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2" r:id="rId26"/>
    <p:sldId id="283" r:id="rId27"/>
    <p:sldId id="284" r:id="rId28"/>
    <p:sldId id="288" r:id="rId29"/>
    <p:sldId id="289" r:id="rId30"/>
    <p:sldId id="290" r:id="rId31"/>
    <p:sldId id="291" r:id="rId32"/>
    <p:sldId id="294" r:id="rId33"/>
    <p:sldId id="292" r:id="rId34"/>
    <p:sldId id="296" r:id="rId35"/>
    <p:sldId id="297" r:id="rId36"/>
    <p:sldId id="300" r:id="rId37"/>
    <p:sldId id="299" r:id="rId38"/>
    <p:sldId id="298" r:id="rId39"/>
    <p:sldId id="295" r:id="rId40"/>
    <p:sldId id="293" r:id="rId41"/>
    <p:sldId id="27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born.pydata.org/index.html" TargetMode="Externa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want.com/entry/matplotlib-hangul-colab-loc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colors/colormaps.html" TargetMode="External"/><Relationship Id="rId3" Type="http://schemas.openxmlformats.org/officeDocument/2006/relationships/hyperlink" Target="https://regex101.com/r/uufrWr/1" TargetMode="External"/><Relationship Id="rId7" Type="http://schemas.openxmlformats.org/officeDocument/2006/relationships/hyperlink" Target="https://teddylee777.github.io/visualization/folium/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Relationship Id="rId9" Type="http://schemas.openxmlformats.org/officeDocument/2006/relationships/hyperlink" Target="https://seaborn.pydata.org/tutorial/color_palett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4library.kr/userThemaDataL" TargetMode="External"/><Relationship Id="rId2" Type="http://schemas.openxmlformats.org/officeDocument/2006/relationships/hyperlink" Target="https://www.data.go.kr/data/15013109/standard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https://matplotlib.org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seaborn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5"/>
              </a:rPr>
              <a:t>https://seaborn.pydata.org/index.html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4531825" y="38924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결측치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896234" y="3740007"/>
            <a:ext cx="365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이상치 확인 </a:t>
            </a:r>
            <a:r>
              <a:rPr lang="en-US" altLang="ko-KR" sz="3200" dirty="0"/>
              <a:t>/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662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matplotlib</a:t>
            </a:r>
            <a:r>
              <a:rPr lang="en-US" altLang="ko-KR" sz="2400" dirty="0"/>
              <a:t> </a:t>
            </a:r>
            <a:r>
              <a:rPr lang="ko-KR" altLang="en-US" sz="2400" dirty="0"/>
              <a:t>한글 깨짐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구글링하여</a:t>
            </a:r>
            <a:r>
              <a:rPr lang="ko-KR" altLang="en-US" sz="2400" dirty="0"/>
              <a:t> 해결함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https://www.whatwant.com/entry/matplotlib-hangul-colab-local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상자그림으로 확인 </a:t>
            </a:r>
            <a:r>
              <a:rPr lang="en-US" altLang="ko-KR" sz="2400" dirty="0"/>
              <a:t>- </a:t>
            </a:r>
            <a:r>
              <a:rPr lang="ko-KR" altLang="en-US" sz="2400" dirty="0"/>
              <a:t>너무 많은 </a:t>
            </a:r>
            <a:r>
              <a:rPr lang="ko-KR" altLang="en-US" sz="2400" dirty="0" err="1"/>
              <a:t>이상치가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0" y="790278"/>
            <a:ext cx="93142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498589"/>
            <a:ext cx="9812810" cy="217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 &lt; 100 </a:t>
            </a:r>
            <a:r>
              <a:rPr lang="ko-KR" altLang="en-US" sz="2400" dirty="0"/>
              <a:t>을 찾아 엑셀로 다운로드 받아서 확인하였더니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학습실과</a:t>
            </a:r>
            <a:r>
              <a:rPr lang="ko-KR" altLang="en-US" sz="2400" dirty="0"/>
              <a:t> 디지털 도서관</a:t>
            </a:r>
            <a:r>
              <a:rPr lang="en-US" altLang="ko-KR" sz="2400" dirty="0"/>
              <a:t>(</a:t>
            </a:r>
            <a:r>
              <a:rPr lang="ko-KR" altLang="en-US" sz="2400" dirty="0"/>
              <a:t>자료실</a:t>
            </a:r>
            <a:r>
              <a:rPr lang="en-US" altLang="ko-KR" sz="2400" dirty="0"/>
              <a:t>)</a:t>
            </a:r>
            <a:r>
              <a:rPr lang="ko-KR" altLang="en-US" sz="2400" dirty="0"/>
              <a:t>의 경우 </a:t>
            </a:r>
            <a:r>
              <a:rPr lang="ko-KR" altLang="en-US" sz="2400" dirty="0" err="1"/>
              <a:t>자료수가</a:t>
            </a:r>
            <a:r>
              <a:rPr lang="ko-KR" altLang="en-US" sz="2400" dirty="0"/>
              <a:t> 나오지 않는다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유형별로 확인할 필요가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유형에 따라서 다르게 분포되어 있을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F28B6-421E-A4D0-2D82-29CAAE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5" y="2655601"/>
            <a:ext cx="1018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5D5B6-066C-2DD7-D59B-380DB78F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306450"/>
            <a:ext cx="10429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도서관이 많이 있는 곳의 특징은 </a:t>
            </a:r>
            <a:r>
              <a:rPr lang="ko-KR" altLang="en-US" sz="2400" dirty="0" err="1"/>
              <a:t>뭘까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도서관이 많이 있는 지역은 어디일까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제일 규모가 큰 도서관은 어디일까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사람들이 많이 가는 도서관은 어떤 특징을 가지고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drop_duplicates</a:t>
            </a:r>
            <a:r>
              <a:rPr lang="en-US" altLang="ko-KR" sz="2400" dirty="0"/>
              <a:t> </a:t>
            </a:r>
            <a:r>
              <a:rPr lang="ko-KR" altLang="en-US" sz="2400" dirty="0"/>
              <a:t>사용해서 날림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315D2-EF1A-4D8E-80DE-7B33471D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29" y="1704975"/>
            <a:ext cx="7839075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……………….. </a:t>
            </a:r>
            <a:r>
              <a:rPr lang="ko-KR" altLang="en-US" sz="2400" dirty="0"/>
              <a:t>서로 위치가 </a:t>
            </a:r>
            <a:r>
              <a:rPr lang="ko-KR" altLang="en-US" sz="2400" dirty="0" err="1"/>
              <a:t>바뀌어있었어서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바꿔줌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C7975-6433-4CE3-A05B-CA954CF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981075"/>
            <a:ext cx="4514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5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549731" y="2303873"/>
            <a:ext cx="909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/>
              <a:t>탐색적 데이터 분석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5618560" y="3627312"/>
            <a:ext cx="95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EDA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0189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기본 통계량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describe() </a:t>
            </a:r>
            <a:r>
              <a:rPr lang="ko-KR" altLang="en-US" sz="2400" dirty="0"/>
              <a:t>함수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A6DAE-5566-4657-B249-02ECB63C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24" y="1637644"/>
            <a:ext cx="9892952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히트맵으로</a:t>
            </a:r>
            <a:r>
              <a:rPr lang="ko-KR" altLang="en-US" sz="2400" dirty="0"/>
              <a:t> 데이터의 분포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D40D81-207F-4F31-8155-20374D81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8" y="1067704"/>
            <a:ext cx="6481764" cy="54616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2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연도별 대출건수 그래프</a:t>
            </a:r>
          </a:p>
        </p:txBody>
      </p:sp>
      <p:pic>
        <p:nvPicPr>
          <p:cNvPr id="7" name="그림 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91594BEB-DB03-5900-F079-8FDFD6A6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6" y="1038187"/>
            <a:ext cx="11753968" cy="52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76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83B62-7A9B-D230-754D-F5ED614EB47F}"/>
              </a:ext>
            </a:extLst>
          </p:cNvPr>
          <p:cNvSpPr txBox="1"/>
          <p:nvPr/>
        </p:nvSpPr>
        <p:spPr>
          <a:xfrm>
            <a:off x="1366263" y="1021048"/>
            <a:ext cx="9866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코로나로 인하여 </a:t>
            </a:r>
            <a:r>
              <a:rPr lang="en-US" altLang="ko-KR" sz="2400" dirty="0"/>
              <a:t>2020</a:t>
            </a:r>
            <a:r>
              <a:rPr lang="ko-KR" altLang="en-US" sz="2400" dirty="0"/>
              <a:t>년에 줄어들었으나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꾸준히 증가하는 것을 볼 수 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2023</a:t>
            </a:r>
            <a:r>
              <a:rPr lang="ko-KR" altLang="en-US" sz="2400" dirty="0"/>
              <a:t>년도 아직 </a:t>
            </a:r>
            <a:r>
              <a:rPr lang="en-US" altLang="ko-KR" sz="2400" dirty="0"/>
              <a:t>8</a:t>
            </a:r>
            <a:r>
              <a:rPr lang="ko-KR" altLang="en-US" sz="2400" dirty="0" err="1"/>
              <a:t>월인데도</a:t>
            </a:r>
            <a:r>
              <a:rPr lang="ko-KR" altLang="en-US" sz="2400" dirty="0"/>
              <a:t> 작년보다 많은 대출을 빌린 것을 확인할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03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5" name="그림 4" descr="도표, 그래프, 텍스트, 라인이(가) 표시된 사진&#10;&#10;자동 생성된 설명">
            <a:extLst>
              <a:ext uri="{FF2B5EF4-FFF2-40B4-BE49-F238E27FC236}">
                <a16:creationId xmlns:a16="http://schemas.microsoft.com/office/drawing/2014/main" id="{5D43530E-76F0-54CC-46B3-5A24F0683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77" y="973350"/>
            <a:ext cx="8832865" cy="57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월별 대출건수 변화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일정한 패턴이 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83B62-7A9B-D230-754D-F5ED614EB47F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코로나가 유행하기 시작한 </a:t>
            </a:r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월부터는 특별한 상황이고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다른 연도에는 그래프가 비슷한 것을 볼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주로 이용자들은 </a:t>
            </a:r>
            <a:r>
              <a:rPr lang="en-US" altLang="ko-KR" sz="2400" dirty="0"/>
              <a:t>1</a:t>
            </a:r>
            <a:r>
              <a:rPr lang="ko-KR" altLang="en-US" sz="2400" dirty="0"/>
              <a:t>월</a:t>
            </a:r>
            <a:r>
              <a:rPr lang="en-US" altLang="ko-KR" sz="2400" dirty="0"/>
              <a:t>, 7</a:t>
            </a:r>
            <a:r>
              <a:rPr lang="ko-KR" altLang="en-US" sz="2400" dirty="0"/>
              <a:t>월</a:t>
            </a:r>
            <a:r>
              <a:rPr lang="en-US" altLang="ko-KR" sz="2400" dirty="0"/>
              <a:t>, 8</a:t>
            </a:r>
            <a:r>
              <a:rPr lang="ko-KR" altLang="en-US" sz="2400" dirty="0"/>
              <a:t>월에 대출을 많이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해당 월에 이용자들이 도서관에 많이 방문한다고 추측할 수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450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시각화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456661" y="3878120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folium </a:t>
            </a:r>
            <a:r>
              <a:rPr lang="ko-KR" altLang="en-US" sz="3200" dirty="0"/>
              <a:t>라이브러리를 이용</a:t>
            </a:r>
          </a:p>
        </p:txBody>
      </p:sp>
    </p:spTree>
    <p:extLst>
      <p:ext uri="{BB962C8B-B14F-4D97-AF65-F5344CB8AC3E}">
        <p14:creationId xmlns:p14="http://schemas.microsoft.com/office/powerpoint/2010/main" val="19007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  html</a:t>
            </a:r>
            <a:r>
              <a:rPr lang="ko-KR" altLang="en-US" sz="2400" dirty="0"/>
              <a:t>로 배포하면 그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 적기   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7043F-C8B9-463C-A8EC-EE54861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65" y="851833"/>
            <a:ext cx="7738777" cy="5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0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7"/>
              </a:rPr>
              <a:t>https://teddylee777.github.io/visualization/folium/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색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8"/>
              </a:rPr>
              <a:t>https://matplotlib.org/stable/tutorials/colors/colormaps.html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seaborn </a:t>
            </a:r>
            <a:r>
              <a:rPr lang="ko-KR" altLang="en-US" sz="2400" dirty="0"/>
              <a:t>공식 사이트 </a:t>
            </a:r>
            <a:r>
              <a:rPr lang="en-US" altLang="ko-KR" sz="2400" dirty="0"/>
              <a:t>(</a:t>
            </a:r>
            <a:r>
              <a:rPr lang="ko-KR" altLang="en-US" sz="2400" dirty="0"/>
              <a:t>색상표</a:t>
            </a:r>
            <a:r>
              <a:rPr lang="en-US" altLang="ko-KR" sz="2400" dirty="0"/>
              <a:t>) - </a:t>
            </a:r>
            <a:r>
              <a:rPr lang="en-US" altLang="ko-KR" sz="2400" dirty="0">
                <a:hlinkClick r:id="rId9"/>
              </a:rPr>
              <a:t>https://seaborn.pydata.org/tutorial/color_palettes.html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https://www.data.go.kr/data/15013109/standard.do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도서관 정보나루 </a:t>
            </a:r>
            <a:r>
              <a:rPr lang="en-US" altLang="ko-KR" sz="2400" dirty="0"/>
              <a:t>&gt; </a:t>
            </a:r>
            <a:r>
              <a:rPr lang="ko-KR" altLang="en-US" sz="2400" dirty="0"/>
              <a:t>데이터 신청 </a:t>
            </a:r>
            <a:r>
              <a:rPr lang="en-US" altLang="ko-KR" sz="2400" dirty="0"/>
              <a:t>&gt; </a:t>
            </a:r>
            <a:r>
              <a:rPr lang="ko-KR" altLang="en-US" sz="2400" dirty="0"/>
              <a:t>이용자별 테마 활용</a:t>
            </a:r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https://www.data4library.kr/userThemaDataL#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502C5-EB1B-092D-3F90-A8FE1C04F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0953"/>
            <a:ext cx="12192000" cy="24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975</Words>
  <Application>Microsoft Office PowerPoint</Application>
  <PresentationFormat>와이드스크린</PresentationFormat>
  <Paragraphs>174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이혜원</cp:lastModifiedBy>
  <cp:revision>113</cp:revision>
  <dcterms:created xsi:type="dcterms:W3CDTF">2023-08-10T07:51:07Z</dcterms:created>
  <dcterms:modified xsi:type="dcterms:W3CDTF">2023-08-15T03:46:11Z</dcterms:modified>
</cp:coreProperties>
</file>