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3" r:id="rId5"/>
    <p:sldId id="264"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Understanding Endpoint Security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April 27,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fontScale="92500" lnSpcReduction="10000"/>
          </a:bodyPr>
          <a:lstStyle/>
          <a:p>
            <a:r>
              <a:rPr lang="en-US" dirty="0"/>
              <a:t>The course by Prof. Jeff explained the mechanism behind endpoint security. From the definition of endpoint to the controls over endpoint, I’ve got better understanding of endpoint security.</a:t>
            </a:r>
          </a:p>
          <a:p>
            <a:pPr lvl="1"/>
            <a:r>
              <a:rPr lang="en-US" dirty="0"/>
              <a:t>What is an endpoint</a:t>
            </a:r>
          </a:p>
          <a:p>
            <a:pPr lvl="1"/>
            <a:r>
              <a:rPr lang="en-US" dirty="0"/>
              <a:t>Controls over endpoint</a:t>
            </a:r>
          </a:p>
          <a:p>
            <a:pPr lvl="1"/>
            <a:r>
              <a:rPr lang="en-US" dirty="0"/>
              <a:t>BYOD</a:t>
            </a:r>
          </a:p>
          <a:p>
            <a:r>
              <a:rPr lang="en-US" dirty="0"/>
              <a:t>Personally speaking, I get reminded that there is no distinct border to separate the use of device for personal purpose or corporate purpose. Endpoint security is an approach to secure personal computers, mobile devices or other end-user platforms from malicious operations. It evolves from securing traditional individual platform to holistic endpoint security management system.</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What is endpoint</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a:bodyPr>
          <a:lstStyle/>
          <a:p>
            <a:r>
              <a:rPr lang="en-US" dirty="0"/>
              <a:t>Generally speaking, an endpoint could be any end-user device that is connected into the network.</a:t>
            </a:r>
          </a:p>
          <a:p>
            <a:r>
              <a:rPr lang="en-US" dirty="0"/>
              <a:t>Usage of endpoint: either private or corporate</a:t>
            </a:r>
          </a:p>
          <a:p>
            <a:pPr lvl="1"/>
            <a:r>
              <a:rPr lang="en-US" dirty="0"/>
              <a:t>Hard to determine the exact border</a:t>
            </a:r>
          </a:p>
          <a:p>
            <a:pPr lvl="1"/>
            <a:r>
              <a:rPr lang="en-US" dirty="0"/>
              <a:t>Should have a holistic view of the endpoints due to the potentiality to be attackers’ targets</a:t>
            </a:r>
          </a:p>
        </p:txBody>
      </p:sp>
    </p:spTree>
    <p:extLst>
      <p:ext uri="{BB962C8B-B14F-4D97-AF65-F5344CB8AC3E}">
        <p14:creationId xmlns:p14="http://schemas.microsoft.com/office/powerpoint/2010/main" val="339299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Controls over endpoint</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normAutofit lnSpcReduction="10000"/>
          </a:bodyPr>
          <a:lstStyle/>
          <a:p>
            <a:r>
              <a:rPr lang="en-US" dirty="0"/>
              <a:t>Inventory</a:t>
            </a:r>
          </a:p>
          <a:p>
            <a:pPr lvl="1"/>
            <a:r>
              <a:rPr lang="en-US" dirty="0"/>
              <a:t>Common understanding/identification of what endpoints you have in your system, either software or hardware</a:t>
            </a:r>
          </a:p>
          <a:p>
            <a:r>
              <a:rPr lang="en-US" dirty="0"/>
              <a:t>Security policy</a:t>
            </a:r>
          </a:p>
          <a:p>
            <a:pPr lvl="1"/>
            <a:r>
              <a:rPr lang="en-US" dirty="0"/>
              <a:t>Based on the inventory, detailed security policy would be applied to the software or hardware</a:t>
            </a:r>
          </a:p>
          <a:p>
            <a:pPr lvl="1"/>
            <a:r>
              <a:rPr lang="en-US" dirty="0"/>
              <a:t>Password strength</a:t>
            </a:r>
          </a:p>
          <a:p>
            <a:r>
              <a:rPr lang="en-US" dirty="0"/>
              <a:t>Patching</a:t>
            </a:r>
          </a:p>
          <a:p>
            <a:pPr lvl="1"/>
            <a:r>
              <a:rPr lang="en-US" dirty="0"/>
              <a:t>To fix system vulnerabilities by patching capability</a:t>
            </a:r>
          </a:p>
          <a:p>
            <a:r>
              <a:rPr lang="en-US" dirty="0"/>
              <a:t>Encryption</a:t>
            </a:r>
          </a:p>
          <a:p>
            <a:pPr lvl="1"/>
            <a:r>
              <a:rPr lang="en-US" dirty="0"/>
              <a:t>To encrypt the specific data, like corporate related data from mix-use devices</a:t>
            </a:r>
          </a:p>
        </p:txBody>
      </p:sp>
    </p:spTree>
    <p:extLst>
      <p:ext uri="{BB962C8B-B14F-4D97-AF65-F5344CB8AC3E}">
        <p14:creationId xmlns:p14="http://schemas.microsoft.com/office/powerpoint/2010/main" val="21477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D02D-CB12-B7EC-CEA0-E0E788EE81D8}"/>
              </a:ext>
            </a:extLst>
          </p:cNvPr>
          <p:cNvSpPr>
            <a:spLocks noGrp="1"/>
          </p:cNvSpPr>
          <p:nvPr>
            <p:ph type="title"/>
          </p:nvPr>
        </p:nvSpPr>
        <p:spPr/>
        <p:txBody>
          <a:bodyPr/>
          <a:lstStyle/>
          <a:p>
            <a:r>
              <a:rPr lang="en-US" dirty="0"/>
              <a:t>Challenges on BYOD</a:t>
            </a:r>
          </a:p>
        </p:txBody>
      </p:sp>
      <p:sp>
        <p:nvSpPr>
          <p:cNvPr id="5" name="Content Placeholder 4">
            <a:extLst>
              <a:ext uri="{FF2B5EF4-FFF2-40B4-BE49-F238E27FC236}">
                <a16:creationId xmlns:a16="http://schemas.microsoft.com/office/drawing/2014/main" id="{68CAF52F-30E4-6FB1-8779-909FD21824DE}"/>
              </a:ext>
            </a:extLst>
          </p:cNvPr>
          <p:cNvSpPr>
            <a:spLocks noGrp="1"/>
          </p:cNvSpPr>
          <p:nvPr>
            <p:ph idx="1"/>
          </p:nvPr>
        </p:nvSpPr>
        <p:spPr/>
        <p:txBody>
          <a:bodyPr/>
          <a:lstStyle/>
          <a:p>
            <a:r>
              <a:rPr lang="en-US" dirty="0"/>
              <a:t>Growing number of endpoints and types of endpoints(IoT)</a:t>
            </a:r>
          </a:p>
          <a:p>
            <a:r>
              <a:rPr lang="en-US" dirty="0"/>
              <a:t>Remote work</a:t>
            </a:r>
          </a:p>
          <a:p>
            <a:r>
              <a:rPr lang="en-US" dirty="0"/>
              <a:t>Private confidentiality vs Corporate confidentiality</a:t>
            </a:r>
          </a:p>
          <a:p>
            <a:endParaRPr lang="en-US" dirty="0"/>
          </a:p>
          <a:p>
            <a:pPr marL="0" indent="0">
              <a:buNone/>
            </a:pPr>
            <a:r>
              <a:rPr lang="en-US" dirty="0"/>
              <a:t>All of above challenges drives the usage of holistic endpoint security management system to provide better visibility of all connected endpoints, better cybersecurity team responsibility segregation from traditional IT development team, up-to-date AI/ML powered incident detection and response</a:t>
            </a:r>
          </a:p>
        </p:txBody>
      </p:sp>
    </p:spTree>
    <p:extLst>
      <p:ext uri="{BB962C8B-B14F-4D97-AF65-F5344CB8AC3E}">
        <p14:creationId xmlns:p14="http://schemas.microsoft.com/office/powerpoint/2010/main" val="36588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err="1"/>
              <a:t>Trellix</a:t>
            </a:r>
            <a:r>
              <a:rPr lang="en-US" dirty="0"/>
              <a:t>.(n.d.). What Is Endpoint Security?. </a:t>
            </a:r>
            <a:r>
              <a:rPr lang="en-US" dirty="0" err="1"/>
              <a:t>Trellix</a:t>
            </a:r>
            <a:r>
              <a:rPr lang="en-US" dirty="0"/>
              <a:t>. Retrieved from</a:t>
            </a:r>
          </a:p>
          <a:p>
            <a:pPr marL="0" indent="914400">
              <a:buNone/>
            </a:pPr>
            <a:r>
              <a:rPr lang="en-US" dirty="0"/>
              <a:t>https://www.trellix.com/security-awareness/endpoint/what-is-endpoint-security/</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326</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Endpoint Security in Cybersecurity</vt:lpstr>
      <vt:lpstr>Introduction</vt:lpstr>
      <vt:lpstr>What is endpoint</vt:lpstr>
      <vt:lpstr>Controls over endpoint</vt:lpstr>
      <vt:lpstr>Challenges on BYOD</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236</cp:revision>
  <dcterms:created xsi:type="dcterms:W3CDTF">2024-03-16T16:03:14Z</dcterms:created>
  <dcterms:modified xsi:type="dcterms:W3CDTF">2024-04-28T03:31:57Z</dcterms:modified>
</cp:coreProperties>
</file>