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60" r:id="rId4"/>
    <p:sldId id="263"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B2FCE-4BE9-C055-E5B8-FECB98F0F9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E2F547A-B37D-4C56-6292-1BD4DB1106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A85DEE9-D79D-B985-AA19-22FF3013510F}"/>
              </a:ext>
            </a:extLst>
          </p:cNvPr>
          <p:cNvSpPr>
            <a:spLocks noGrp="1"/>
          </p:cNvSpPr>
          <p:nvPr>
            <p:ph type="dt" sz="half" idx="10"/>
          </p:nvPr>
        </p:nvSpPr>
        <p:spPr/>
        <p:txBody>
          <a:bodyPr/>
          <a:lstStyle/>
          <a:p>
            <a:fld id="{8D4B971F-AC72-472D-83D4-02A67413D601}" type="datetimeFigureOut">
              <a:rPr lang="en-US" smtClean="0"/>
              <a:t>5/1/2024</a:t>
            </a:fld>
            <a:endParaRPr lang="en-US"/>
          </a:p>
        </p:txBody>
      </p:sp>
      <p:sp>
        <p:nvSpPr>
          <p:cNvPr id="5" name="Footer Placeholder 4">
            <a:extLst>
              <a:ext uri="{FF2B5EF4-FFF2-40B4-BE49-F238E27FC236}">
                <a16:creationId xmlns:a16="http://schemas.microsoft.com/office/drawing/2014/main" id="{4A43EF64-6E36-02D8-A512-66834A7162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224574-4688-F6A2-8F7A-0FBF4F2F789E}"/>
              </a:ext>
            </a:extLst>
          </p:cNvPr>
          <p:cNvSpPr>
            <a:spLocks noGrp="1"/>
          </p:cNvSpPr>
          <p:nvPr>
            <p:ph type="sldNum" sz="quarter" idx="12"/>
          </p:nvPr>
        </p:nvSpPr>
        <p:spPr/>
        <p:txBody>
          <a:bodyPr/>
          <a:lstStyle/>
          <a:p>
            <a:fld id="{35AAA374-08DA-404A-BECB-929245037914}" type="slidenum">
              <a:rPr lang="en-US" smtClean="0"/>
              <a:t>‹#›</a:t>
            </a:fld>
            <a:endParaRPr lang="en-US"/>
          </a:p>
        </p:txBody>
      </p:sp>
    </p:spTree>
    <p:extLst>
      <p:ext uri="{BB962C8B-B14F-4D97-AF65-F5344CB8AC3E}">
        <p14:creationId xmlns:p14="http://schemas.microsoft.com/office/powerpoint/2010/main" val="1346667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DD891-C5A7-14FA-7A0E-A102582FD25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01D2C0-42D8-161E-6053-16ED8C0D94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470D99-55CD-1C61-C15D-6E8A44C8B68B}"/>
              </a:ext>
            </a:extLst>
          </p:cNvPr>
          <p:cNvSpPr>
            <a:spLocks noGrp="1"/>
          </p:cNvSpPr>
          <p:nvPr>
            <p:ph type="dt" sz="half" idx="10"/>
          </p:nvPr>
        </p:nvSpPr>
        <p:spPr/>
        <p:txBody>
          <a:bodyPr/>
          <a:lstStyle/>
          <a:p>
            <a:fld id="{8D4B971F-AC72-472D-83D4-02A67413D601}" type="datetimeFigureOut">
              <a:rPr lang="en-US" smtClean="0"/>
              <a:t>5/1/2024</a:t>
            </a:fld>
            <a:endParaRPr lang="en-US"/>
          </a:p>
        </p:txBody>
      </p:sp>
      <p:sp>
        <p:nvSpPr>
          <p:cNvPr id="5" name="Footer Placeholder 4">
            <a:extLst>
              <a:ext uri="{FF2B5EF4-FFF2-40B4-BE49-F238E27FC236}">
                <a16:creationId xmlns:a16="http://schemas.microsoft.com/office/drawing/2014/main" id="{B5147621-A96A-B601-13D2-96144945F2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A7A58A-C270-408E-E484-037A67D7ADFC}"/>
              </a:ext>
            </a:extLst>
          </p:cNvPr>
          <p:cNvSpPr>
            <a:spLocks noGrp="1"/>
          </p:cNvSpPr>
          <p:nvPr>
            <p:ph type="sldNum" sz="quarter" idx="12"/>
          </p:nvPr>
        </p:nvSpPr>
        <p:spPr/>
        <p:txBody>
          <a:bodyPr/>
          <a:lstStyle/>
          <a:p>
            <a:fld id="{35AAA374-08DA-404A-BECB-929245037914}" type="slidenum">
              <a:rPr lang="en-US" smtClean="0"/>
              <a:t>‹#›</a:t>
            </a:fld>
            <a:endParaRPr lang="en-US"/>
          </a:p>
        </p:txBody>
      </p:sp>
    </p:spTree>
    <p:extLst>
      <p:ext uri="{BB962C8B-B14F-4D97-AF65-F5344CB8AC3E}">
        <p14:creationId xmlns:p14="http://schemas.microsoft.com/office/powerpoint/2010/main" val="2877608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7EF8B0-2DCB-DFFA-5E10-60A5AF659C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169CA0A-5900-71AF-BC5B-622C94CF7F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C85669-6B14-C825-C54B-93D09A21B574}"/>
              </a:ext>
            </a:extLst>
          </p:cNvPr>
          <p:cNvSpPr>
            <a:spLocks noGrp="1"/>
          </p:cNvSpPr>
          <p:nvPr>
            <p:ph type="dt" sz="half" idx="10"/>
          </p:nvPr>
        </p:nvSpPr>
        <p:spPr/>
        <p:txBody>
          <a:bodyPr/>
          <a:lstStyle/>
          <a:p>
            <a:fld id="{8D4B971F-AC72-472D-83D4-02A67413D601}" type="datetimeFigureOut">
              <a:rPr lang="en-US" smtClean="0"/>
              <a:t>5/1/2024</a:t>
            </a:fld>
            <a:endParaRPr lang="en-US"/>
          </a:p>
        </p:txBody>
      </p:sp>
      <p:sp>
        <p:nvSpPr>
          <p:cNvPr id="5" name="Footer Placeholder 4">
            <a:extLst>
              <a:ext uri="{FF2B5EF4-FFF2-40B4-BE49-F238E27FC236}">
                <a16:creationId xmlns:a16="http://schemas.microsoft.com/office/drawing/2014/main" id="{B069432C-2949-E902-CF9D-C64F20506B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6BE9FF-B7E2-B088-54A5-959C9289CAAD}"/>
              </a:ext>
            </a:extLst>
          </p:cNvPr>
          <p:cNvSpPr>
            <a:spLocks noGrp="1"/>
          </p:cNvSpPr>
          <p:nvPr>
            <p:ph type="sldNum" sz="quarter" idx="12"/>
          </p:nvPr>
        </p:nvSpPr>
        <p:spPr/>
        <p:txBody>
          <a:bodyPr/>
          <a:lstStyle/>
          <a:p>
            <a:fld id="{35AAA374-08DA-404A-BECB-929245037914}" type="slidenum">
              <a:rPr lang="en-US" smtClean="0"/>
              <a:t>‹#›</a:t>
            </a:fld>
            <a:endParaRPr lang="en-US"/>
          </a:p>
        </p:txBody>
      </p:sp>
    </p:spTree>
    <p:extLst>
      <p:ext uri="{BB962C8B-B14F-4D97-AF65-F5344CB8AC3E}">
        <p14:creationId xmlns:p14="http://schemas.microsoft.com/office/powerpoint/2010/main" val="3776991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D2E9A-0DFB-62F6-0ECC-B4909B69C4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382F0B-B76F-68CD-BCAD-38452014B6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9322CD-60B6-2104-A6D6-29F80271381A}"/>
              </a:ext>
            </a:extLst>
          </p:cNvPr>
          <p:cNvSpPr>
            <a:spLocks noGrp="1"/>
          </p:cNvSpPr>
          <p:nvPr>
            <p:ph type="dt" sz="half" idx="10"/>
          </p:nvPr>
        </p:nvSpPr>
        <p:spPr/>
        <p:txBody>
          <a:bodyPr/>
          <a:lstStyle/>
          <a:p>
            <a:fld id="{8D4B971F-AC72-472D-83D4-02A67413D601}" type="datetimeFigureOut">
              <a:rPr lang="en-US" smtClean="0"/>
              <a:t>5/1/2024</a:t>
            </a:fld>
            <a:endParaRPr lang="en-US"/>
          </a:p>
        </p:txBody>
      </p:sp>
      <p:sp>
        <p:nvSpPr>
          <p:cNvPr id="5" name="Footer Placeholder 4">
            <a:extLst>
              <a:ext uri="{FF2B5EF4-FFF2-40B4-BE49-F238E27FC236}">
                <a16:creationId xmlns:a16="http://schemas.microsoft.com/office/drawing/2014/main" id="{8A94FB0B-1606-6FB1-9D45-F93365F2BC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200EB8-CDC0-3B45-1755-6CADA6CB0D39}"/>
              </a:ext>
            </a:extLst>
          </p:cNvPr>
          <p:cNvSpPr>
            <a:spLocks noGrp="1"/>
          </p:cNvSpPr>
          <p:nvPr>
            <p:ph type="sldNum" sz="quarter" idx="12"/>
          </p:nvPr>
        </p:nvSpPr>
        <p:spPr/>
        <p:txBody>
          <a:bodyPr/>
          <a:lstStyle/>
          <a:p>
            <a:fld id="{35AAA374-08DA-404A-BECB-929245037914}" type="slidenum">
              <a:rPr lang="en-US" smtClean="0"/>
              <a:t>‹#›</a:t>
            </a:fld>
            <a:endParaRPr lang="en-US"/>
          </a:p>
        </p:txBody>
      </p:sp>
    </p:spTree>
    <p:extLst>
      <p:ext uri="{BB962C8B-B14F-4D97-AF65-F5344CB8AC3E}">
        <p14:creationId xmlns:p14="http://schemas.microsoft.com/office/powerpoint/2010/main" val="3033970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5148E-96CE-F6F4-742B-F7693ADED4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7764E5C-4E34-0026-0E1A-A642537CB7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C2DC8F-AC1F-C6D9-45E6-7FA87801B00F}"/>
              </a:ext>
            </a:extLst>
          </p:cNvPr>
          <p:cNvSpPr>
            <a:spLocks noGrp="1"/>
          </p:cNvSpPr>
          <p:nvPr>
            <p:ph type="dt" sz="half" idx="10"/>
          </p:nvPr>
        </p:nvSpPr>
        <p:spPr/>
        <p:txBody>
          <a:bodyPr/>
          <a:lstStyle/>
          <a:p>
            <a:fld id="{8D4B971F-AC72-472D-83D4-02A67413D601}" type="datetimeFigureOut">
              <a:rPr lang="en-US" smtClean="0"/>
              <a:t>5/1/2024</a:t>
            </a:fld>
            <a:endParaRPr lang="en-US"/>
          </a:p>
        </p:txBody>
      </p:sp>
      <p:sp>
        <p:nvSpPr>
          <p:cNvPr id="5" name="Footer Placeholder 4">
            <a:extLst>
              <a:ext uri="{FF2B5EF4-FFF2-40B4-BE49-F238E27FC236}">
                <a16:creationId xmlns:a16="http://schemas.microsoft.com/office/drawing/2014/main" id="{2534B4E1-58E5-E21D-D5E7-F884DAB269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0B8B8C-5A73-5342-B834-F3161EA0D26D}"/>
              </a:ext>
            </a:extLst>
          </p:cNvPr>
          <p:cNvSpPr>
            <a:spLocks noGrp="1"/>
          </p:cNvSpPr>
          <p:nvPr>
            <p:ph type="sldNum" sz="quarter" idx="12"/>
          </p:nvPr>
        </p:nvSpPr>
        <p:spPr/>
        <p:txBody>
          <a:bodyPr/>
          <a:lstStyle/>
          <a:p>
            <a:fld id="{35AAA374-08DA-404A-BECB-929245037914}" type="slidenum">
              <a:rPr lang="en-US" smtClean="0"/>
              <a:t>‹#›</a:t>
            </a:fld>
            <a:endParaRPr lang="en-US"/>
          </a:p>
        </p:txBody>
      </p:sp>
    </p:spTree>
    <p:extLst>
      <p:ext uri="{BB962C8B-B14F-4D97-AF65-F5344CB8AC3E}">
        <p14:creationId xmlns:p14="http://schemas.microsoft.com/office/powerpoint/2010/main" val="3141877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9B821-2A28-8AEF-F142-01F4FA6E3C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7D5EF6-6A20-52F5-1095-BC0B4EA760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763731-A596-983A-7186-1B17286282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75B79C-8F37-EB18-75EA-7CB7F5954CF6}"/>
              </a:ext>
            </a:extLst>
          </p:cNvPr>
          <p:cNvSpPr>
            <a:spLocks noGrp="1"/>
          </p:cNvSpPr>
          <p:nvPr>
            <p:ph type="dt" sz="half" idx="10"/>
          </p:nvPr>
        </p:nvSpPr>
        <p:spPr/>
        <p:txBody>
          <a:bodyPr/>
          <a:lstStyle/>
          <a:p>
            <a:fld id="{8D4B971F-AC72-472D-83D4-02A67413D601}" type="datetimeFigureOut">
              <a:rPr lang="en-US" smtClean="0"/>
              <a:t>5/1/2024</a:t>
            </a:fld>
            <a:endParaRPr lang="en-US"/>
          </a:p>
        </p:txBody>
      </p:sp>
      <p:sp>
        <p:nvSpPr>
          <p:cNvPr id="6" name="Footer Placeholder 5">
            <a:extLst>
              <a:ext uri="{FF2B5EF4-FFF2-40B4-BE49-F238E27FC236}">
                <a16:creationId xmlns:a16="http://schemas.microsoft.com/office/drawing/2014/main" id="{F7F25FE0-1E5D-F2CC-4ABE-721DBA4B1F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C5ACA6-023E-CA78-1D06-41CBF22F75A4}"/>
              </a:ext>
            </a:extLst>
          </p:cNvPr>
          <p:cNvSpPr>
            <a:spLocks noGrp="1"/>
          </p:cNvSpPr>
          <p:nvPr>
            <p:ph type="sldNum" sz="quarter" idx="12"/>
          </p:nvPr>
        </p:nvSpPr>
        <p:spPr/>
        <p:txBody>
          <a:bodyPr/>
          <a:lstStyle/>
          <a:p>
            <a:fld id="{35AAA374-08DA-404A-BECB-929245037914}" type="slidenum">
              <a:rPr lang="en-US" smtClean="0"/>
              <a:t>‹#›</a:t>
            </a:fld>
            <a:endParaRPr lang="en-US"/>
          </a:p>
        </p:txBody>
      </p:sp>
    </p:spTree>
    <p:extLst>
      <p:ext uri="{BB962C8B-B14F-4D97-AF65-F5344CB8AC3E}">
        <p14:creationId xmlns:p14="http://schemas.microsoft.com/office/powerpoint/2010/main" val="3296188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E59A9-863C-FD5B-3C75-7FF8AA61363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F6F361-6562-323E-1E36-76AB49AA7B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10B32B-0C62-F114-CAA4-D6C5E7CF225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3EBCDA7-3B6C-BF69-595E-341F8CD5DF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41F2B5-6AC5-9AF7-3AE3-AF4FB20A28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BC92A29-4EC5-6D4C-685E-1886781ACBCC}"/>
              </a:ext>
            </a:extLst>
          </p:cNvPr>
          <p:cNvSpPr>
            <a:spLocks noGrp="1"/>
          </p:cNvSpPr>
          <p:nvPr>
            <p:ph type="dt" sz="half" idx="10"/>
          </p:nvPr>
        </p:nvSpPr>
        <p:spPr/>
        <p:txBody>
          <a:bodyPr/>
          <a:lstStyle/>
          <a:p>
            <a:fld id="{8D4B971F-AC72-472D-83D4-02A67413D601}" type="datetimeFigureOut">
              <a:rPr lang="en-US" smtClean="0"/>
              <a:t>5/1/2024</a:t>
            </a:fld>
            <a:endParaRPr lang="en-US"/>
          </a:p>
        </p:txBody>
      </p:sp>
      <p:sp>
        <p:nvSpPr>
          <p:cNvPr id="8" name="Footer Placeholder 7">
            <a:extLst>
              <a:ext uri="{FF2B5EF4-FFF2-40B4-BE49-F238E27FC236}">
                <a16:creationId xmlns:a16="http://schemas.microsoft.com/office/drawing/2014/main" id="{4445EEEB-7D86-CC36-2458-8EA4CCE0538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EE57583-AF3E-84CF-41FD-E344855FCC42}"/>
              </a:ext>
            </a:extLst>
          </p:cNvPr>
          <p:cNvSpPr>
            <a:spLocks noGrp="1"/>
          </p:cNvSpPr>
          <p:nvPr>
            <p:ph type="sldNum" sz="quarter" idx="12"/>
          </p:nvPr>
        </p:nvSpPr>
        <p:spPr/>
        <p:txBody>
          <a:bodyPr/>
          <a:lstStyle/>
          <a:p>
            <a:fld id="{35AAA374-08DA-404A-BECB-929245037914}" type="slidenum">
              <a:rPr lang="en-US" smtClean="0"/>
              <a:t>‹#›</a:t>
            </a:fld>
            <a:endParaRPr lang="en-US"/>
          </a:p>
        </p:txBody>
      </p:sp>
    </p:spTree>
    <p:extLst>
      <p:ext uri="{BB962C8B-B14F-4D97-AF65-F5344CB8AC3E}">
        <p14:creationId xmlns:p14="http://schemas.microsoft.com/office/powerpoint/2010/main" val="1842289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28600-0702-08AC-11D1-4EC575489B7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E48BF2F-0CA8-F280-8C65-2BFD069D00C7}"/>
              </a:ext>
            </a:extLst>
          </p:cNvPr>
          <p:cNvSpPr>
            <a:spLocks noGrp="1"/>
          </p:cNvSpPr>
          <p:nvPr>
            <p:ph type="dt" sz="half" idx="10"/>
          </p:nvPr>
        </p:nvSpPr>
        <p:spPr/>
        <p:txBody>
          <a:bodyPr/>
          <a:lstStyle/>
          <a:p>
            <a:fld id="{8D4B971F-AC72-472D-83D4-02A67413D601}" type="datetimeFigureOut">
              <a:rPr lang="en-US" smtClean="0"/>
              <a:t>5/1/2024</a:t>
            </a:fld>
            <a:endParaRPr lang="en-US"/>
          </a:p>
        </p:txBody>
      </p:sp>
      <p:sp>
        <p:nvSpPr>
          <p:cNvPr id="4" name="Footer Placeholder 3">
            <a:extLst>
              <a:ext uri="{FF2B5EF4-FFF2-40B4-BE49-F238E27FC236}">
                <a16:creationId xmlns:a16="http://schemas.microsoft.com/office/drawing/2014/main" id="{80BD3F4E-D9B5-3320-9851-FD9C00F10D7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C9B621-1EEE-B2D3-BA1E-3F6099F7FA48}"/>
              </a:ext>
            </a:extLst>
          </p:cNvPr>
          <p:cNvSpPr>
            <a:spLocks noGrp="1"/>
          </p:cNvSpPr>
          <p:nvPr>
            <p:ph type="sldNum" sz="quarter" idx="12"/>
          </p:nvPr>
        </p:nvSpPr>
        <p:spPr/>
        <p:txBody>
          <a:bodyPr/>
          <a:lstStyle/>
          <a:p>
            <a:fld id="{35AAA374-08DA-404A-BECB-929245037914}" type="slidenum">
              <a:rPr lang="en-US" smtClean="0"/>
              <a:t>‹#›</a:t>
            </a:fld>
            <a:endParaRPr lang="en-US"/>
          </a:p>
        </p:txBody>
      </p:sp>
    </p:spTree>
    <p:extLst>
      <p:ext uri="{BB962C8B-B14F-4D97-AF65-F5344CB8AC3E}">
        <p14:creationId xmlns:p14="http://schemas.microsoft.com/office/powerpoint/2010/main" val="3274159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772291-2909-742E-65D2-E4277E0F4900}"/>
              </a:ext>
            </a:extLst>
          </p:cNvPr>
          <p:cNvSpPr>
            <a:spLocks noGrp="1"/>
          </p:cNvSpPr>
          <p:nvPr>
            <p:ph type="dt" sz="half" idx="10"/>
          </p:nvPr>
        </p:nvSpPr>
        <p:spPr/>
        <p:txBody>
          <a:bodyPr/>
          <a:lstStyle/>
          <a:p>
            <a:fld id="{8D4B971F-AC72-472D-83D4-02A67413D601}" type="datetimeFigureOut">
              <a:rPr lang="en-US" smtClean="0"/>
              <a:t>5/1/2024</a:t>
            </a:fld>
            <a:endParaRPr lang="en-US"/>
          </a:p>
        </p:txBody>
      </p:sp>
      <p:sp>
        <p:nvSpPr>
          <p:cNvPr id="3" name="Footer Placeholder 2">
            <a:extLst>
              <a:ext uri="{FF2B5EF4-FFF2-40B4-BE49-F238E27FC236}">
                <a16:creationId xmlns:a16="http://schemas.microsoft.com/office/drawing/2014/main" id="{A992668B-81D9-E1E2-479E-A6923FCED4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04AEE0C-E911-D2F7-D3C8-7E1F136EE899}"/>
              </a:ext>
            </a:extLst>
          </p:cNvPr>
          <p:cNvSpPr>
            <a:spLocks noGrp="1"/>
          </p:cNvSpPr>
          <p:nvPr>
            <p:ph type="sldNum" sz="quarter" idx="12"/>
          </p:nvPr>
        </p:nvSpPr>
        <p:spPr/>
        <p:txBody>
          <a:bodyPr/>
          <a:lstStyle/>
          <a:p>
            <a:fld id="{35AAA374-08DA-404A-BECB-929245037914}" type="slidenum">
              <a:rPr lang="en-US" smtClean="0"/>
              <a:t>‹#›</a:t>
            </a:fld>
            <a:endParaRPr lang="en-US"/>
          </a:p>
        </p:txBody>
      </p:sp>
    </p:spTree>
    <p:extLst>
      <p:ext uri="{BB962C8B-B14F-4D97-AF65-F5344CB8AC3E}">
        <p14:creationId xmlns:p14="http://schemas.microsoft.com/office/powerpoint/2010/main" val="3560039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23C13-57DF-39F7-FDE2-654CB25984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6422460-99EB-F490-0440-727840CA28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5B5BAA-C9A3-79F0-3EDD-DA67014945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7E07CB-F0E8-7384-5DA3-B7E9D3049A8C}"/>
              </a:ext>
            </a:extLst>
          </p:cNvPr>
          <p:cNvSpPr>
            <a:spLocks noGrp="1"/>
          </p:cNvSpPr>
          <p:nvPr>
            <p:ph type="dt" sz="half" idx="10"/>
          </p:nvPr>
        </p:nvSpPr>
        <p:spPr/>
        <p:txBody>
          <a:bodyPr/>
          <a:lstStyle/>
          <a:p>
            <a:fld id="{8D4B971F-AC72-472D-83D4-02A67413D601}" type="datetimeFigureOut">
              <a:rPr lang="en-US" smtClean="0"/>
              <a:t>5/1/2024</a:t>
            </a:fld>
            <a:endParaRPr lang="en-US"/>
          </a:p>
        </p:txBody>
      </p:sp>
      <p:sp>
        <p:nvSpPr>
          <p:cNvPr id="6" name="Footer Placeholder 5">
            <a:extLst>
              <a:ext uri="{FF2B5EF4-FFF2-40B4-BE49-F238E27FC236}">
                <a16:creationId xmlns:a16="http://schemas.microsoft.com/office/drawing/2014/main" id="{63962E5F-34F6-1EA8-48FB-A5AE0668CD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AC8ADC-BE5A-1E02-F7AA-AA8DB002101E}"/>
              </a:ext>
            </a:extLst>
          </p:cNvPr>
          <p:cNvSpPr>
            <a:spLocks noGrp="1"/>
          </p:cNvSpPr>
          <p:nvPr>
            <p:ph type="sldNum" sz="quarter" idx="12"/>
          </p:nvPr>
        </p:nvSpPr>
        <p:spPr/>
        <p:txBody>
          <a:bodyPr/>
          <a:lstStyle/>
          <a:p>
            <a:fld id="{35AAA374-08DA-404A-BECB-929245037914}" type="slidenum">
              <a:rPr lang="en-US" smtClean="0"/>
              <a:t>‹#›</a:t>
            </a:fld>
            <a:endParaRPr lang="en-US"/>
          </a:p>
        </p:txBody>
      </p:sp>
    </p:spTree>
    <p:extLst>
      <p:ext uri="{BB962C8B-B14F-4D97-AF65-F5344CB8AC3E}">
        <p14:creationId xmlns:p14="http://schemas.microsoft.com/office/powerpoint/2010/main" val="2970591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1CA4F-EF92-5394-07DF-0FC4F9D916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6938AF-E808-F446-97CC-9289560B4D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2AB5623-46B7-EC77-D6EC-EE429B3D61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69974E-32A5-D777-A987-AAD3A453398C}"/>
              </a:ext>
            </a:extLst>
          </p:cNvPr>
          <p:cNvSpPr>
            <a:spLocks noGrp="1"/>
          </p:cNvSpPr>
          <p:nvPr>
            <p:ph type="dt" sz="half" idx="10"/>
          </p:nvPr>
        </p:nvSpPr>
        <p:spPr/>
        <p:txBody>
          <a:bodyPr/>
          <a:lstStyle/>
          <a:p>
            <a:fld id="{8D4B971F-AC72-472D-83D4-02A67413D601}" type="datetimeFigureOut">
              <a:rPr lang="en-US" smtClean="0"/>
              <a:t>5/1/2024</a:t>
            </a:fld>
            <a:endParaRPr lang="en-US"/>
          </a:p>
        </p:txBody>
      </p:sp>
      <p:sp>
        <p:nvSpPr>
          <p:cNvPr id="6" name="Footer Placeholder 5">
            <a:extLst>
              <a:ext uri="{FF2B5EF4-FFF2-40B4-BE49-F238E27FC236}">
                <a16:creationId xmlns:a16="http://schemas.microsoft.com/office/drawing/2014/main" id="{FDC7AD34-1661-3266-7650-E73BE95CAB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2BC5FA-5607-78F5-5D84-F421C37B9600}"/>
              </a:ext>
            </a:extLst>
          </p:cNvPr>
          <p:cNvSpPr>
            <a:spLocks noGrp="1"/>
          </p:cNvSpPr>
          <p:nvPr>
            <p:ph type="sldNum" sz="quarter" idx="12"/>
          </p:nvPr>
        </p:nvSpPr>
        <p:spPr/>
        <p:txBody>
          <a:bodyPr/>
          <a:lstStyle/>
          <a:p>
            <a:fld id="{35AAA374-08DA-404A-BECB-929245037914}" type="slidenum">
              <a:rPr lang="en-US" smtClean="0"/>
              <a:t>‹#›</a:t>
            </a:fld>
            <a:endParaRPr lang="en-US"/>
          </a:p>
        </p:txBody>
      </p:sp>
    </p:spTree>
    <p:extLst>
      <p:ext uri="{BB962C8B-B14F-4D97-AF65-F5344CB8AC3E}">
        <p14:creationId xmlns:p14="http://schemas.microsoft.com/office/powerpoint/2010/main" val="245513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95C4BC-1D6C-FC09-76CD-D82E51FE90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A80156-4FD3-D0AD-65AA-1D35AD928A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2F7CFB-2C6B-6A30-1D64-1EE38A7EA2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4B971F-AC72-472D-83D4-02A67413D601}" type="datetimeFigureOut">
              <a:rPr lang="en-US" smtClean="0"/>
              <a:t>5/1/2024</a:t>
            </a:fld>
            <a:endParaRPr lang="en-US"/>
          </a:p>
        </p:txBody>
      </p:sp>
      <p:sp>
        <p:nvSpPr>
          <p:cNvPr id="5" name="Footer Placeholder 4">
            <a:extLst>
              <a:ext uri="{FF2B5EF4-FFF2-40B4-BE49-F238E27FC236}">
                <a16:creationId xmlns:a16="http://schemas.microsoft.com/office/drawing/2014/main" id="{B422F426-5048-36C9-7B03-F3C30592E3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FB90D3B-6EE0-B20D-04E5-08AC1B5F24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AAA374-08DA-404A-BECB-929245037914}" type="slidenum">
              <a:rPr lang="en-US" smtClean="0"/>
              <a:t>‹#›</a:t>
            </a:fld>
            <a:endParaRPr lang="en-US"/>
          </a:p>
        </p:txBody>
      </p:sp>
    </p:spTree>
    <p:extLst>
      <p:ext uri="{BB962C8B-B14F-4D97-AF65-F5344CB8AC3E}">
        <p14:creationId xmlns:p14="http://schemas.microsoft.com/office/powerpoint/2010/main" val="7625936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D4B16-8D5A-BFA8-8362-22F3D669623F}"/>
              </a:ext>
            </a:extLst>
          </p:cNvPr>
          <p:cNvSpPr>
            <a:spLocks noGrp="1"/>
          </p:cNvSpPr>
          <p:nvPr>
            <p:ph type="ctrTitle"/>
          </p:nvPr>
        </p:nvSpPr>
        <p:spPr/>
        <p:txBody>
          <a:bodyPr>
            <a:normAutofit/>
          </a:bodyPr>
          <a:lstStyle/>
          <a:p>
            <a:r>
              <a:rPr lang="en-US" dirty="0"/>
              <a:t>Understanding Networks in Cybersecurity</a:t>
            </a:r>
          </a:p>
        </p:txBody>
      </p:sp>
      <p:sp>
        <p:nvSpPr>
          <p:cNvPr id="3" name="Subtitle 2">
            <a:extLst>
              <a:ext uri="{FF2B5EF4-FFF2-40B4-BE49-F238E27FC236}">
                <a16:creationId xmlns:a16="http://schemas.microsoft.com/office/drawing/2014/main" id="{F3060F21-8166-CF73-011B-0231613D3A6C}"/>
              </a:ext>
            </a:extLst>
          </p:cNvPr>
          <p:cNvSpPr>
            <a:spLocks noGrp="1"/>
          </p:cNvSpPr>
          <p:nvPr>
            <p:ph type="subTitle" idx="1"/>
          </p:nvPr>
        </p:nvSpPr>
        <p:spPr/>
        <p:txBody>
          <a:bodyPr>
            <a:normAutofit lnSpcReduction="10000"/>
          </a:bodyPr>
          <a:lstStyle/>
          <a:p>
            <a:r>
              <a:rPr lang="en-US" dirty="0"/>
              <a:t>Hang Yang</a:t>
            </a:r>
          </a:p>
          <a:p>
            <a:r>
              <a:rPr lang="en-US" dirty="0"/>
              <a:t>IS 5403: Cybersecurity</a:t>
            </a:r>
          </a:p>
          <a:p>
            <a:r>
              <a:rPr lang="en-US" dirty="0"/>
              <a:t>Prof. Jaime Martinez</a:t>
            </a:r>
          </a:p>
          <a:p>
            <a:r>
              <a:rPr lang="en-US" dirty="0"/>
              <a:t>May 1, 2024</a:t>
            </a:r>
          </a:p>
        </p:txBody>
      </p:sp>
    </p:spTree>
    <p:extLst>
      <p:ext uri="{BB962C8B-B14F-4D97-AF65-F5344CB8AC3E}">
        <p14:creationId xmlns:p14="http://schemas.microsoft.com/office/powerpoint/2010/main" val="805757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68850-5147-C302-4919-23BFD4024248}"/>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E984235B-4C25-9084-D0E0-0EF9441C195D}"/>
              </a:ext>
            </a:extLst>
          </p:cNvPr>
          <p:cNvSpPr>
            <a:spLocks noGrp="1"/>
          </p:cNvSpPr>
          <p:nvPr>
            <p:ph idx="1"/>
          </p:nvPr>
        </p:nvSpPr>
        <p:spPr/>
        <p:txBody>
          <a:bodyPr>
            <a:normAutofit/>
          </a:bodyPr>
          <a:lstStyle/>
          <a:p>
            <a:r>
              <a:rPr lang="en-US" dirty="0"/>
              <a:t>The video of networks by Prof. Jeff illustrated some concepts of Network security, which I think would be the critical part in the whole view of Cybersecurity architecture. As we know everything flows through the network, if there is any vulnerability in the network, it could result into severe impact, like data leaking.</a:t>
            </a:r>
          </a:p>
          <a:p>
            <a:pPr lvl="1"/>
            <a:r>
              <a:rPr lang="en-US" dirty="0"/>
              <a:t>Core components of network security</a:t>
            </a:r>
          </a:p>
          <a:p>
            <a:pPr lvl="1"/>
            <a:r>
              <a:rPr lang="en-US" dirty="0" err="1"/>
              <a:t>WiFi</a:t>
            </a:r>
            <a:r>
              <a:rPr lang="en-US" dirty="0"/>
              <a:t> Security concerns</a:t>
            </a:r>
          </a:p>
        </p:txBody>
      </p:sp>
    </p:spTree>
    <p:extLst>
      <p:ext uri="{BB962C8B-B14F-4D97-AF65-F5344CB8AC3E}">
        <p14:creationId xmlns:p14="http://schemas.microsoft.com/office/powerpoint/2010/main" val="2034550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AA079-FC08-470D-1AE0-AE0549540602}"/>
              </a:ext>
            </a:extLst>
          </p:cNvPr>
          <p:cNvSpPr>
            <a:spLocks noGrp="1"/>
          </p:cNvSpPr>
          <p:nvPr>
            <p:ph type="title"/>
          </p:nvPr>
        </p:nvSpPr>
        <p:spPr/>
        <p:txBody>
          <a:bodyPr/>
          <a:lstStyle/>
          <a:p>
            <a:r>
              <a:rPr lang="en-US" dirty="0"/>
              <a:t>Core components of network security</a:t>
            </a:r>
          </a:p>
        </p:txBody>
      </p:sp>
      <p:sp>
        <p:nvSpPr>
          <p:cNvPr id="3" name="Content Placeholder 2">
            <a:extLst>
              <a:ext uri="{FF2B5EF4-FFF2-40B4-BE49-F238E27FC236}">
                <a16:creationId xmlns:a16="http://schemas.microsoft.com/office/drawing/2014/main" id="{F2C6D679-2E68-A351-BE7E-0A0476BA3BAA}"/>
              </a:ext>
            </a:extLst>
          </p:cNvPr>
          <p:cNvSpPr>
            <a:spLocks noGrp="1"/>
          </p:cNvSpPr>
          <p:nvPr>
            <p:ph idx="1"/>
          </p:nvPr>
        </p:nvSpPr>
        <p:spPr/>
        <p:txBody>
          <a:bodyPr>
            <a:normAutofit fontScale="92500" lnSpcReduction="20000"/>
          </a:bodyPr>
          <a:lstStyle/>
          <a:p>
            <a:r>
              <a:rPr lang="en-US" dirty="0"/>
              <a:t>Firewalls</a:t>
            </a:r>
          </a:p>
          <a:p>
            <a:pPr lvl="1"/>
            <a:r>
              <a:rPr lang="en-US" dirty="0"/>
              <a:t>The very beginning of network protection</a:t>
            </a:r>
          </a:p>
          <a:p>
            <a:pPr lvl="1"/>
            <a:r>
              <a:rPr lang="en-US" dirty="0"/>
              <a:t>Set up different rules (packet filtering, Proxy)</a:t>
            </a:r>
          </a:p>
          <a:p>
            <a:r>
              <a:rPr lang="en-US" dirty="0"/>
              <a:t>Segment</a:t>
            </a:r>
          </a:p>
          <a:p>
            <a:pPr lvl="1"/>
            <a:r>
              <a:rPr lang="en-US" dirty="0"/>
              <a:t>Bastion vs DMZ</a:t>
            </a:r>
          </a:p>
          <a:p>
            <a:pPr lvl="1"/>
            <a:r>
              <a:rPr lang="en-US" dirty="0"/>
              <a:t>Basic DMZ vs Multi-tier DMZ</a:t>
            </a:r>
          </a:p>
          <a:p>
            <a:r>
              <a:rPr lang="en-US" dirty="0"/>
              <a:t>VPN</a:t>
            </a:r>
          </a:p>
          <a:p>
            <a:pPr lvl="1"/>
            <a:r>
              <a:rPr lang="en-US" dirty="0"/>
              <a:t>Virtual Private Network, point-to-point tunnel with data encryption, IP address mask, additional layer of firewall or network rules set up</a:t>
            </a:r>
          </a:p>
          <a:p>
            <a:pPr lvl="1"/>
            <a:r>
              <a:rPr lang="en-US" dirty="0"/>
              <a:t>Work from home, bypass censorship and surveillance</a:t>
            </a:r>
          </a:p>
          <a:p>
            <a:pPr lvl="1"/>
            <a:r>
              <a:rPr lang="en-US" dirty="0"/>
              <a:t>Prevent ISP and third party tracking</a:t>
            </a:r>
          </a:p>
          <a:p>
            <a:r>
              <a:rPr lang="en-US" dirty="0"/>
              <a:t>SASE</a:t>
            </a:r>
          </a:p>
          <a:p>
            <a:pPr lvl="1"/>
            <a:r>
              <a:rPr lang="en-US" dirty="0"/>
              <a:t>A sense of micro segmentation of the inner network separated by different purpose</a:t>
            </a:r>
          </a:p>
        </p:txBody>
      </p:sp>
    </p:spTree>
    <p:extLst>
      <p:ext uri="{BB962C8B-B14F-4D97-AF65-F5344CB8AC3E}">
        <p14:creationId xmlns:p14="http://schemas.microsoft.com/office/powerpoint/2010/main" val="3392991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4232E-70B5-533F-BD16-1738640B5FD5}"/>
              </a:ext>
            </a:extLst>
          </p:cNvPr>
          <p:cNvSpPr>
            <a:spLocks noGrp="1"/>
          </p:cNvSpPr>
          <p:nvPr>
            <p:ph type="title"/>
          </p:nvPr>
        </p:nvSpPr>
        <p:spPr/>
        <p:txBody>
          <a:bodyPr/>
          <a:lstStyle/>
          <a:p>
            <a:r>
              <a:rPr lang="en-US" dirty="0" err="1"/>
              <a:t>WiFi</a:t>
            </a:r>
            <a:r>
              <a:rPr lang="en-US" dirty="0"/>
              <a:t> security concerns</a:t>
            </a:r>
          </a:p>
        </p:txBody>
      </p:sp>
      <p:sp>
        <p:nvSpPr>
          <p:cNvPr id="3" name="Content Placeholder 2">
            <a:extLst>
              <a:ext uri="{FF2B5EF4-FFF2-40B4-BE49-F238E27FC236}">
                <a16:creationId xmlns:a16="http://schemas.microsoft.com/office/drawing/2014/main" id="{11DF9EFB-3DCB-FB3D-EDF9-99B705466C0D}"/>
              </a:ext>
            </a:extLst>
          </p:cNvPr>
          <p:cNvSpPr>
            <a:spLocks noGrp="1"/>
          </p:cNvSpPr>
          <p:nvPr>
            <p:ph idx="1"/>
          </p:nvPr>
        </p:nvSpPr>
        <p:spPr/>
        <p:txBody>
          <a:bodyPr>
            <a:normAutofit/>
          </a:bodyPr>
          <a:lstStyle/>
          <a:p>
            <a:r>
              <a:rPr lang="en-US" dirty="0"/>
              <a:t>Piggybacking</a:t>
            </a:r>
          </a:p>
          <a:p>
            <a:pPr lvl="1"/>
            <a:r>
              <a:rPr lang="en-US" dirty="0"/>
              <a:t>Fail to secure wireless network could expose your internet connection to illegal activity, monitor or even your private life</a:t>
            </a:r>
          </a:p>
          <a:p>
            <a:r>
              <a:rPr lang="en-US" dirty="0"/>
              <a:t>Evil Twin Attacks</a:t>
            </a:r>
          </a:p>
          <a:p>
            <a:pPr lvl="1"/>
            <a:r>
              <a:rPr lang="en-US" dirty="0"/>
              <a:t>Attackers set up their own signal access point to impersonate the public network access point and victims would be cheated to connect to their malicious access point, which could expose anything through the network to attackers</a:t>
            </a:r>
          </a:p>
          <a:p>
            <a:r>
              <a:rPr lang="en-US" dirty="0"/>
              <a:t>Wireless sniffing</a:t>
            </a:r>
          </a:p>
          <a:p>
            <a:pPr lvl="1"/>
            <a:r>
              <a:rPr lang="en-US" dirty="0"/>
              <a:t>Attackers could use sniffing tool to get sensitive data from unsecured public network access point</a:t>
            </a:r>
          </a:p>
        </p:txBody>
      </p:sp>
    </p:spTree>
    <p:extLst>
      <p:ext uri="{BB962C8B-B14F-4D97-AF65-F5344CB8AC3E}">
        <p14:creationId xmlns:p14="http://schemas.microsoft.com/office/powerpoint/2010/main" val="2147726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EB584-D17D-0508-5C8D-12BED2637497}"/>
              </a:ext>
            </a:extLst>
          </p:cNvPr>
          <p:cNvSpPr>
            <a:spLocks noGrp="1"/>
          </p:cNvSpPr>
          <p:nvPr>
            <p:ph type="title"/>
          </p:nvPr>
        </p:nvSpPr>
        <p:spPr/>
        <p:txBody>
          <a:bodyPr/>
          <a:lstStyle/>
          <a:p>
            <a:pPr algn="ctr"/>
            <a:r>
              <a:rPr lang="en-US" dirty="0"/>
              <a:t>References</a:t>
            </a:r>
          </a:p>
        </p:txBody>
      </p:sp>
      <p:sp>
        <p:nvSpPr>
          <p:cNvPr id="3" name="Content Placeholder 2">
            <a:extLst>
              <a:ext uri="{FF2B5EF4-FFF2-40B4-BE49-F238E27FC236}">
                <a16:creationId xmlns:a16="http://schemas.microsoft.com/office/drawing/2014/main" id="{84FEB552-E00D-E67B-5BEF-699C53209BA9}"/>
              </a:ext>
            </a:extLst>
          </p:cNvPr>
          <p:cNvSpPr>
            <a:spLocks noGrp="1"/>
          </p:cNvSpPr>
          <p:nvPr>
            <p:ph idx="1"/>
          </p:nvPr>
        </p:nvSpPr>
        <p:spPr/>
        <p:txBody>
          <a:bodyPr>
            <a:normAutofit/>
          </a:bodyPr>
          <a:lstStyle/>
          <a:p>
            <a:r>
              <a:rPr lang="en-US" dirty="0"/>
              <a:t>CISA.(February 1, 2021). Securing Wireless Networks. CISA. Retrieved from</a:t>
            </a:r>
          </a:p>
          <a:p>
            <a:pPr marL="0" indent="914400">
              <a:buNone/>
            </a:pPr>
            <a:r>
              <a:rPr lang="en-US" dirty="0"/>
              <a:t>https://www.cisa.gov/news-events/news/securing-wireless-networks</a:t>
            </a:r>
          </a:p>
          <a:p>
            <a:endParaRPr lang="en-US" dirty="0"/>
          </a:p>
        </p:txBody>
      </p:sp>
    </p:spTree>
    <p:extLst>
      <p:ext uri="{BB962C8B-B14F-4D97-AF65-F5344CB8AC3E}">
        <p14:creationId xmlns:p14="http://schemas.microsoft.com/office/powerpoint/2010/main" val="39520471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411</TotalTime>
  <Words>280</Words>
  <Application>Microsoft Office PowerPoint</Application>
  <PresentationFormat>Widescreen</PresentationFormat>
  <Paragraphs>32</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Understanding Networks in Cybersecurity</vt:lpstr>
      <vt:lpstr>Introduction</vt:lpstr>
      <vt:lpstr>Core components of network security</vt:lpstr>
      <vt:lpstr>WiFi security concerns</vt:lpstr>
      <vt:lpstr>References</vt:lpstr>
    </vt:vector>
  </TitlesOfParts>
  <Company>SMS Assist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Hang (Henry) Yang</dc:creator>
  <cp:lastModifiedBy>Hang (Henry) Yang</cp:lastModifiedBy>
  <cp:revision>241</cp:revision>
  <dcterms:created xsi:type="dcterms:W3CDTF">2024-03-16T16:03:14Z</dcterms:created>
  <dcterms:modified xsi:type="dcterms:W3CDTF">2024-05-01T23:24:27Z</dcterms:modified>
</cp:coreProperties>
</file>