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FCE-4BE9-C055-E5B8-FECB98F0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F547A-B37D-4C56-6292-1BD4DB11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DEE9-D79D-B985-AA19-22FF3013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EF64-6E36-02D8-A512-66834A71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4574-4688-F6A2-8F7A-0FBF4F2F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D891-C5A7-14FA-7A0E-A102582F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D2C0-42D8-161E-6053-16ED8C0D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0D99-55CD-1C61-C15D-6E8A44C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7621-A96A-B601-13D2-96144945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A58A-C270-408E-E484-037A67D7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EF8B0-2DCB-DFFA-5E10-60A5AF659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9CA0A-5900-71AF-BC5B-622C94CF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5669-6B14-C825-C54B-93D09A2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432C-2949-E902-CF9D-C64F2050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E9FF-B7E2-B088-54A5-959C9289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2E9A-0DFB-62F6-0ECC-B4909B69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2F0B-B76F-68CD-BCAD-38452014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22CD-60B6-2104-A6D6-29F80271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FB0B-1606-6FB1-9D45-F93365F2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0EB8-CDC0-3B45-1755-6CADA6CB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48E-96CE-F6F4-742B-F7693ADE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4E5C-4E34-0026-0E1A-A642537C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DC8F-AC1F-C6D9-45E6-7FA8780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B4E1-58E5-E21D-D5E7-F884DAB2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8B8C-5A73-5342-B834-F3161EA0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B821-2A28-8AEF-F142-01F4FA6E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5EF6-6A20-52F5-1095-BC0B4EA7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63731-A596-983A-7186-1B172862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5B79C-8F37-EB18-75EA-7CB7F595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5FE0-1E5D-F2CC-4ABE-721DBA4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5ACA6-023E-CA78-1D06-41CBF22F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59A9-863C-FD5B-3C75-7FF8AA61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F361-6562-323E-1E36-76AB49AA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B32B-0C62-F114-CAA4-D6C5E7CF2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CDA7-3B6C-BF69-595E-341F8CD5D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1F2B5-6AC5-9AF7-3AE3-AF4FB20A2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92A29-4EC5-6D4C-685E-1886781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EEEB-7D86-CC36-2458-8EA4CCE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57583-AF3E-84CF-41FD-E344855F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8600-0702-08AC-11D1-4EC5754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8BF2F-0CA8-F280-8C65-2BFD069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3F4E-D9B5-3320-9851-FD9C00F1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9B621-1EEE-B2D3-BA1E-3F6099F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2291-2909-742E-65D2-E4277E0F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2668B-81D9-E1E2-479E-A6923FC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EE0C-E911-D2F7-D3C8-7E1F136E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C13-57DF-39F7-FDE2-654CB259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2460-99EB-F490-0440-727840CA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B5BAA-C9A3-79F0-3EDD-DA670149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E07CB-F0E8-7384-5DA3-B7E9D304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2E5F-34F6-1EA8-48FB-A5AE0668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8ADC-BE5A-1E02-F7AA-AA8DB002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CA4F-EF92-5394-07DF-0FC4F9D9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38AF-E808-F446-97CC-9289560B4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5623-46B7-EC77-D6EC-EE429B3D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974E-32A5-D777-A987-AAD3A453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7AD34-1661-3266-7650-E73BE95C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C5FA-5607-78F5-5D84-F421C37B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5C4BC-1D6C-FC09-76CD-D82E51FE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0156-4FD3-D0AD-65AA-1D35AD92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7CFB-2C6B-6A30-1D64-1EE38A7EA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971F-AC72-472D-83D4-02A67413D60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F426-5048-36C9-7B03-F3C30592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0D3B-6EE0-B20D-04E5-08AC1B5F2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4B16-8D5A-BFA8-8362-22F3D6696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Spectrum of Cyber Security: Insights from Dr. McIver's Remarks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60F21-8166-CF73-011B-0231613D3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Hang Yang</a:t>
            </a:r>
          </a:p>
          <a:p>
            <a:r>
              <a:rPr lang="en-US" dirty="0"/>
              <a:t>IS 5403: Cybersecurity</a:t>
            </a:r>
          </a:p>
          <a:p>
            <a:r>
              <a:rPr lang="en-US" dirty="0"/>
              <a:t>Prof. Jaime Martinez</a:t>
            </a:r>
          </a:p>
          <a:p>
            <a:r>
              <a:rPr lang="en-US" dirty="0"/>
              <a:t>March 23, 2024</a:t>
            </a:r>
          </a:p>
        </p:txBody>
      </p:sp>
    </p:spTree>
    <p:extLst>
      <p:ext uri="{BB962C8B-B14F-4D97-AF65-F5344CB8AC3E}">
        <p14:creationId xmlns:p14="http://schemas.microsoft.com/office/powerpoint/2010/main" val="8057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8850-5147-C302-4919-23BFD402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235B-4C25-9084-D0E0-0EF9441C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story time podcast by Dr. </a:t>
            </a:r>
            <a:r>
              <a:rPr lang="en-US" dirty="0" err="1"/>
              <a:t>Maclver</a:t>
            </a:r>
            <a:r>
              <a:rPr lang="en-US" dirty="0"/>
              <a:t> outlines foundational importance of the CIA Triad: confidentiality, integrity, and availability.</a:t>
            </a:r>
          </a:p>
          <a:p>
            <a:pPr lvl="1"/>
            <a:r>
              <a:rPr lang="en-US" dirty="0"/>
              <a:t>Confidentiality: information belongs to the stakeholders should not be exposed to outside parties</a:t>
            </a:r>
          </a:p>
          <a:p>
            <a:pPr lvl="1"/>
            <a:r>
              <a:rPr lang="en-US" dirty="0"/>
              <a:t>Integrity: information should be consistent between stakeholders</a:t>
            </a:r>
          </a:p>
          <a:p>
            <a:pPr lvl="1"/>
            <a:r>
              <a:rPr lang="en-US" dirty="0"/>
              <a:t>Availability: information should be available and accessible when needed</a:t>
            </a:r>
          </a:p>
          <a:p>
            <a:r>
              <a:rPr lang="en-US" dirty="0"/>
              <a:t>I largely concur with Dr. McIver's viewpoint, albeit with minor reservations regarding the prioritization of core defense products requiring protection.</a:t>
            </a:r>
          </a:p>
        </p:txBody>
      </p:sp>
    </p:spTree>
    <p:extLst>
      <p:ext uri="{BB962C8B-B14F-4D97-AF65-F5344CB8AC3E}">
        <p14:creationId xmlns:p14="http://schemas.microsoft.com/office/powerpoint/2010/main" val="203455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52F8-36E4-44B6-3218-6672F501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 – Banking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634D-B701-BD3F-167A-D57215AC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the banking domain, the CIA Triad holds paramount importance:</a:t>
            </a:r>
          </a:p>
          <a:p>
            <a:pPr lvl="1"/>
            <a:r>
              <a:rPr lang="en-US" dirty="0"/>
              <a:t>Confidentiality: This ensures that sensitive information such as account credentials and balances remain secure and inaccessible to unauthorized parties.</a:t>
            </a:r>
          </a:p>
          <a:p>
            <a:pPr lvl="1"/>
            <a:r>
              <a:rPr lang="en-US" dirty="0"/>
              <a:t>Integrity: It guarantees that all transactions conducted within the account maintain consistency and accuracy, without any unauthorized alterations or discrepancies.</a:t>
            </a:r>
          </a:p>
          <a:p>
            <a:pPr lvl="1"/>
            <a:r>
              <a:rPr lang="en-US" dirty="0"/>
              <a:t>Accessible: This ensures that banking services remain readily available and functional whenever needed, without disruptions or unauthorized access hindering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5696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079-FC08-470D-1AE0-AE054954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Disagreement with the notion of focusing solely on core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D679-2E68-A351-BE7E-0A0476BA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distributed network, delineating the core product's boundaries can be challenging and resource-intensive. Many prioritize product iteration and distribution over security concerns, potentially compromising security beyond core information. Therefore, there's an urgent need for cloud-wide cybersecurity solutions to address these vulnerabilities comprehensively.</a:t>
            </a:r>
          </a:p>
        </p:txBody>
      </p:sp>
    </p:spTree>
    <p:extLst>
      <p:ext uri="{BB962C8B-B14F-4D97-AF65-F5344CB8AC3E}">
        <p14:creationId xmlns:p14="http://schemas.microsoft.com/office/powerpoint/2010/main" val="339299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B584-D17D-0508-5C8D-12BED263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B552-E00D-E67B-5BEF-699C5320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 </a:t>
            </a:r>
            <a:r>
              <a:rPr lang="en-US" dirty="0"/>
              <a:t>your CISO (2022, March 13). Cybersecurity in 2022: What to Focus on. Medium. Retrieved from</a:t>
            </a:r>
          </a:p>
          <a:p>
            <a:pPr marL="0" indent="914400">
              <a:buNone/>
            </a:pPr>
            <a:r>
              <a:rPr lang="en-US" dirty="0"/>
              <a:t>https://medium.com/dark-roast-security/cybersecurity-in-2022-what-to-focus-on-16ef41de76b9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4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Understanding Spectrum of Cyber Security: Insights from Dr. McIver's Remarks</vt:lpstr>
      <vt:lpstr>Introduction</vt:lpstr>
      <vt:lpstr>CIA Triad – Banking specification</vt:lpstr>
      <vt:lpstr>Disagreement with the notion of focusing solely on core defense</vt:lpstr>
      <vt:lpstr>References</vt:lpstr>
    </vt:vector>
  </TitlesOfParts>
  <Company>SMS Assist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(Henry) Yang</dc:creator>
  <cp:lastModifiedBy>Hang (Henry) Yang</cp:lastModifiedBy>
  <cp:revision>48</cp:revision>
  <dcterms:created xsi:type="dcterms:W3CDTF">2024-03-16T16:03:14Z</dcterms:created>
  <dcterms:modified xsi:type="dcterms:W3CDTF">2024-03-23T20:00:37Z</dcterms:modified>
</cp:coreProperties>
</file>