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  <p:sldId id="259" r:id="rId7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2FCE-4BE9-C055-E5B8-FECB98F0F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F547A-B37D-4C56-6292-1BD4DB110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DEE9-D79D-B985-AA19-22FF3013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3EF64-6E36-02D8-A512-66834A71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4574-4688-F6A2-8F7A-0FBF4F2F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6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D891-C5A7-14FA-7A0E-A102582F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1D2C0-42D8-161E-6053-16ED8C0D9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70D99-55CD-1C61-C15D-6E8A44C8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47621-A96A-B601-13D2-96144945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7A58A-C270-408E-E484-037A67D7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0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EF8B0-2DCB-DFFA-5E10-60A5AF659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9CA0A-5900-71AF-BC5B-622C94CF7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85669-6B14-C825-C54B-93D09A21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9432C-2949-E902-CF9D-C64F2050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E9FF-B7E2-B088-54A5-959C9289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9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2E9A-0DFB-62F6-0ECC-B4909B69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2F0B-B76F-68CD-BCAD-38452014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322CD-60B6-2104-A6D6-29F80271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4FB0B-1606-6FB1-9D45-F93365F2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00EB8-CDC0-3B45-1755-6CADA6CB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7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148E-96CE-F6F4-742B-F7693ADE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4E5C-4E34-0026-0E1A-A642537CB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2DC8F-AC1F-C6D9-45E6-7FA87801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4B4E1-58E5-E21D-D5E7-F884DAB2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8B8C-5A73-5342-B834-F3161EA0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7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B821-2A28-8AEF-F142-01F4FA6E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D5EF6-6A20-52F5-1095-BC0B4EA76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63731-A596-983A-7186-1B1728628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5B79C-8F37-EB18-75EA-7CB7F595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25FE0-1E5D-F2CC-4ABE-721DBA4B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5ACA6-023E-CA78-1D06-41CBF22F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59A9-863C-FD5B-3C75-7FF8AA61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6F361-6562-323E-1E36-76AB49AA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B32B-0C62-F114-CAA4-D6C5E7CF2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BCDA7-3B6C-BF69-595E-341F8CD5D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1F2B5-6AC5-9AF7-3AE3-AF4FB20A2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92A29-4EC5-6D4C-685E-1886781A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5EEEB-7D86-CC36-2458-8EA4CCE0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57583-AF3E-84CF-41FD-E344855F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8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8600-0702-08AC-11D1-4EC57548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8BF2F-0CA8-F280-8C65-2BFD069D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D3F4E-D9B5-3320-9851-FD9C00F1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9B621-1EEE-B2D3-BA1E-3F6099F7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5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72291-2909-742E-65D2-E4277E0F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2668B-81D9-E1E2-479E-A6923FCE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AEE0C-E911-D2F7-D3C8-7E1F136E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3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3C13-57DF-39F7-FDE2-654CB259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2460-99EB-F490-0440-727840CA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B5BAA-C9A3-79F0-3EDD-DA6701494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E07CB-F0E8-7384-5DA3-B7E9D304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62E5F-34F6-1EA8-48FB-A5AE0668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C8ADC-BE5A-1E02-F7AA-AA8DB002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9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CA4F-EF92-5394-07DF-0FC4F9D9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38AF-E808-F446-97CC-9289560B4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B5623-46B7-EC77-D6EC-EE429B3D6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9974E-32A5-D777-A987-AAD3A453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B971F-AC72-472D-83D4-02A67413D60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7AD34-1661-3266-7650-E73BE95C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BC5FA-5607-78F5-5D84-F421C37B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5C4BC-1D6C-FC09-76CD-D82E51FE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80156-4FD3-D0AD-65AA-1D35AD928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7CFB-2C6B-6A30-1D64-1EE38A7EA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971F-AC72-472D-83D4-02A67413D60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2F426-5048-36C9-7B03-F3C30592E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0D3B-6EE0-B20D-04E5-08AC1B5F2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AA374-08DA-404A-BECB-92924503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9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4B16-8D5A-BFA8-8362-22F3D6696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Incident Response in 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60F21-8166-CF73-011B-0231613D3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Hang Yang</a:t>
            </a:r>
          </a:p>
          <a:p>
            <a:r>
              <a:rPr lang="en-US" dirty="0"/>
              <a:t>IS 5403: Cybersecurity</a:t>
            </a:r>
          </a:p>
          <a:p>
            <a:r>
              <a:rPr lang="en-US" dirty="0"/>
              <a:t>Prof. Jaime Martinez</a:t>
            </a:r>
          </a:p>
          <a:p>
            <a:r>
              <a:rPr lang="en-US" dirty="0"/>
              <a:t>April 13, 2024</a:t>
            </a:r>
          </a:p>
        </p:txBody>
      </p:sp>
    </p:spTree>
    <p:extLst>
      <p:ext uri="{BB962C8B-B14F-4D97-AF65-F5344CB8AC3E}">
        <p14:creationId xmlns:p14="http://schemas.microsoft.com/office/powerpoint/2010/main" val="80575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8850-5147-C302-4919-23BFD402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235B-4C25-9084-D0E0-0EF9441C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time Dr. </a:t>
            </a:r>
            <a:r>
              <a:rPr lang="en-US" dirty="0" err="1"/>
              <a:t>Mclver</a:t>
            </a:r>
            <a:r>
              <a:rPr lang="en-US" dirty="0"/>
              <a:t> introduced the incident response and some takeaways he learnt from practical career experience, especially side effects of incident response ignorance.</a:t>
            </a:r>
          </a:p>
          <a:p>
            <a:pPr lvl="1"/>
            <a:r>
              <a:rPr lang="en-US" dirty="0"/>
              <a:t>The definition and importance of incident response</a:t>
            </a:r>
          </a:p>
          <a:p>
            <a:pPr lvl="1"/>
            <a:r>
              <a:rPr lang="en-US" dirty="0"/>
              <a:t>How we prepare well for incident response</a:t>
            </a:r>
          </a:p>
          <a:p>
            <a:r>
              <a:rPr lang="en-US" dirty="0"/>
              <a:t>I totally agree with Dr. McIver regarding the significance of preparedness in incident response. And I can hardly believe that security professionals would ignore the preparedness in case of security breaches.</a:t>
            </a:r>
          </a:p>
        </p:txBody>
      </p:sp>
    </p:spTree>
    <p:extLst>
      <p:ext uri="{BB962C8B-B14F-4D97-AF65-F5344CB8AC3E}">
        <p14:creationId xmlns:p14="http://schemas.microsoft.com/office/powerpoint/2010/main" val="203455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232E-70B5-533F-BD16-1738640B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9EFB-3DCB-FB3D-EDF9-99B705466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definition is as below:</a:t>
            </a:r>
          </a:p>
          <a:p>
            <a:pPr lvl="1"/>
            <a:r>
              <a:rPr lang="en-US" dirty="0"/>
              <a:t>“Incident response (sometimes called cybersecurity incident response ) refers to an organization’s processes and technologies for detecting and responding to cyberthreats, security breaches or cyberattacks.” (IBM, n.d.)</a:t>
            </a:r>
          </a:p>
          <a:p>
            <a:r>
              <a:rPr lang="en-US" dirty="0"/>
              <a:t>It does not need redundant words to highlight the side effects if not well prepared for a cyber attack. Even with on-premise security tools and team, the passive responses could even crash the whole business. You might get either famous or infamous based on your active/passive response to the incidents.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2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0BD5-3CDE-38DF-822B-86EBACA1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security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306C-D941-841D-C560-99F3E00B5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move on the process of incident response, we should be aware of some common security incidents:</a:t>
            </a:r>
          </a:p>
          <a:p>
            <a:pPr lvl="1"/>
            <a:r>
              <a:rPr lang="en-US" dirty="0"/>
              <a:t>Ransomware</a:t>
            </a:r>
          </a:p>
          <a:p>
            <a:pPr lvl="1"/>
            <a:r>
              <a:rPr lang="en-US" dirty="0"/>
              <a:t>Phishing and social engineering</a:t>
            </a:r>
          </a:p>
          <a:p>
            <a:pPr lvl="1"/>
            <a:r>
              <a:rPr lang="en-US" dirty="0"/>
              <a:t>DDoS attack</a:t>
            </a:r>
          </a:p>
          <a:p>
            <a:pPr lvl="1"/>
            <a:r>
              <a:rPr lang="en-US" dirty="0"/>
              <a:t>Supply chain attacks</a:t>
            </a:r>
          </a:p>
          <a:p>
            <a:pPr lvl="1"/>
            <a:r>
              <a:rPr lang="en-US" dirty="0"/>
              <a:t>Insider threats</a:t>
            </a:r>
          </a:p>
        </p:txBody>
      </p:sp>
    </p:spTree>
    <p:extLst>
      <p:ext uri="{BB962C8B-B14F-4D97-AF65-F5344CB8AC3E}">
        <p14:creationId xmlns:p14="http://schemas.microsoft.com/office/powerpoint/2010/main" val="108383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A079-FC08-470D-1AE0-AE054954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process incident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D679-2E68-A351-BE7E-0A0476BA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ahead</a:t>
            </a:r>
          </a:p>
          <a:p>
            <a:r>
              <a:rPr lang="en-US" dirty="0"/>
              <a:t>Detect and analyze</a:t>
            </a:r>
          </a:p>
          <a:p>
            <a:r>
              <a:rPr lang="en-US" dirty="0"/>
              <a:t>Contain and Eradicate</a:t>
            </a:r>
          </a:p>
          <a:p>
            <a:r>
              <a:rPr lang="en-US" dirty="0"/>
              <a:t>Recover and Report</a:t>
            </a:r>
          </a:p>
          <a:p>
            <a:endParaRPr lang="en-US" dirty="0"/>
          </a:p>
          <a:p>
            <a:r>
              <a:rPr lang="en-US" dirty="0"/>
              <a:t>Incident Response Toolkits</a:t>
            </a:r>
          </a:p>
          <a:p>
            <a:pPr lvl="1"/>
            <a:r>
              <a:rPr lang="en-US" dirty="0"/>
              <a:t>SIEM (Security information and event management)</a:t>
            </a:r>
          </a:p>
        </p:txBody>
      </p:sp>
    </p:spTree>
    <p:extLst>
      <p:ext uri="{BB962C8B-B14F-4D97-AF65-F5344CB8AC3E}">
        <p14:creationId xmlns:p14="http://schemas.microsoft.com/office/powerpoint/2010/main" val="339299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B584-D17D-0508-5C8D-12BED263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B552-E00D-E67B-5BEF-699C5320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IBM(n.d.). What is incident response? IBM. Retrieved from</a:t>
            </a:r>
          </a:p>
          <a:p>
            <a:pPr marL="0" indent="914400">
              <a:buNone/>
            </a:pPr>
            <a:r>
              <a:rPr lang="en-US" dirty="0"/>
              <a:t>https://www.ibm.com/topics/incident-response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4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284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Calibri Light</vt:lpstr>
      <vt:lpstr>Office Theme</vt:lpstr>
      <vt:lpstr>Understanding Incident Response in Cybersecurity</vt:lpstr>
      <vt:lpstr>Introduction</vt:lpstr>
      <vt:lpstr>Incident Response</vt:lpstr>
      <vt:lpstr>Common security incident</vt:lpstr>
      <vt:lpstr>How to process incident response</vt:lpstr>
      <vt:lpstr>References</vt:lpstr>
    </vt:vector>
  </TitlesOfParts>
  <Company>SMS Assist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 (Henry) Yang</dc:creator>
  <cp:lastModifiedBy>Hang (Henry) Yang</cp:lastModifiedBy>
  <cp:revision>98</cp:revision>
  <dcterms:created xsi:type="dcterms:W3CDTF">2024-03-16T16:03:14Z</dcterms:created>
  <dcterms:modified xsi:type="dcterms:W3CDTF">2024-04-13T15:12:58Z</dcterms:modified>
</cp:coreProperties>
</file>