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2" r:id="rId6"/>
    <p:sldId id="264" r:id="rId7"/>
    <p:sldId id="263" r:id="rId8"/>
    <p:sldId id="266" r:id="rId9"/>
    <p:sldId id="265"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8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45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08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01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41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92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62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62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7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7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44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381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3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1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6066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75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32367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gyang1212/data_analysis_medica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7DF1-07A6-8E48-A71D-0066750831FA}"/>
              </a:ext>
            </a:extLst>
          </p:cNvPr>
          <p:cNvSpPr>
            <a:spLocks noGrp="1"/>
          </p:cNvSpPr>
          <p:nvPr>
            <p:ph type="ctrTitle"/>
          </p:nvPr>
        </p:nvSpPr>
        <p:spPr/>
        <p:txBody>
          <a:bodyPr/>
          <a:lstStyle/>
          <a:p>
            <a:r>
              <a:rPr lang="en-US" dirty="0"/>
              <a:t>Demographic data analysis of physician fee schedule on insurance</a:t>
            </a:r>
          </a:p>
        </p:txBody>
      </p:sp>
      <p:sp>
        <p:nvSpPr>
          <p:cNvPr id="3" name="Subtitle 2">
            <a:extLst>
              <a:ext uri="{FF2B5EF4-FFF2-40B4-BE49-F238E27FC236}">
                <a16:creationId xmlns:a16="http://schemas.microsoft.com/office/drawing/2014/main" id="{C18D8807-A001-E043-9D4C-C17D0B082BC1}"/>
              </a:ext>
            </a:extLst>
          </p:cNvPr>
          <p:cNvSpPr>
            <a:spLocks noGrp="1"/>
          </p:cNvSpPr>
          <p:nvPr>
            <p:ph type="subTitle" idx="1"/>
          </p:nvPr>
        </p:nvSpPr>
        <p:spPr/>
        <p:txBody>
          <a:bodyPr>
            <a:normAutofit fontScale="62500" lnSpcReduction="20000"/>
          </a:bodyPr>
          <a:lstStyle/>
          <a:p>
            <a:r>
              <a:rPr lang="en-US" dirty="0"/>
              <a:t>hang yang</a:t>
            </a:r>
          </a:p>
          <a:p>
            <a:r>
              <a:rPr lang="en-US" dirty="0"/>
              <a:t>Apr-28-2020</a:t>
            </a:r>
          </a:p>
          <a:p>
            <a:endParaRPr lang="en-US" dirty="0"/>
          </a:p>
          <a:p>
            <a:r>
              <a:rPr lang="en-US" dirty="0"/>
              <a:t>Supervised by: dr. </a:t>
            </a:r>
            <a:r>
              <a:rPr lang="en-US" dirty="0" err="1"/>
              <a:t>plamen</a:t>
            </a:r>
            <a:r>
              <a:rPr lang="en-US" dirty="0"/>
              <a:t> </a:t>
            </a:r>
            <a:r>
              <a:rPr lang="en-US" dirty="0" err="1"/>
              <a:t>petrov</a:t>
            </a:r>
            <a:r>
              <a:rPr lang="en-US" dirty="0"/>
              <a:t>, dr. mark </a:t>
            </a:r>
            <a:r>
              <a:rPr lang="en-US" dirty="0" err="1"/>
              <a:t>boris</a:t>
            </a:r>
            <a:r>
              <a:rPr lang="en-US" dirty="0"/>
              <a:t> </a:t>
            </a:r>
            <a:r>
              <a:rPr lang="en-US" dirty="0" err="1"/>
              <a:t>shapiro</a:t>
            </a:r>
            <a:r>
              <a:rPr lang="en-US" dirty="0"/>
              <a:t>, dr. </a:t>
            </a:r>
            <a:r>
              <a:rPr lang="en-US" dirty="0" err="1"/>
              <a:t>ugo</a:t>
            </a:r>
            <a:r>
              <a:rPr lang="en-US" dirty="0"/>
              <a:t> buy</a:t>
            </a:r>
          </a:p>
          <a:p>
            <a:r>
              <a:rPr lang="en-US" dirty="0" err="1"/>
              <a:t>Github</a:t>
            </a:r>
            <a:r>
              <a:rPr lang="en-US" dirty="0"/>
              <a:t> repo: </a:t>
            </a:r>
            <a:r>
              <a:rPr lang="en-US" dirty="0">
                <a:hlinkClick r:id="rId2"/>
              </a:rPr>
              <a:t>hangyang1212/data_analysis_medicaid/</a:t>
            </a:r>
            <a:endParaRPr lang="en-US" dirty="0"/>
          </a:p>
        </p:txBody>
      </p:sp>
    </p:spTree>
    <p:extLst>
      <p:ext uri="{BB962C8B-B14F-4D97-AF65-F5344CB8AC3E}">
        <p14:creationId xmlns:p14="http://schemas.microsoft.com/office/powerpoint/2010/main" val="26220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 and discussions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0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818D-1BC8-2049-BFB7-4D1199F41897}"/>
              </a:ext>
            </a:extLst>
          </p:cNvPr>
          <p:cNvSpPr>
            <a:spLocks noGrp="1"/>
          </p:cNvSpPr>
          <p:nvPr>
            <p:ph type="title"/>
          </p:nvPr>
        </p:nvSpPr>
        <p:spPr>
          <a:xfrm>
            <a:off x="1141413" y="1818290"/>
            <a:ext cx="9905998" cy="3289738"/>
          </a:xfrm>
        </p:spPr>
        <p:txBody>
          <a:bodyPr/>
          <a:lstStyle/>
          <a:p>
            <a:pPr algn="ctr"/>
            <a:r>
              <a:rPr lang="en-US" dirty="0"/>
              <a:t>Thanks</a:t>
            </a:r>
            <a:br>
              <a:rPr lang="en-US" dirty="0"/>
            </a:br>
            <a:r>
              <a:rPr lang="en-US" dirty="0"/>
              <a:t>fighting and stay well</a:t>
            </a:r>
          </a:p>
        </p:txBody>
      </p:sp>
    </p:spTree>
    <p:extLst>
      <p:ext uri="{BB962C8B-B14F-4D97-AF65-F5344CB8AC3E}">
        <p14:creationId xmlns:p14="http://schemas.microsoft.com/office/powerpoint/2010/main" val="81113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7DE6-6F76-CE42-AD26-754FCD7512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E0B959D-60DE-5242-9B03-B97BFD34F7AF}"/>
              </a:ext>
            </a:extLst>
          </p:cNvPr>
          <p:cNvSpPr>
            <a:spLocks noGrp="1"/>
          </p:cNvSpPr>
          <p:nvPr>
            <p:ph idx="1"/>
          </p:nvPr>
        </p:nvSpPr>
        <p:spPr/>
        <p:txBody>
          <a:bodyPr/>
          <a:lstStyle/>
          <a:p>
            <a:r>
              <a:rPr lang="en-US" dirty="0"/>
              <a:t>Problem introduction</a:t>
            </a:r>
          </a:p>
          <a:p>
            <a:r>
              <a:rPr lang="en-US" dirty="0"/>
              <a:t>Data collection </a:t>
            </a:r>
          </a:p>
          <a:p>
            <a:r>
              <a:rPr lang="en-US" dirty="0"/>
              <a:t>EDA</a:t>
            </a:r>
          </a:p>
          <a:p>
            <a:r>
              <a:rPr lang="en-US" dirty="0"/>
              <a:t>Weights selection</a:t>
            </a:r>
          </a:p>
          <a:p>
            <a:r>
              <a:rPr lang="en-US" dirty="0"/>
              <a:t>Calculate weighted physician fee schedule</a:t>
            </a:r>
          </a:p>
          <a:p>
            <a:r>
              <a:rPr lang="en-US" dirty="0"/>
              <a:t>Conclusion and Discussions</a:t>
            </a:r>
          </a:p>
        </p:txBody>
      </p:sp>
    </p:spTree>
    <p:extLst>
      <p:ext uri="{BB962C8B-B14F-4D97-AF65-F5344CB8AC3E}">
        <p14:creationId xmlns:p14="http://schemas.microsoft.com/office/powerpoint/2010/main" val="214413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Problem 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lnSpcReduction="10000"/>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Our goal is to determine a proper and reasonable fee for medical procedures conducted by physicians on their uninsured patients.</a:t>
            </a:r>
          </a:p>
        </p:txBody>
      </p:sp>
    </p:spTree>
    <p:extLst>
      <p:ext uri="{BB962C8B-B14F-4D97-AF65-F5344CB8AC3E}">
        <p14:creationId xmlns:p14="http://schemas.microsoft.com/office/powerpoint/2010/main" val="279571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 and discussions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21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Data collection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lnSpcReduction="10000"/>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Our goal is to determine a proper and reasonable fee for medical procedures conducted by physicians on their uninsured patients.</a:t>
            </a:r>
          </a:p>
        </p:txBody>
      </p:sp>
    </p:spTree>
    <p:extLst>
      <p:ext uri="{BB962C8B-B14F-4D97-AF65-F5344CB8AC3E}">
        <p14:creationId xmlns:p14="http://schemas.microsoft.com/office/powerpoint/2010/main" val="7102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 and discussions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789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err="1"/>
              <a:t>eda</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lnSpcReduction="10000"/>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Our goal is to determine a proper and reasonable fee for medical procedures conducted by physicians on their uninsured patients.</a:t>
            </a:r>
          </a:p>
        </p:txBody>
      </p:sp>
    </p:spTree>
    <p:extLst>
      <p:ext uri="{BB962C8B-B14F-4D97-AF65-F5344CB8AC3E}">
        <p14:creationId xmlns:p14="http://schemas.microsoft.com/office/powerpoint/2010/main" val="25771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 and discussions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04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Calculate weighted fee schedule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lnSpcReduction="10000"/>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Our goal is to determine a proper and reasonable fee for medical procedures conducted by physicians on their uninsured patients.</a:t>
            </a:r>
          </a:p>
        </p:txBody>
      </p:sp>
    </p:spTree>
    <p:extLst>
      <p:ext uri="{BB962C8B-B14F-4D97-AF65-F5344CB8AC3E}">
        <p14:creationId xmlns:p14="http://schemas.microsoft.com/office/powerpoint/2010/main" val="180289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53</TotalTime>
  <Words>488</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Demographic data analysis of physician fee schedule on insurance</vt:lpstr>
      <vt:lpstr>Content</vt:lpstr>
      <vt:lpstr>Problem introduction</vt:lpstr>
      <vt:lpstr>Conclusion and discussions</vt:lpstr>
      <vt:lpstr>Data collection</vt:lpstr>
      <vt:lpstr>Conclusion and discussions</vt:lpstr>
      <vt:lpstr>eda</vt:lpstr>
      <vt:lpstr>Conclusion and discussions</vt:lpstr>
      <vt:lpstr>Calculate weighted fee schedule</vt:lpstr>
      <vt:lpstr>Conclusion and discussions</vt:lpstr>
      <vt:lpstr>Thanks fighting and stay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data analysis of physician fee schedule on insurance</dc:title>
  <dc:creator>Yang Dahang</dc:creator>
  <cp:lastModifiedBy>Yang Dahang</cp:lastModifiedBy>
  <cp:revision>5</cp:revision>
  <dcterms:created xsi:type="dcterms:W3CDTF">2020-04-29T16:47:12Z</dcterms:created>
  <dcterms:modified xsi:type="dcterms:W3CDTF">2020-04-29T17:40:24Z</dcterms:modified>
</cp:coreProperties>
</file>