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79" r:id="rId8"/>
    <p:sldId id="283" r:id="rId9"/>
    <p:sldId id="282" r:id="rId10"/>
    <p:sldId id="280" r:id="rId11"/>
    <p:sldId id="281" r:id="rId12"/>
    <p:sldId id="265" r:id="rId13"/>
    <p:sldId id="266" r:id="rId14"/>
    <p:sldId id="278" r:id="rId15"/>
  </p:sldIdLst>
  <p:sldSz cx="9144000" cy="5143500" type="screen16x9"/>
  <p:notesSz cx="6858000" cy="9144000"/>
  <p:embeddedFontLst>
    <p:embeddedFont>
      <p:font typeface="Titillium Web" panose="020B0604020202020204" charset="0"/>
      <p:regular r:id="rId17"/>
      <p:bold r:id="rId18"/>
      <p:italic r:id="rId19"/>
      <p:boldItalic r:id="rId20"/>
    </p:embeddedFont>
    <p:embeddedFont>
      <p:font typeface="Titillium Web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62C881-5298-4605-8F53-98F5A33842D6}">
  <a:tblStyle styleId="{B462C881-5298-4605-8F53-98F5A33842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87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894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882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53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7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22005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CONVERSOR </a:t>
            </a:r>
            <a:br>
              <a:rPr lang="en" dirty="0"/>
            </a:br>
            <a:r>
              <a:rPr lang="en" dirty="0"/>
              <a:t>DE </a:t>
            </a:r>
            <a:br>
              <a:rPr lang="en" dirty="0"/>
            </a:br>
            <a:r>
              <a:rPr lang="en" dirty="0"/>
              <a:t>MEDI</a:t>
            </a:r>
            <a:r>
              <a:rPr lang="pt-BR" dirty="0"/>
              <a:t>D</a:t>
            </a:r>
            <a:r>
              <a:rPr lang="en" dirty="0"/>
              <a:t>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>
            <a:off x="4210637" y="837038"/>
            <a:ext cx="4083600" cy="34159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2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4210637" y="1021277"/>
            <a:ext cx="4083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Imagem d</a:t>
            </a:r>
            <a:r>
              <a:rPr lang="pt-BR" sz="1000" dirty="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as unidades</a:t>
            </a:r>
            <a:endParaRPr sz="1000" dirty="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idx="4294967295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>
                <a:latin typeface="Titillium Web"/>
                <a:ea typeface="Titillium Web"/>
                <a:cs typeface="Titillium Web"/>
                <a:sym typeface="Titillium Web"/>
              </a:rPr>
              <a:t>SELECIONE A UNIDADE!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" sz="28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Titillium Web"/>
                <a:ea typeface="Titillium Web"/>
                <a:cs typeface="Titillium Web"/>
                <a:sym typeface="Titillium Web"/>
              </a:rPr>
              <a:t>Vo</a:t>
            </a:r>
            <a:r>
              <a:rPr lang="pt-BR" sz="1800" dirty="0" err="1">
                <a:latin typeface="Titillium Web"/>
                <a:ea typeface="Titillium Web"/>
                <a:cs typeface="Titillium Web"/>
                <a:sym typeface="Titillium Web"/>
              </a:rPr>
              <a:t>cê</a:t>
            </a:r>
            <a:r>
              <a:rPr lang="pt-BR" sz="1800" dirty="0">
                <a:latin typeface="Titillium Web"/>
                <a:ea typeface="Titillium Web"/>
                <a:cs typeface="Titillium Web"/>
                <a:sym typeface="Titillium Web"/>
              </a:rPr>
              <a:t> poderá escolher cinco unidades básicas e suas subunidades para trabalhar.</a:t>
            </a:r>
            <a:endParaRPr lang="en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D4344B-368F-48DF-8799-BD02BB46C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2"/>
          <a:stretch/>
        </p:blipFill>
        <p:spPr>
          <a:xfrm>
            <a:off x="4374384" y="1021277"/>
            <a:ext cx="3756105" cy="25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1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>
            <a:off x="3583500" y="1169581"/>
            <a:ext cx="5358481" cy="274320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2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4210637" y="1021277"/>
            <a:ext cx="4083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Foto do Switch C</a:t>
            </a:r>
            <a:endParaRPr sz="1000" dirty="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idx="4294967295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Titillium Web"/>
                <a:ea typeface="Titillium Web"/>
                <a:cs typeface="Titillium Web"/>
                <a:sym typeface="Titillium Web"/>
              </a:rPr>
              <a:t>EMBASAMENTOS UTILIZADOS NO PROGRAMA</a:t>
            </a:r>
            <a:endParaRPr lang="en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800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latin typeface="Titillium Web"/>
                <a:ea typeface="Titillium Web"/>
                <a:cs typeface="Titillium Web"/>
                <a:sym typeface="Titillium Web"/>
              </a:rPr>
              <a:t>Nós responsáveis pelo programa, decidimos utilizar o Switch Case para uma  facilidade na execução e criação do projeto.</a:t>
            </a:r>
            <a:endParaRPr lang="en" sz="18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9C78EC-223D-41E3-B017-4192826A4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2122" b="30487"/>
          <a:stretch/>
        </p:blipFill>
        <p:spPr>
          <a:xfrm>
            <a:off x="3813874" y="1306918"/>
            <a:ext cx="4942395" cy="206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9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44487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DÊ O COMANDO QUE NÓS FAZEMOS O RESTO!</a:t>
            </a:r>
            <a:endParaRPr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4448700" cy="18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dirty="0"/>
              <a:t>O resultado da conversão já sai com a unidade pré-definida e casas decimais após a vírgula.</a:t>
            </a:r>
            <a:endParaRPr sz="2000" dirty="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/>
          <a:srcRect/>
          <a:stretch/>
        </p:blipFill>
        <p:spPr>
          <a:xfrm>
            <a:off x="5180250" y="1710394"/>
            <a:ext cx="3574684" cy="172271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625327" y="2714925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IMPACTO</a:t>
            </a:r>
            <a:br>
              <a:rPr lang="pt-BR" dirty="0"/>
            </a:br>
            <a:r>
              <a:rPr lang="pt-BR" sz="2400" b="0" dirty="0"/>
              <a:t>Pretendemos deixar simples ações mais rápidas.</a:t>
            </a:r>
            <a:endParaRPr b="0"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OBRI</a:t>
            </a:r>
            <a:r>
              <a:rPr lang="pt-BR" sz="6000" dirty="0"/>
              <a:t>GADO! </a:t>
            </a:r>
            <a:endParaRPr sz="6000"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Integrantes</a:t>
            </a:r>
            <a:endParaRPr sz="60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1026042" y="2200939"/>
            <a:ext cx="4360500" cy="31531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b="1" dirty="0" err="1"/>
              <a:t>Ermeson</a:t>
            </a:r>
            <a:r>
              <a:rPr lang="pt-BR" sz="2000" b="1" dirty="0"/>
              <a:t> Nascimento 	nº07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b="1" dirty="0" err="1"/>
              <a:t>Italo</a:t>
            </a:r>
            <a:r>
              <a:rPr lang="pt-BR" sz="2000" b="1" dirty="0"/>
              <a:t> Souza 		nº14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b="1" dirty="0"/>
              <a:t>Mateus Ferreira 		nº21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b="1" dirty="0"/>
              <a:t>Rodrigo Lemos</a:t>
            </a:r>
            <a:r>
              <a:rPr lang="pt-BR" b="1" dirty="0"/>
              <a:t>		nº26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PORQ</a:t>
            </a:r>
            <a:r>
              <a:rPr lang="pt-BR" dirty="0"/>
              <a:t>UÊ</a:t>
            </a:r>
            <a:r>
              <a:rPr lang="en" dirty="0"/>
              <a:t> ESCOLHEMOS ESSE </a:t>
            </a:r>
            <a:r>
              <a:rPr lang="pt-BR" dirty="0"/>
              <a:t>TEMA?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REAL MOTIVO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994700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pt-BR" sz="2000" dirty="0"/>
              <a:t>Estamos cientes que hoje em dia o ser humano precisa de conhecimentos matemáticos para medir tudo que está em sua volta. 	</a:t>
            </a:r>
            <a:endParaRPr sz="20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5400" b="1" dirty="0"/>
              <a:t>A tecnologia move o mundo”</a:t>
            </a:r>
          </a:p>
          <a:p>
            <a:pPr marL="0" lvl="0" indent="0">
              <a:buNone/>
            </a:pPr>
            <a:r>
              <a:rPr lang="pt-BR" sz="2400" dirty="0"/>
              <a:t>			- Steve Jobs</a:t>
            </a:r>
            <a:endParaRPr sz="2400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689521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IREMOS TE AJUDAR!</a:t>
            </a:r>
            <a:endParaRPr sz="6000"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4294967295"/>
          </p:nvPr>
        </p:nvSpPr>
        <p:spPr>
          <a:xfrm>
            <a:off x="926193" y="3746105"/>
            <a:ext cx="527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Já que tudo que nos cerca pode ser medido, e para isso são utilizadas as grandezas, e estamos aqui para facilitar sua vida!</a:t>
            </a:r>
            <a:endParaRPr sz="2000" dirty="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/>
          <p:nvPr/>
        </p:nvSpPr>
        <p:spPr>
          <a:xfrm>
            <a:off x="4210637" y="1021277"/>
            <a:ext cx="4083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 dirty="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idx="4294967295"/>
          </p:nvPr>
        </p:nvSpPr>
        <p:spPr>
          <a:xfrm>
            <a:off x="685800" y="126827"/>
            <a:ext cx="2897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pt-BR" sz="3200" b="1" dirty="0" err="1">
                <a:latin typeface="Titillium Web"/>
                <a:sym typeface="Titillium Web"/>
              </a:rPr>
              <a:t>JOptionPane</a:t>
            </a:r>
            <a:endParaRPr lang="pt-BR" sz="3200" dirty="0"/>
          </a:p>
          <a:p>
            <a:pPr mar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1800" dirty="0"/>
              <a:t>Ele serve para exibir pequenas caixas de diálogos padrões para o usuário.</a:t>
            </a:r>
            <a:endParaRPr lang="pt-BR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" name="Google Shape;132;p20">
            <a:extLst>
              <a:ext uri="{FF2B5EF4-FFF2-40B4-BE49-F238E27FC236}">
                <a16:creationId xmlns:a16="http://schemas.microsoft.com/office/drawing/2014/main" id="{821315D2-D894-4278-B514-CB58A87E505F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4358190" y="1541721"/>
            <a:ext cx="3936047" cy="180632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8193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/>
          <p:nvPr/>
        </p:nvSpPr>
        <p:spPr>
          <a:xfrm>
            <a:off x="4210637" y="1021277"/>
            <a:ext cx="4083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 dirty="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idx="4294967295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pt-BR" sz="3200" b="1" dirty="0" err="1">
                <a:latin typeface="Titillium Web"/>
                <a:sym typeface="Titillium Web"/>
              </a:rPr>
              <a:t>JFrame</a:t>
            </a:r>
            <a:endParaRPr lang="pt-BR" sz="3200" b="1" dirty="0">
              <a:latin typeface="Titillium Web"/>
              <a:sym typeface="Titillium Web"/>
            </a:endParaRPr>
          </a:p>
          <a:p>
            <a:pPr marL="0" indent="0">
              <a:buNone/>
            </a:pPr>
            <a:endParaRPr lang="pt-BR" sz="3200" b="1" dirty="0">
              <a:latin typeface="Titillium Web"/>
              <a:sym typeface="Titillium Web"/>
            </a:endParaRPr>
          </a:p>
          <a:p>
            <a:pPr marL="0" indent="0">
              <a:buNone/>
            </a:pPr>
            <a:r>
              <a:rPr lang="pt-BR" sz="1800" dirty="0"/>
              <a:t>O </a:t>
            </a:r>
            <a:r>
              <a:rPr lang="pt-BR" sz="1800" dirty="0" err="1"/>
              <a:t>JFrame</a:t>
            </a:r>
            <a:r>
              <a:rPr lang="pt-BR" sz="1800" dirty="0"/>
              <a:t> é uma classe do pacote </a:t>
            </a:r>
            <a:r>
              <a:rPr lang="pt-BR" sz="1800" b="1" dirty="0" err="1"/>
              <a:t>javax.swing</a:t>
            </a:r>
            <a:r>
              <a:rPr lang="pt-BR" sz="1800" dirty="0"/>
              <a:t>. O primeiro passo para criar um </a:t>
            </a:r>
            <a:r>
              <a:rPr lang="pt-BR" sz="1800" dirty="0" err="1"/>
              <a:t>JFrame</a:t>
            </a:r>
            <a:r>
              <a:rPr lang="pt-BR" sz="1800" dirty="0"/>
              <a:t> é importar esse pacote.</a:t>
            </a:r>
            <a:endParaRPr lang="pt-BR" sz="1800" b="1" dirty="0">
              <a:latin typeface="Titillium Web"/>
              <a:sym typeface="Titillium Web"/>
            </a:endParaRPr>
          </a:p>
          <a:p>
            <a:pPr marL="0" indent="0">
              <a:buNone/>
            </a:pPr>
            <a:endParaRPr lang="pt-BR" sz="3200" b="1" dirty="0">
              <a:latin typeface="Titillium Web"/>
              <a:sym typeface="Titillium Web"/>
            </a:endParaRP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0BE665C-70C7-4B85-ACB0-BA47166E6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44" t="15794" r="50233" b="31818"/>
          <a:stretch/>
        </p:blipFill>
        <p:spPr>
          <a:xfrm>
            <a:off x="4419959" y="472954"/>
            <a:ext cx="3468426" cy="40219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7761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>
            <a:off x="4024150" y="935664"/>
            <a:ext cx="4434050" cy="326419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2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4210637" y="1021277"/>
            <a:ext cx="4083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 dirty="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idx="4294967295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latin typeface="Titillium Web"/>
                <a:ea typeface="Titillium Web"/>
                <a:cs typeface="Titillium Web"/>
                <a:sym typeface="Titillium Web"/>
              </a:rPr>
              <a:t>CADASTRO E LOGIN</a:t>
            </a:r>
            <a:endParaRPr lang="pt-BR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1800" dirty="0"/>
              <a:t>Você poderá se cadastrar e fazer login no sistema para uma melhor organização!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44F8037-4B33-47F7-82A5-B6785C093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567" y="1111033"/>
            <a:ext cx="4083600" cy="24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5064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214</Words>
  <Application>Microsoft Office PowerPoint</Application>
  <PresentationFormat>Apresentação na tela (16:9)</PresentationFormat>
  <Paragraphs>51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Titillium Web Light</vt:lpstr>
      <vt:lpstr>Arial</vt:lpstr>
      <vt:lpstr>Titillium Web</vt:lpstr>
      <vt:lpstr>Ninacor template</vt:lpstr>
      <vt:lpstr>CONVERSOR  DE  MEDIDAS</vt:lpstr>
      <vt:lpstr>Integrantes</vt:lpstr>
      <vt:lpstr>PORQUÊ ESCOLHEMOS ESSE TEMA?</vt:lpstr>
      <vt:lpstr>O REAL MOTIVO</vt:lpstr>
      <vt:lpstr>Apresentação do PowerPoint</vt:lpstr>
      <vt:lpstr>IREMOS TE AJUDAR!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DÊ O COMANDO QUE NÓS FAZEMOS O RESTO!</vt:lpstr>
      <vt:lpstr>O IMPACTO Pretendemos deixar simples ações mais rápidas.</vt:lpstr>
      <vt:lpstr>OBRIGADO!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CONVERSOR  DE  MEDIDAS</dc:title>
  <dc:creator>Edson peri</dc:creator>
  <cp:lastModifiedBy>urno111@gmail.com</cp:lastModifiedBy>
  <cp:revision>14</cp:revision>
  <dcterms:modified xsi:type="dcterms:W3CDTF">2019-06-11T01:35:43Z</dcterms:modified>
</cp:coreProperties>
</file>