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FE5D-BA13-48D1-B1CD-B96648A637B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2592-1211-4B29-86AF-EC2B8F44449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Fizemos um Site corrido, com seu conteúdo</a:t>
            </a:r>
          </a:p>
          <a:p>
            <a:pPr algn="just">
              <a:buNone/>
            </a:pPr>
            <a:r>
              <a:rPr lang="pt-BR" dirty="0" smtClean="0"/>
              <a:t>disposto apenas em uma única página.</a:t>
            </a:r>
          </a:p>
          <a:p>
            <a:pPr algn="just">
              <a:buNone/>
            </a:pPr>
            <a:r>
              <a:rPr lang="pt-BR" dirty="0" smtClean="0"/>
              <a:t>Utilização muito simples e direta, focado no</a:t>
            </a:r>
          </a:p>
          <a:p>
            <a:pPr algn="just">
              <a:buNone/>
            </a:pPr>
            <a:r>
              <a:rPr lang="pt-BR" dirty="0" smtClean="0"/>
              <a:t>desempenho para que nossos usuários tenham</a:t>
            </a:r>
          </a:p>
          <a:p>
            <a:pPr algn="just">
              <a:buNone/>
            </a:pPr>
            <a:r>
              <a:rPr lang="pt-BR" dirty="0" smtClean="0"/>
              <a:t>um bom manuseio e visão de nossa proposta.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71736" y="428604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Desenvolvimento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 flipV="1">
            <a:off x="5500694" y="3929066"/>
            <a:ext cx="3643306" cy="292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6000760" y="4214818"/>
            <a:ext cx="3143240" cy="264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ave esquerda 10"/>
          <p:cNvSpPr/>
          <p:nvPr/>
        </p:nvSpPr>
        <p:spPr>
          <a:xfrm>
            <a:off x="7786710" y="5643578"/>
            <a:ext cx="285752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8286776" y="5643578"/>
            <a:ext cx="285752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fotoIni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928670"/>
            <a:ext cx="8786906" cy="56436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14678" y="214290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Tela Inicial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28728" y="428604"/>
            <a:ext cx="63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Apresentação dos Programas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Espaço Reservado para Conteúdo 7" descr="imagem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357298"/>
            <a:ext cx="8572561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agem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8501122" cy="5143536"/>
          </a:xfrm>
        </p:spPr>
      </p:pic>
      <p:sp>
        <p:nvSpPr>
          <p:cNvPr id="5" name="CaixaDeTexto 4"/>
          <p:cNvSpPr txBox="1"/>
          <p:nvPr/>
        </p:nvSpPr>
        <p:spPr>
          <a:xfrm>
            <a:off x="1071538" y="428604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Apresentação dos Patrocinadores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Natanael</dc:creator>
  <cp:lastModifiedBy>Natanael</cp:lastModifiedBy>
  <cp:revision>3</cp:revision>
  <dcterms:created xsi:type="dcterms:W3CDTF">2019-05-02T07:47:16Z</dcterms:created>
  <dcterms:modified xsi:type="dcterms:W3CDTF">2019-05-02T08:11:12Z</dcterms:modified>
</cp:coreProperties>
</file>