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7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FE5D-BA13-48D1-B1CD-B96648A637BD}" type="datetimeFigureOut">
              <a:rPr lang="pt-BR" smtClean="0"/>
              <a:pPr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2592-1211-4B29-86AF-EC2B8F4444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96136" y="4509120"/>
            <a:ext cx="3347864" cy="2471742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Werick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Nalyson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Naira Janaina;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Italo</a:t>
            </a:r>
            <a:r>
              <a:rPr lang="pt-BR" dirty="0" smtClean="0">
                <a:solidFill>
                  <a:schemeClr val="bg1"/>
                </a:solidFill>
              </a:rPr>
              <a:t> dos Santos.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Representantes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O Site segui uma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perspectiva corrido, </a:t>
            </a:r>
            <a:r>
              <a:rPr lang="pt-BR" smtClean="0">
                <a:solidFill>
                  <a:schemeClr val="bg1"/>
                </a:solidFill>
              </a:rPr>
              <a:t>com seu</a:t>
            </a:r>
          </a:p>
          <a:p>
            <a:pPr algn="just">
              <a:buNone/>
            </a:pPr>
            <a:r>
              <a:rPr lang="pt-BR" smtClean="0">
                <a:solidFill>
                  <a:schemeClr val="bg1"/>
                </a:solidFill>
              </a:rPr>
              <a:t>conteúdo </a:t>
            </a:r>
            <a:r>
              <a:rPr lang="pt-BR" dirty="0" smtClean="0">
                <a:solidFill>
                  <a:schemeClr val="bg1"/>
                </a:solidFill>
              </a:rPr>
              <a:t>disposto apenas em uma única página.</a:t>
            </a:r>
          </a:p>
          <a:p>
            <a:pPr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Utilização muito simples e direta, focado no</a:t>
            </a:r>
          </a:p>
          <a:p>
            <a:pPr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desempenho para que nossos usuários tenham</a:t>
            </a:r>
          </a:p>
          <a:p>
            <a:pPr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um bom manuseio e visão de nossa proposta.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71736" y="428604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Desenvolvimento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 flipV="1">
            <a:off x="5500694" y="3929066"/>
            <a:ext cx="3643306" cy="292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6000760" y="4214818"/>
            <a:ext cx="3143240" cy="264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ve esquerda 10"/>
          <p:cNvSpPr/>
          <p:nvPr/>
        </p:nvSpPr>
        <p:spPr>
          <a:xfrm>
            <a:off x="7786710" y="5643578"/>
            <a:ext cx="285752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8286776" y="5643578"/>
            <a:ext cx="285752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fotoIni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928670"/>
            <a:ext cx="8786906" cy="56436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14678" y="214290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Tela Inicial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28728" y="428604"/>
            <a:ext cx="63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Apresentação dos Programas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Espaço Reservado para Conteúdo 7" descr="image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357298"/>
            <a:ext cx="8572561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magem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8501122" cy="5143536"/>
          </a:xfrm>
        </p:spPr>
      </p:pic>
      <p:sp>
        <p:nvSpPr>
          <p:cNvPr id="5" name="CaixaDeTexto 4"/>
          <p:cNvSpPr txBox="1"/>
          <p:nvPr/>
        </p:nvSpPr>
        <p:spPr>
          <a:xfrm>
            <a:off x="1071538" y="428604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Apresentação dos Patrocinadores</a:t>
            </a:r>
            <a:endParaRPr lang="pt-BR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</Words>
  <Application>Microsoft Office PowerPoint</Application>
  <PresentationFormat>Apresentação na tela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Natanael</dc:creator>
  <cp:lastModifiedBy>Aloisio Sousa</cp:lastModifiedBy>
  <cp:revision>6</cp:revision>
  <dcterms:created xsi:type="dcterms:W3CDTF">2019-05-02T07:47:16Z</dcterms:created>
  <dcterms:modified xsi:type="dcterms:W3CDTF">2019-05-02T12:29:41Z</dcterms:modified>
</cp:coreProperties>
</file>