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0" r:id="rId4"/>
    <p:sldMasterId id="2147483731" r:id="rId5"/>
    <p:sldMasterId id="214748373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Hepta Slab SemiBold"/>
      <p:regular r:id="rId19"/>
      <p:bold r:id="rId20"/>
    </p:embeddedFont>
    <p:embeddedFont>
      <p:font typeface="Work Sans"/>
      <p:regular r:id="rId21"/>
      <p:bold r:id="rId22"/>
      <p:italic r:id="rId23"/>
      <p:boldItalic r:id="rId24"/>
    </p:embeddedFont>
    <p:embeddedFont>
      <p:font typeface="Work Sans SemiBold"/>
      <p:regular r:id="rId25"/>
      <p:bold r:id="rId26"/>
      <p:italic r:id="rId27"/>
      <p:boldItalic r:id="rId28"/>
    </p:embeddedFont>
    <p:embeddedFont>
      <p:font typeface="Comfortaa Medium"/>
      <p:regular r:id="rId29"/>
      <p:bold r:id="rId30"/>
    </p:embeddedFont>
    <p:embeddedFont>
      <p:font typeface="Glegoo"/>
      <p:regular r:id="rId31"/>
      <p:bold r:id="rId32"/>
    </p:embeddedFont>
    <p:embeddedFont>
      <p:font typeface="Space Grotesk"/>
      <p:bold r:id="rId33"/>
    </p:embeddedFont>
    <p:embeddedFont>
      <p:font typeface="DM Sans Medium"/>
      <p:regular r:id="rId34"/>
      <p:bold r:id="rId35"/>
      <p:italic r:id="rId36"/>
      <p:boldItalic r:id="rId37"/>
    </p:embeddedFont>
    <p:embeddedFont>
      <p:font typeface="Hepta Slab"/>
      <p:regular r:id="rId38"/>
      <p:bold r:id="rId39"/>
    </p:embeddedFont>
    <p:embeddedFont>
      <p:font typeface="Work Sans Medium"/>
      <p:regular r:id="rId40"/>
      <p:bold r:id="rId41"/>
      <p:italic r:id="rId42"/>
      <p:boldItalic r:id="rId43"/>
    </p:embeddedFont>
    <p:embeddedFont>
      <p:font typeface="DM Sans SemiBold"/>
      <p:regular r:id="rId44"/>
      <p:bold r:id="rId45"/>
      <p:italic r:id="rId46"/>
      <p:boldItalic r:id="rId47"/>
    </p:embeddedFont>
    <p:embeddedFont>
      <p:font typeface="Space Grotesk Medium"/>
      <p:regular r:id="rId48"/>
      <p:bold r:id="rId49"/>
    </p:embeddedFont>
    <p:embeddedFont>
      <p:font typeface="DM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WorkSansMedium-regular.fntdata"/><Relationship Id="rId42" Type="http://schemas.openxmlformats.org/officeDocument/2006/relationships/font" Target="fonts/WorkSansMedium-italic.fntdata"/><Relationship Id="rId41" Type="http://schemas.openxmlformats.org/officeDocument/2006/relationships/font" Target="fonts/WorkSansMedium-bold.fntdata"/><Relationship Id="rId44" Type="http://schemas.openxmlformats.org/officeDocument/2006/relationships/font" Target="fonts/DMSansSemiBold-regular.fntdata"/><Relationship Id="rId43" Type="http://schemas.openxmlformats.org/officeDocument/2006/relationships/font" Target="fonts/WorkSansMedium-boldItalic.fntdata"/><Relationship Id="rId46" Type="http://schemas.openxmlformats.org/officeDocument/2006/relationships/font" Target="fonts/DMSansSemiBold-italic.fntdata"/><Relationship Id="rId45" Type="http://schemas.openxmlformats.org/officeDocument/2006/relationships/font" Target="fonts/DMSansSemi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SpaceGroteskMedium-regular.fntdata"/><Relationship Id="rId47" Type="http://schemas.openxmlformats.org/officeDocument/2006/relationships/font" Target="fonts/DMSansSemiBold-boldItalic.fntdata"/><Relationship Id="rId49" Type="http://schemas.openxmlformats.org/officeDocument/2006/relationships/font" Target="fonts/SpaceGroteskMedium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Glegoo-regular.fntdata"/><Relationship Id="rId30" Type="http://schemas.openxmlformats.org/officeDocument/2006/relationships/font" Target="fonts/ComfortaaMedium-bold.fntdata"/><Relationship Id="rId33" Type="http://schemas.openxmlformats.org/officeDocument/2006/relationships/font" Target="fonts/SpaceGrotesk-bold.fntdata"/><Relationship Id="rId32" Type="http://schemas.openxmlformats.org/officeDocument/2006/relationships/font" Target="fonts/Glegoo-bold.fntdata"/><Relationship Id="rId35" Type="http://schemas.openxmlformats.org/officeDocument/2006/relationships/font" Target="fonts/DMSansMedium-bold.fntdata"/><Relationship Id="rId34" Type="http://schemas.openxmlformats.org/officeDocument/2006/relationships/font" Target="fonts/DMSansMedium-regular.fntdata"/><Relationship Id="rId37" Type="http://schemas.openxmlformats.org/officeDocument/2006/relationships/font" Target="fonts/DMSansMedium-boldItalic.fntdata"/><Relationship Id="rId36" Type="http://schemas.openxmlformats.org/officeDocument/2006/relationships/font" Target="fonts/DMSansMedium-italic.fntdata"/><Relationship Id="rId39" Type="http://schemas.openxmlformats.org/officeDocument/2006/relationships/font" Target="fonts/HeptaSlab-bold.fntdata"/><Relationship Id="rId38" Type="http://schemas.openxmlformats.org/officeDocument/2006/relationships/font" Target="fonts/HeptaSlab-regular.fntdata"/><Relationship Id="rId20" Type="http://schemas.openxmlformats.org/officeDocument/2006/relationships/font" Target="fonts/HeptaSlabSemiBold-bold.fntdata"/><Relationship Id="rId22" Type="http://schemas.openxmlformats.org/officeDocument/2006/relationships/font" Target="fonts/WorkSans-bold.fntdata"/><Relationship Id="rId21" Type="http://schemas.openxmlformats.org/officeDocument/2006/relationships/font" Target="fonts/WorkSans-regular.fntdata"/><Relationship Id="rId24" Type="http://schemas.openxmlformats.org/officeDocument/2006/relationships/font" Target="fonts/WorkSans-boldItalic.fntdata"/><Relationship Id="rId23" Type="http://schemas.openxmlformats.org/officeDocument/2006/relationships/font" Target="fonts/WorkSans-italic.fntdata"/><Relationship Id="rId26" Type="http://schemas.openxmlformats.org/officeDocument/2006/relationships/font" Target="fonts/WorkSansSemiBold-bold.fntdata"/><Relationship Id="rId25" Type="http://schemas.openxmlformats.org/officeDocument/2006/relationships/font" Target="fonts/WorkSansSemiBold-regular.fntdata"/><Relationship Id="rId28" Type="http://schemas.openxmlformats.org/officeDocument/2006/relationships/font" Target="fonts/WorkSansSemiBold-boldItalic.fntdata"/><Relationship Id="rId27" Type="http://schemas.openxmlformats.org/officeDocument/2006/relationships/font" Target="fonts/WorkSansSemiBold-italic.fntdata"/><Relationship Id="rId29" Type="http://schemas.openxmlformats.org/officeDocument/2006/relationships/font" Target="fonts/ComfortaaMedium-regular.fntdata"/><Relationship Id="rId51" Type="http://schemas.openxmlformats.org/officeDocument/2006/relationships/font" Target="fonts/DMSans-bold.fntdata"/><Relationship Id="rId50" Type="http://schemas.openxmlformats.org/officeDocument/2006/relationships/font" Target="fonts/DMSans-regular.fntdata"/><Relationship Id="rId53" Type="http://schemas.openxmlformats.org/officeDocument/2006/relationships/font" Target="fonts/DMSans-boldItalic.fntdata"/><Relationship Id="rId52" Type="http://schemas.openxmlformats.org/officeDocument/2006/relationships/font" Target="fonts/DMSans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HeptaSlabSemiBold-regular.fntdata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SLIDES_API196803397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SLIDES_API196803397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SLIDES_API1968033975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SLIDES_API1968033975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SLIDES_API1968033975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Google Shape;1653;SLIDES_API1968033975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This project provides a powerful, free, and customizable solution for project provides a powerful, free, and customizable solution for real-time system monitoring. It demonstrates the power of combining Python with Prometheus and Grafana.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Thank you! Any questions?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SLIDES_API196803397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SLIDES_API196803397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SLIDES_API196803397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2" name="Google Shape;1592;SLIDES_API196803397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g31cce964ca3_0_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9" name="Google Shape;1599;g31cce964ca3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SLIDES_API1968033975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0" name="Google Shape;1610;SLIDES_API196803397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SLIDES_API1968033975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9" name="Google Shape;1619;SLIDES_API1968033975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SLIDES_API1968033975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Google Shape;1626;SLIDES_API1968033975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SLIDES_API1968033975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SLIDES_API1968033975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SLIDES_API1968033975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0" name="Google Shape;1640;SLIDES_API1968033975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0.png"/><Relationship Id="rId3" Type="http://schemas.openxmlformats.org/officeDocument/2006/relationships/image" Target="../media/image12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5.png"/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 Title slide" type="title">
  <p:cSld name="TITLE">
    <p:bg>
      <p:bgPr>
        <a:solidFill>
          <a:schemeClr val="accen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1566075" y="2986525"/>
            <a:ext cx="6022500" cy="4692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DM Sans SemiBold"/>
              <a:buNone/>
              <a:defRPr sz="2800">
                <a:solidFill>
                  <a:schemeClr val="accen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-281150" y="4354625"/>
            <a:ext cx="2449800" cy="1093800"/>
          </a:xfrm>
          <a:prstGeom prst="snip1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" name="Google Shape;58;p14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59" name="Google Shape;59;p14"/>
          <p:cNvGrpSpPr/>
          <p:nvPr/>
        </p:nvGrpSpPr>
        <p:grpSpPr>
          <a:xfrm>
            <a:off x="455105" y="190698"/>
            <a:ext cx="2277538" cy="2277538"/>
            <a:chOff x="987244" y="313753"/>
            <a:chExt cx="555321" cy="555321"/>
          </a:xfrm>
        </p:grpSpPr>
        <p:grpSp>
          <p:nvGrpSpPr>
            <p:cNvPr id="60" name="Google Shape;60;p14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61" name="Google Shape;61;p14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3" name="Google Shape;63;p14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4" name="Google Shape;64;p14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65" name="Google Shape;65;p14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66" name="Google Shape;66;p14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70" name="Google Shape;70;p14"/>
          <p:cNvSpPr txBox="1"/>
          <p:nvPr>
            <p:ph type="ctrTitle"/>
          </p:nvPr>
        </p:nvSpPr>
        <p:spPr>
          <a:xfrm>
            <a:off x="1566075" y="820775"/>
            <a:ext cx="60225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  <a:defRPr sz="4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71" name="Google Shape;71;p14"/>
          <p:cNvGrpSpPr/>
          <p:nvPr/>
        </p:nvGrpSpPr>
        <p:grpSpPr>
          <a:xfrm>
            <a:off x="302263" y="4600963"/>
            <a:ext cx="392675" cy="392675"/>
            <a:chOff x="458050" y="265600"/>
            <a:chExt cx="392675" cy="392675"/>
          </a:xfrm>
        </p:grpSpPr>
        <p:sp>
          <p:nvSpPr>
            <p:cNvPr id="72" name="Google Shape;72;p1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76" name="Google Shape;76;p14"/>
          <p:cNvGrpSpPr/>
          <p:nvPr/>
        </p:nvGrpSpPr>
        <p:grpSpPr>
          <a:xfrm>
            <a:off x="842163" y="4600950"/>
            <a:ext cx="392675" cy="392675"/>
            <a:chOff x="458050" y="265600"/>
            <a:chExt cx="392675" cy="392675"/>
          </a:xfrm>
        </p:grpSpPr>
        <p:sp>
          <p:nvSpPr>
            <p:cNvPr id="77" name="Google Shape;77;p1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81" name="Google Shape;81;p14"/>
          <p:cNvGrpSpPr/>
          <p:nvPr/>
        </p:nvGrpSpPr>
        <p:grpSpPr>
          <a:xfrm>
            <a:off x="571394" y="4219963"/>
            <a:ext cx="392675" cy="392675"/>
            <a:chOff x="458050" y="265600"/>
            <a:chExt cx="392675" cy="392675"/>
          </a:xfrm>
        </p:grpSpPr>
        <p:sp>
          <p:nvSpPr>
            <p:cNvPr id="82" name="Google Shape;82;p1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1111294" y="4219950"/>
            <a:ext cx="392675" cy="392675"/>
            <a:chOff x="458050" y="265600"/>
            <a:chExt cx="392675" cy="392675"/>
          </a:xfrm>
        </p:grpSpPr>
        <p:sp>
          <p:nvSpPr>
            <p:cNvPr id="87" name="Google Shape;87;p1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1" name="Google Shape;91;p14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92" name="Google Shape;92;p1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6" name="Google Shape;96;p14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97" name="Google Shape;97;p1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01" name="Google Shape;101;p14"/>
          <p:cNvSpPr/>
          <p:nvPr/>
        </p:nvSpPr>
        <p:spPr>
          <a:xfrm>
            <a:off x="8137749" y="4148902"/>
            <a:ext cx="1588200" cy="15882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accent3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Agenda">
  <p:cSld name="CUSTOM">
    <p:bg>
      <p:bgPr>
        <a:solidFill>
          <a:schemeClr val="accent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 flipH="1">
            <a:off x="1737400" y="283725"/>
            <a:ext cx="7132500" cy="4589700"/>
          </a:xfrm>
          <a:prstGeom prst="snip2DiagRect">
            <a:avLst>
              <a:gd fmla="val 0" name="adj1"/>
              <a:gd fmla="val 123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4" name="Google Shape;104;p15"/>
          <p:cNvSpPr txBox="1"/>
          <p:nvPr>
            <p:ph type="title"/>
          </p:nvPr>
        </p:nvSpPr>
        <p:spPr>
          <a:xfrm>
            <a:off x="3758275" y="547232"/>
            <a:ext cx="4379400" cy="45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5" name="Google Shape;105;p15"/>
          <p:cNvSpPr/>
          <p:nvPr>
            <p:ph idx="2" type="pic"/>
          </p:nvPr>
        </p:nvSpPr>
        <p:spPr>
          <a:xfrm>
            <a:off x="270920" y="994350"/>
            <a:ext cx="2931000" cy="31548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sp>
      <p:sp>
        <p:nvSpPr>
          <p:cNvPr id="106" name="Google Shape;106;p15"/>
          <p:cNvSpPr/>
          <p:nvPr/>
        </p:nvSpPr>
        <p:spPr>
          <a:xfrm>
            <a:off x="3758275" y="1471075"/>
            <a:ext cx="548700" cy="4581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Glegoo"/>
                <a:ea typeface="Glegoo"/>
                <a:cs typeface="Glegoo"/>
                <a:sym typeface="Glegoo"/>
              </a:rPr>
              <a:t>01</a:t>
            </a:r>
            <a:endParaRPr b="1" sz="1800">
              <a:solidFill>
                <a:schemeClr val="lt1"/>
              </a:solidFill>
              <a:latin typeface="Glegoo"/>
              <a:ea typeface="Glegoo"/>
              <a:cs typeface="Glegoo"/>
              <a:sym typeface="Glegoo"/>
            </a:endParaRPr>
          </a:p>
        </p:txBody>
      </p:sp>
      <p:sp>
        <p:nvSpPr>
          <p:cNvPr id="107" name="Google Shape;107;p15"/>
          <p:cNvSpPr txBox="1"/>
          <p:nvPr>
            <p:ph idx="1" type="subTitle"/>
          </p:nvPr>
        </p:nvSpPr>
        <p:spPr>
          <a:xfrm>
            <a:off x="4499450" y="1470950"/>
            <a:ext cx="12570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15"/>
          <p:cNvSpPr/>
          <p:nvPr/>
        </p:nvSpPr>
        <p:spPr>
          <a:xfrm>
            <a:off x="6326525" y="1471138"/>
            <a:ext cx="548700" cy="4581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Glegoo"/>
                <a:ea typeface="Glegoo"/>
                <a:cs typeface="Glegoo"/>
                <a:sym typeface="Glegoo"/>
              </a:rPr>
              <a:t>02</a:t>
            </a:r>
            <a:endParaRPr b="1" sz="1800">
              <a:solidFill>
                <a:schemeClr val="lt1"/>
              </a:solidFill>
              <a:latin typeface="Glegoo"/>
              <a:ea typeface="Glegoo"/>
              <a:cs typeface="Glegoo"/>
              <a:sym typeface="Glegoo"/>
            </a:endParaRPr>
          </a:p>
        </p:txBody>
      </p:sp>
      <p:sp>
        <p:nvSpPr>
          <p:cNvPr id="109" name="Google Shape;109;p15"/>
          <p:cNvSpPr txBox="1"/>
          <p:nvPr>
            <p:ph idx="3" type="subTitle"/>
          </p:nvPr>
        </p:nvSpPr>
        <p:spPr>
          <a:xfrm>
            <a:off x="7067700" y="1471013"/>
            <a:ext cx="12570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15"/>
          <p:cNvSpPr/>
          <p:nvPr/>
        </p:nvSpPr>
        <p:spPr>
          <a:xfrm>
            <a:off x="3746413" y="2738600"/>
            <a:ext cx="548700" cy="4581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Glegoo"/>
                <a:ea typeface="Glegoo"/>
                <a:cs typeface="Glegoo"/>
                <a:sym typeface="Glegoo"/>
              </a:rPr>
              <a:t>03</a:t>
            </a:r>
            <a:endParaRPr b="1" sz="1800">
              <a:solidFill>
                <a:schemeClr val="lt1"/>
              </a:solidFill>
              <a:latin typeface="Glegoo"/>
              <a:ea typeface="Glegoo"/>
              <a:cs typeface="Glegoo"/>
              <a:sym typeface="Glegoo"/>
            </a:endParaRPr>
          </a:p>
        </p:txBody>
      </p:sp>
      <p:sp>
        <p:nvSpPr>
          <p:cNvPr id="111" name="Google Shape;111;p15"/>
          <p:cNvSpPr txBox="1"/>
          <p:nvPr>
            <p:ph idx="4" type="subTitle"/>
          </p:nvPr>
        </p:nvSpPr>
        <p:spPr>
          <a:xfrm>
            <a:off x="4487588" y="2738475"/>
            <a:ext cx="12570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15"/>
          <p:cNvSpPr/>
          <p:nvPr/>
        </p:nvSpPr>
        <p:spPr>
          <a:xfrm>
            <a:off x="6314663" y="2738663"/>
            <a:ext cx="548700" cy="4581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Glegoo"/>
                <a:ea typeface="Glegoo"/>
                <a:cs typeface="Glegoo"/>
                <a:sym typeface="Glegoo"/>
              </a:rPr>
              <a:t>04</a:t>
            </a:r>
            <a:endParaRPr b="1" sz="1800">
              <a:solidFill>
                <a:schemeClr val="lt1"/>
              </a:solidFill>
              <a:latin typeface="Glegoo"/>
              <a:ea typeface="Glegoo"/>
              <a:cs typeface="Glegoo"/>
              <a:sym typeface="Glegoo"/>
            </a:endParaRPr>
          </a:p>
        </p:txBody>
      </p:sp>
      <p:sp>
        <p:nvSpPr>
          <p:cNvPr id="113" name="Google Shape;113;p15"/>
          <p:cNvSpPr txBox="1"/>
          <p:nvPr>
            <p:ph idx="5" type="subTitle"/>
          </p:nvPr>
        </p:nvSpPr>
        <p:spPr>
          <a:xfrm>
            <a:off x="7055838" y="2738538"/>
            <a:ext cx="12570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15"/>
          <p:cNvSpPr/>
          <p:nvPr/>
        </p:nvSpPr>
        <p:spPr>
          <a:xfrm>
            <a:off x="3746413" y="3959650"/>
            <a:ext cx="548700" cy="4581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Glegoo"/>
                <a:ea typeface="Glegoo"/>
                <a:cs typeface="Glegoo"/>
                <a:sym typeface="Glegoo"/>
              </a:rPr>
              <a:t>05</a:t>
            </a:r>
            <a:endParaRPr b="1" sz="1800">
              <a:solidFill>
                <a:schemeClr val="lt1"/>
              </a:solidFill>
              <a:latin typeface="Glegoo"/>
              <a:ea typeface="Glegoo"/>
              <a:cs typeface="Glegoo"/>
              <a:sym typeface="Glegoo"/>
            </a:endParaRPr>
          </a:p>
        </p:txBody>
      </p:sp>
      <p:sp>
        <p:nvSpPr>
          <p:cNvPr id="115" name="Google Shape;115;p15"/>
          <p:cNvSpPr txBox="1"/>
          <p:nvPr>
            <p:ph idx="6" type="subTitle"/>
          </p:nvPr>
        </p:nvSpPr>
        <p:spPr>
          <a:xfrm>
            <a:off x="4487588" y="3959525"/>
            <a:ext cx="12570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5"/>
          <p:cNvSpPr/>
          <p:nvPr/>
        </p:nvSpPr>
        <p:spPr>
          <a:xfrm>
            <a:off x="6314663" y="3959713"/>
            <a:ext cx="548700" cy="4581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Glegoo"/>
                <a:ea typeface="Glegoo"/>
                <a:cs typeface="Glegoo"/>
                <a:sym typeface="Glegoo"/>
              </a:rPr>
              <a:t>06</a:t>
            </a:r>
            <a:endParaRPr b="1" sz="1800">
              <a:solidFill>
                <a:schemeClr val="lt1"/>
              </a:solidFill>
              <a:latin typeface="Glegoo"/>
              <a:ea typeface="Glegoo"/>
              <a:cs typeface="Glegoo"/>
              <a:sym typeface="Glegoo"/>
            </a:endParaRPr>
          </a:p>
        </p:txBody>
      </p:sp>
      <p:sp>
        <p:nvSpPr>
          <p:cNvPr id="117" name="Google Shape;117;p15"/>
          <p:cNvSpPr txBox="1"/>
          <p:nvPr>
            <p:ph idx="7" type="subTitle"/>
          </p:nvPr>
        </p:nvSpPr>
        <p:spPr>
          <a:xfrm>
            <a:off x="7055838" y="3959588"/>
            <a:ext cx="12570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18" name="Google Shape;118;p15"/>
          <p:cNvGrpSpPr/>
          <p:nvPr/>
        </p:nvGrpSpPr>
        <p:grpSpPr>
          <a:xfrm>
            <a:off x="924175" y="346675"/>
            <a:ext cx="392675" cy="392675"/>
            <a:chOff x="458050" y="265600"/>
            <a:chExt cx="392675" cy="392675"/>
          </a:xfrm>
        </p:grpSpPr>
        <p:sp>
          <p:nvSpPr>
            <p:cNvPr id="119" name="Google Shape;119;p1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23" name="Google Shape;123;p15"/>
          <p:cNvGrpSpPr/>
          <p:nvPr/>
        </p:nvGrpSpPr>
        <p:grpSpPr>
          <a:xfrm>
            <a:off x="8324675" y="4317441"/>
            <a:ext cx="908783" cy="908783"/>
            <a:chOff x="987244" y="313753"/>
            <a:chExt cx="555321" cy="555321"/>
          </a:xfrm>
        </p:grpSpPr>
        <p:grpSp>
          <p:nvGrpSpPr>
            <p:cNvPr id="124" name="Google Shape;124;p15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125" name="Google Shape;125;p15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29" name="Google Shape;129;p15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30" name="Google Shape;130;p15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2 - Image">
  <p:cSld name="CUSTOM_1">
    <p:bg>
      <p:bgPr>
        <a:solidFill>
          <a:schemeClr val="accen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/>
          <p:nvPr/>
        </p:nvSpPr>
        <p:spPr>
          <a:xfrm>
            <a:off x="6860150" y="-3575"/>
            <a:ext cx="2365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6" name="Google Shape;136;p16"/>
          <p:cNvSpPr txBox="1"/>
          <p:nvPr>
            <p:ph type="title"/>
          </p:nvPr>
        </p:nvSpPr>
        <p:spPr>
          <a:xfrm>
            <a:off x="628425" y="561800"/>
            <a:ext cx="37392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7" name="Google Shape;137;p16"/>
          <p:cNvSpPr/>
          <p:nvPr>
            <p:ph idx="2" type="pic"/>
          </p:nvPr>
        </p:nvSpPr>
        <p:spPr>
          <a:xfrm>
            <a:off x="4664825" y="975600"/>
            <a:ext cx="4213800" cy="319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38" name="Google Shape;138;p16"/>
          <p:cNvSpPr txBox="1"/>
          <p:nvPr>
            <p:ph idx="1" type="body"/>
          </p:nvPr>
        </p:nvSpPr>
        <p:spPr>
          <a:xfrm>
            <a:off x="613575" y="1707800"/>
            <a:ext cx="3739200" cy="22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39" name="Google Shape;139;p16"/>
          <p:cNvGrpSpPr/>
          <p:nvPr/>
        </p:nvGrpSpPr>
        <p:grpSpPr>
          <a:xfrm>
            <a:off x="7788867" y="-840619"/>
            <a:ext cx="2277538" cy="2277538"/>
            <a:chOff x="987244" y="313753"/>
            <a:chExt cx="555321" cy="555321"/>
          </a:xfrm>
        </p:grpSpPr>
        <p:grpSp>
          <p:nvGrpSpPr>
            <p:cNvPr id="140" name="Google Shape;140;p16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141" name="Google Shape;141;p16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3" name="Google Shape;143;p16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45" name="Google Shape;145;p16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46" name="Google Shape;146;p16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grpSp>
        <p:nvGrpSpPr>
          <p:cNvPr id="150" name="Google Shape;150;p16"/>
          <p:cNvGrpSpPr/>
          <p:nvPr/>
        </p:nvGrpSpPr>
        <p:grpSpPr>
          <a:xfrm>
            <a:off x="73663" y="4895554"/>
            <a:ext cx="392675" cy="392675"/>
            <a:chOff x="458050" y="265600"/>
            <a:chExt cx="392675" cy="392675"/>
          </a:xfrm>
        </p:grpSpPr>
        <p:sp>
          <p:nvSpPr>
            <p:cNvPr id="151" name="Google Shape;151;p1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55" name="Google Shape;155;p16"/>
          <p:cNvGrpSpPr/>
          <p:nvPr/>
        </p:nvGrpSpPr>
        <p:grpSpPr>
          <a:xfrm>
            <a:off x="613563" y="4895542"/>
            <a:ext cx="392675" cy="392675"/>
            <a:chOff x="458050" y="265600"/>
            <a:chExt cx="392675" cy="392675"/>
          </a:xfrm>
        </p:grpSpPr>
        <p:sp>
          <p:nvSpPr>
            <p:cNvPr id="156" name="Google Shape;156;p1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60" name="Google Shape;160;p16"/>
          <p:cNvGrpSpPr/>
          <p:nvPr/>
        </p:nvGrpSpPr>
        <p:grpSpPr>
          <a:xfrm>
            <a:off x="348063" y="4502879"/>
            <a:ext cx="392675" cy="392675"/>
            <a:chOff x="458050" y="265600"/>
            <a:chExt cx="392675" cy="392675"/>
          </a:xfrm>
        </p:grpSpPr>
        <p:sp>
          <p:nvSpPr>
            <p:cNvPr id="161" name="Google Shape;161;p1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1">
  <p:cSld name="CUSTOM_1_1">
    <p:bg>
      <p:bgPr>
        <a:solidFill>
          <a:schemeClr val="accen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/>
          <p:nvPr/>
        </p:nvSpPr>
        <p:spPr>
          <a:xfrm>
            <a:off x="8656225" y="0"/>
            <a:ext cx="559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7" name="Google Shape;167;p17"/>
          <p:cNvSpPr txBox="1"/>
          <p:nvPr>
            <p:ph type="title"/>
          </p:nvPr>
        </p:nvSpPr>
        <p:spPr>
          <a:xfrm>
            <a:off x="284850" y="561800"/>
            <a:ext cx="75969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270000" y="1464600"/>
            <a:ext cx="7596900" cy="252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69" name="Google Shape;169;p17"/>
          <p:cNvGrpSpPr/>
          <p:nvPr/>
        </p:nvGrpSpPr>
        <p:grpSpPr>
          <a:xfrm>
            <a:off x="73663" y="4677163"/>
            <a:ext cx="392675" cy="392675"/>
            <a:chOff x="458050" y="265600"/>
            <a:chExt cx="392675" cy="392675"/>
          </a:xfrm>
        </p:grpSpPr>
        <p:sp>
          <p:nvSpPr>
            <p:cNvPr id="170" name="Google Shape;170;p1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74" name="Google Shape;174;p17"/>
          <p:cNvGrpSpPr/>
          <p:nvPr/>
        </p:nvGrpSpPr>
        <p:grpSpPr>
          <a:xfrm>
            <a:off x="613563" y="4677150"/>
            <a:ext cx="392675" cy="392675"/>
            <a:chOff x="458050" y="265600"/>
            <a:chExt cx="392675" cy="392675"/>
          </a:xfrm>
        </p:grpSpPr>
        <p:sp>
          <p:nvSpPr>
            <p:cNvPr id="175" name="Google Shape;175;p1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79" name="Google Shape;179;p17"/>
          <p:cNvGrpSpPr/>
          <p:nvPr/>
        </p:nvGrpSpPr>
        <p:grpSpPr>
          <a:xfrm>
            <a:off x="348063" y="4284488"/>
            <a:ext cx="392675" cy="392675"/>
            <a:chOff x="458050" y="265600"/>
            <a:chExt cx="392675" cy="392675"/>
          </a:xfrm>
        </p:grpSpPr>
        <p:sp>
          <p:nvSpPr>
            <p:cNvPr id="180" name="Google Shape;180;p1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84" name="Google Shape;184;p17"/>
          <p:cNvSpPr/>
          <p:nvPr/>
        </p:nvSpPr>
        <p:spPr>
          <a:xfrm>
            <a:off x="8137749" y="-626998"/>
            <a:ext cx="1588200" cy="15882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l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paragraphs">
  <p:cSld name="CUSTOM_1_1_1">
    <p:bg>
      <p:bgPr>
        <a:solidFill>
          <a:schemeClr val="accen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/>
          <p:nvPr>
            <p:ph idx="1" type="body"/>
          </p:nvPr>
        </p:nvSpPr>
        <p:spPr>
          <a:xfrm>
            <a:off x="270000" y="1410798"/>
            <a:ext cx="2346900" cy="243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7" name="Google Shape;187;p18"/>
          <p:cNvSpPr txBox="1"/>
          <p:nvPr>
            <p:ph idx="2" type="body"/>
          </p:nvPr>
        </p:nvSpPr>
        <p:spPr>
          <a:xfrm>
            <a:off x="6235900" y="1410798"/>
            <a:ext cx="2346900" cy="243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8" name="Google Shape;188;p18"/>
          <p:cNvSpPr txBox="1"/>
          <p:nvPr>
            <p:ph idx="3" type="body"/>
          </p:nvPr>
        </p:nvSpPr>
        <p:spPr>
          <a:xfrm>
            <a:off x="3312275" y="1410798"/>
            <a:ext cx="2346900" cy="243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9" name="Google Shape;189;p18"/>
          <p:cNvSpPr/>
          <p:nvPr/>
        </p:nvSpPr>
        <p:spPr>
          <a:xfrm>
            <a:off x="-890750" y="4354625"/>
            <a:ext cx="2449800" cy="1093800"/>
          </a:xfrm>
          <a:prstGeom prst="snip1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0" name="Google Shape;190;p18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91" name="Google Shape;191;p18"/>
          <p:cNvGrpSpPr/>
          <p:nvPr/>
        </p:nvGrpSpPr>
        <p:grpSpPr>
          <a:xfrm>
            <a:off x="-307337" y="4600963"/>
            <a:ext cx="392675" cy="392675"/>
            <a:chOff x="458050" y="265600"/>
            <a:chExt cx="392675" cy="392675"/>
          </a:xfrm>
        </p:grpSpPr>
        <p:sp>
          <p:nvSpPr>
            <p:cNvPr id="192" name="Google Shape;192;p1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4" name="Google Shape;194;p1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5" name="Google Shape;195;p1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96" name="Google Shape;196;p18"/>
          <p:cNvGrpSpPr/>
          <p:nvPr/>
        </p:nvGrpSpPr>
        <p:grpSpPr>
          <a:xfrm>
            <a:off x="232563" y="4600950"/>
            <a:ext cx="392675" cy="392675"/>
            <a:chOff x="458050" y="265600"/>
            <a:chExt cx="392675" cy="392675"/>
          </a:xfrm>
        </p:grpSpPr>
        <p:sp>
          <p:nvSpPr>
            <p:cNvPr id="197" name="Google Shape;197;p1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9" name="Google Shape;199;p1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01" name="Google Shape;201;p18"/>
          <p:cNvGrpSpPr/>
          <p:nvPr/>
        </p:nvGrpSpPr>
        <p:grpSpPr>
          <a:xfrm>
            <a:off x="-38206" y="4219963"/>
            <a:ext cx="392675" cy="392675"/>
            <a:chOff x="458050" y="265600"/>
            <a:chExt cx="392675" cy="392675"/>
          </a:xfrm>
        </p:grpSpPr>
        <p:sp>
          <p:nvSpPr>
            <p:cNvPr id="202" name="Google Shape;202;p1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06" name="Google Shape;206;p18"/>
          <p:cNvGrpSpPr/>
          <p:nvPr/>
        </p:nvGrpSpPr>
        <p:grpSpPr>
          <a:xfrm>
            <a:off x="501694" y="4219950"/>
            <a:ext cx="392675" cy="392675"/>
            <a:chOff x="458050" y="265600"/>
            <a:chExt cx="392675" cy="392675"/>
          </a:xfrm>
        </p:grpSpPr>
        <p:sp>
          <p:nvSpPr>
            <p:cNvPr id="207" name="Google Shape;207;p1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9" name="Google Shape;209;p1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10" name="Google Shape;210;p1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11" name="Google Shape;211;p18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212" name="Google Shape;212;p1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15" name="Google Shape;215;p1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16" name="Google Shape;216;p18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217" name="Google Shape;217;p1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19" name="Google Shape;219;p1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221" name="Google Shape;221;p18"/>
          <p:cNvSpPr/>
          <p:nvPr/>
        </p:nvSpPr>
        <p:spPr>
          <a:xfrm>
            <a:off x="8137749" y="4148902"/>
            <a:ext cx="1588200" cy="15882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accent3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2" name="Google Shape;222;p18"/>
          <p:cNvSpPr txBox="1"/>
          <p:nvPr>
            <p:ph type="title"/>
          </p:nvPr>
        </p:nvSpPr>
        <p:spPr>
          <a:xfrm>
            <a:off x="284850" y="574050"/>
            <a:ext cx="75969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an image and 4 bullets">
  <p:cSld name="CUSTOM_2">
    <p:bg>
      <p:bgPr>
        <a:solidFill>
          <a:schemeClr val="accent3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/>
          <p:nvPr/>
        </p:nvSpPr>
        <p:spPr>
          <a:xfrm>
            <a:off x="8361079" y="2599772"/>
            <a:ext cx="1588200" cy="15882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l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25" name="Google Shape;225;p19"/>
          <p:cNvGrpSpPr/>
          <p:nvPr/>
        </p:nvGrpSpPr>
        <p:grpSpPr>
          <a:xfrm>
            <a:off x="2378667" y="-688219"/>
            <a:ext cx="2277538" cy="2277538"/>
            <a:chOff x="987244" y="313753"/>
            <a:chExt cx="555321" cy="555321"/>
          </a:xfrm>
        </p:grpSpPr>
        <p:grpSp>
          <p:nvGrpSpPr>
            <p:cNvPr id="226" name="Google Shape;226;p19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227" name="Google Shape;227;p19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28" name="Google Shape;228;p19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29" name="Google Shape;229;p19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30" name="Google Shape;230;p19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231" name="Google Shape;231;p19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232" name="Google Shape;232;p19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33" name="Google Shape;233;p19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34" name="Google Shape;234;p19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35" name="Google Shape;235;p19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236" name="Google Shape;236;p19"/>
          <p:cNvSpPr/>
          <p:nvPr/>
        </p:nvSpPr>
        <p:spPr>
          <a:xfrm>
            <a:off x="-60650" y="2429400"/>
            <a:ext cx="4167600" cy="276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7" name="Google Shape;237;p19"/>
          <p:cNvSpPr/>
          <p:nvPr/>
        </p:nvSpPr>
        <p:spPr>
          <a:xfrm>
            <a:off x="4651625" y="1951925"/>
            <a:ext cx="4194000" cy="845400"/>
          </a:xfrm>
          <a:prstGeom prst="snip1Rect">
            <a:avLst>
              <a:gd fmla="val 277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8" name="Google Shape;238;p19"/>
          <p:cNvSpPr txBox="1"/>
          <p:nvPr>
            <p:ph type="title"/>
          </p:nvPr>
        </p:nvSpPr>
        <p:spPr>
          <a:xfrm>
            <a:off x="4664825" y="269950"/>
            <a:ext cx="4167600" cy="45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39" name="Google Shape;239;p19"/>
          <p:cNvSpPr txBox="1"/>
          <p:nvPr>
            <p:ph idx="1" type="body"/>
          </p:nvPr>
        </p:nvSpPr>
        <p:spPr>
          <a:xfrm>
            <a:off x="5203850" y="2064275"/>
            <a:ext cx="3452100" cy="62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0" name="Google Shape;240;p19"/>
          <p:cNvSpPr/>
          <p:nvPr/>
        </p:nvSpPr>
        <p:spPr>
          <a:xfrm>
            <a:off x="4801450" y="2246225"/>
            <a:ext cx="256800" cy="256800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4651625" y="2986563"/>
            <a:ext cx="4194000" cy="845400"/>
          </a:xfrm>
          <a:prstGeom prst="snip1Rect">
            <a:avLst>
              <a:gd fmla="val 277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2" name="Google Shape;242;p19"/>
          <p:cNvSpPr txBox="1"/>
          <p:nvPr>
            <p:ph idx="2" type="body"/>
          </p:nvPr>
        </p:nvSpPr>
        <p:spPr>
          <a:xfrm>
            <a:off x="5203850" y="3098913"/>
            <a:ext cx="3452100" cy="62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3" name="Google Shape;243;p19"/>
          <p:cNvSpPr/>
          <p:nvPr/>
        </p:nvSpPr>
        <p:spPr>
          <a:xfrm>
            <a:off x="4801450" y="3280863"/>
            <a:ext cx="256800" cy="256800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4" name="Google Shape;244;p19"/>
          <p:cNvSpPr/>
          <p:nvPr/>
        </p:nvSpPr>
        <p:spPr>
          <a:xfrm>
            <a:off x="4664825" y="4021200"/>
            <a:ext cx="4194000" cy="845400"/>
          </a:xfrm>
          <a:prstGeom prst="snip1Rect">
            <a:avLst>
              <a:gd fmla="val 277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5" name="Google Shape;245;p19"/>
          <p:cNvSpPr txBox="1"/>
          <p:nvPr>
            <p:ph idx="3" type="body"/>
          </p:nvPr>
        </p:nvSpPr>
        <p:spPr>
          <a:xfrm>
            <a:off x="5217050" y="4133550"/>
            <a:ext cx="3452100" cy="62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6" name="Google Shape;246;p19"/>
          <p:cNvSpPr/>
          <p:nvPr/>
        </p:nvSpPr>
        <p:spPr>
          <a:xfrm>
            <a:off x="4814650" y="4315500"/>
            <a:ext cx="256800" cy="256800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7" name="Google Shape;247;p19"/>
          <p:cNvSpPr/>
          <p:nvPr/>
        </p:nvSpPr>
        <p:spPr>
          <a:xfrm>
            <a:off x="-60650" y="-85625"/>
            <a:ext cx="2360700" cy="25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8" name="Google Shape;248;p19"/>
          <p:cNvSpPr/>
          <p:nvPr>
            <p:ph idx="4" type="pic"/>
          </p:nvPr>
        </p:nvSpPr>
        <p:spPr>
          <a:xfrm>
            <a:off x="281825" y="267550"/>
            <a:ext cx="3476400" cy="45990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9" name="Google Shape;249;p19"/>
          <p:cNvSpPr/>
          <p:nvPr/>
        </p:nvSpPr>
        <p:spPr>
          <a:xfrm>
            <a:off x="-60650" y="4869525"/>
            <a:ext cx="342600" cy="32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0" name="Google Shape;250;p19"/>
          <p:cNvSpPr/>
          <p:nvPr/>
        </p:nvSpPr>
        <p:spPr>
          <a:xfrm>
            <a:off x="4651625" y="917288"/>
            <a:ext cx="4194000" cy="845400"/>
          </a:xfrm>
          <a:prstGeom prst="snip1Rect">
            <a:avLst>
              <a:gd fmla="val 277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1" name="Google Shape;251;p19"/>
          <p:cNvSpPr txBox="1"/>
          <p:nvPr>
            <p:ph idx="5" type="body"/>
          </p:nvPr>
        </p:nvSpPr>
        <p:spPr>
          <a:xfrm>
            <a:off x="5203850" y="1029638"/>
            <a:ext cx="3452100" cy="62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2" name="Google Shape;252;p19"/>
          <p:cNvSpPr/>
          <p:nvPr/>
        </p:nvSpPr>
        <p:spPr>
          <a:xfrm>
            <a:off x="4801450" y="1211588"/>
            <a:ext cx="256800" cy="256800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1">
  <p:cSld name="CUSTOM_2_1">
    <p:bg>
      <p:bgPr>
        <a:solidFill>
          <a:schemeClr val="accent3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/>
          <p:nvPr/>
        </p:nvSpPr>
        <p:spPr>
          <a:xfrm>
            <a:off x="8361079" y="4047572"/>
            <a:ext cx="1588200" cy="15882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l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55" name="Google Shape;255;p20"/>
          <p:cNvGrpSpPr/>
          <p:nvPr/>
        </p:nvGrpSpPr>
        <p:grpSpPr>
          <a:xfrm>
            <a:off x="2378667" y="-688219"/>
            <a:ext cx="2277538" cy="2277538"/>
            <a:chOff x="987244" y="313753"/>
            <a:chExt cx="555321" cy="555321"/>
          </a:xfrm>
        </p:grpSpPr>
        <p:grpSp>
          <p:nvGrpSpPr>
            <p:cNvPr id="256" name="Google Shape;256;p20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257" name="Google Shape;257;p20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58" name="Google Shape;258;p20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59" name="Google Shape;259;p20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60" name="Google Shape;260;p20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261" name="Google Shape;261;p20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262" name="Google Shape;262;p20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63" name="Google Shape;263;p20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64" name="Google Shape;264;p20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65" name="Google Shape;265;p20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266" name="Google Shape;266;p20"/>
          <p:cNvSpPr/>
          <p:nvPr/>
        </p:nvSpPr>
        <p:spPr>
          <a:xfrm>
            <a:off x="-60650" y="2429400"/>
            <a:ext cx="4167600" cy="276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7" name="Google Shape;267;p20"/>
          <p:cNvSpPr txBox="1"/>
          <p:nvPr>
            <p:ph type="title"/>
          </p:nvPr>
        </p:nvSpPr>
        <p:spPr>
          <a:xfrm>
            <a:off x="4664825" y="699100"/>
            <a:ext cx="41676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68" name="Google Shape;268;p20"/>
          <p:cNvSpPr/>
          <p:nvPr/>
        </p:nvSpPr>
        <p:spPr>
          <a:xfrm>
            <a:off x="-60650" y="-85625"/>
            <a:ext cx="2360700" cy="25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9" name="Google Shape;269;p20"/>
          <p:cNvSpPr/>
          <p:nvPr>
            <p:ph idx="2" type="pic"/>
          </p:nvPr>
        </p:nvSpPr>
        <p:spPr>
          <a:xfrm>
            <a:off x="281825" y="267550"/>
            <a:ext cx="3476400" cy="45990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70" name="Google Shape;270;p20"/>
          <p:cNvSpPr/>
          <p:nvPr/>
        </p:nvSpPr>
        <p:spPr>
          <a:xfrm>
            <a:off x="-60650" y="4869525"/>
            <a:ext cx="342600" cy="32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1" name="Google Shape;271;p20"/>
          <p:cNvSpPr txBox="1"/>
          <p:nvPr>
            <p:ph idx="1" type="body"/>
          </p:nvPr>
        </p:nvSpPr>
        <p:spPr>
          <a:xfrm>
            <a:off x="4734825" y="1458800"/>
            <a:ext cx="4097700" cy="258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2">
  <p:cSld name="CUSTOM_9">
    <p:bg>
      <p:bgPr>
        <a:solidFill>
          <a:schemeClr val="accen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 txBox="1"/>
          <p:nvPr>
            <p:ph type="title"/>
          </p:nvPr>
        </p:nvSpPr>
        <p:spPr>
          <a:xfrm>
            <a:off x="311700" y="269950"/>
            <a:ext cx="40950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grpSp>
        <p:nvGrpSpPr>
          <p:cNvPr id="274" name="Google Shape;274;p21"/>
          <p:cNvGrpSpPr/>
          <p:nvPr/>
        </p:nvGrpSpPr>
        <p:grpSpPr>
          <a:xfrm>
            <a:off x="-1098745" y="3967456"/>
            <a:ext cx="2277538" cy="2277538"/>
            <a:chOff x="987244" y="313753"/>
            <a:chExt cx="555321" cy="555321"/>
          </a:xfrm>
        </p:grpSpPr>
        <p:grpSp>
          <p:nvGrpSpPr>
            <p:cNvPr id="275" name="Google Shape;275;p21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276" name="Google Shape;276;p21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77" name="Google Shape;277;p21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78" name="Google Shape;278;p21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79" name="Google Shape;279;p21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280" name="Google Shape;280;p21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281" name="Google Shape;281;p21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82" name="Google Shape;282;p21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83" name="Google Shape;283;p21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84" name="Google Shape;284;p21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285" name="Google Shape;285;p21"/>
          <p:cNvSpPr/>
          <p:nvPr/>
        </p:nvSpPr>
        <p:spPr>
          <a:xfrm flipH="1">
            <a:off x="5007801" y="2429400"/>
            <a:ext cx="4167600" cy="276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6" name="Google Shape;286;p21"/>
          <p:cNvSpPr/>
          <p:nvPr/>
        </p:nvSpPr>
        <p:spPr>
          <a:xfrm flipH="1">
            <a:off x="6804234" y="-85625"/>
            <a:ext cx="2360700" cy="25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7" name="Google Shape;287;p21"/>
          <p:cNvSpPr/>
          <p:nvPr>
            <p:ph idx="2" type="pic"/>
          </p:nvPr>
        </p:nvSpPr>
        <p:spPr>
          <a:xfrm>
            <a:off x="5350276" y="267550"/>
            <a:ext cx="3476400" cy="45990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8" name="Google Shape;288;p21"/>
          <p:cNvSpPr/>
          <p:nvPr/>
        </p:nvSpPr>
        <p:spPr>
          <a:xfrm>
            <a:off x="8805742" y="4869525"/>
            <a:ext cx="342600" cy="321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9" name="Google Shape;289;p21"/>
          <p:cNvSpPr/>
          <p:nvPr/>
        </p:nvSpPr>
        <p:spPr>
          <a:xfrm>
            <a:off x="8158683" y="-707823"/>
            <a:ext cx="1588200" cy="15882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accent3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0" name="Google Shape;290;p21"/>
          <p:cNvSpPr txBox="1"/>
          <p:nvPr>
            <p:ph idx="1" type="body"/>
          </p:nvPr>
        </p:nvSpPr>
        <p:spPr>
          <a:xfrm>
            <a:off x="311700" y="1458800"/>
            <a:ext cx="4095000" cy="258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1 No Image">
  <p:cSld name="CUSTOM_9_1">
    <p:bg>
      <p:bgPr>
        <a:solidFill>
          <a:schemeClr val="accent5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"/>
          <p:cNvSpPr/>
          <p:nvPr/>
        </p:nvSpPr>
        <p:spPr>
          <a:xfrm flipH="1" rot="10800000">
            <a:off x="-1754575" y="-519750"/>
            <a:ext cx="2449800" cy="1093800"/>
          </a:xfrm>
          <a:prstGeom prst="snip1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3" name="Google Shape;293;p22"/>
          <p:cNvSpPr txBox="1"/>
          <p:nvPr>
            <p:ph type="title"/>
          </p:nvPr>
        </p:nvSpPr>
        <p:spPr>
          <a:xfrm>
            <a:off x="420600" y="374600"/>
            <a:ext cx="75447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94" name="Google Shape;294;p22"/>
          <p:cNvGrpSpPr/>
          <p:nvPr/>
        </p:nvGrpSpPr>
        <p:grpSpPr>
          <a:xfrm>
            <a:off x="-1098745" y="3967456"/>
            <a:ext cx="2277538" cy="2277538"/>
            <a:chOff x="987244" y="313753"/>
            <a:chExt cx="555321" cy="555321"/>
          </a:xfrm>
        </p:grpSpPr>
        <p:grpSp>
          <p:nvGrpSpPr>
            <p:cNvPr id="295" name="Google Shape;295;p22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296" name="Google Shape;296;p22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97" name="Google Shape;297;p22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98" name="Google Shape;298;p22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99" name="Google Shape;299;p22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300" name="Google Shape;300;p22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301" name="Google Shape;301;p22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02" name="Google Shape;302;p22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03" name="Google Shape;303;p22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04" name="Google Shape;304;p22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305" name="Google Shape;305;p22"/>
          <p:cNvSpPr/>
          <p:nvPr/>
        </p:nvSpPr>
        <p:spPr>
          <a:xfrm>
            <a:off x="8158683" y="-707823"/>
            <a:ext cx="1588200" cy="15882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l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6" name="Google Shape;306;p22"/>
          <p:cNvSpPr txBox="1"/>
          <p:nvPr>
            <p:ph idx="1" type="body"/>
          </p:nvPr>
        </p:nvSpPr>
        <p:spPr>
          <a:xfrm>
            <a:off x="420600" y="1458800"/>
            <a:ext cx="8302800" cy="258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07" name="Google Shape;307;p22"/>
          <p:cNvSpPr/>
          <p:nvPr/>
        </p:nvSpPr>
        <p:spPr>
          <a:xfrm flipH="1">
            <a:off x="7099800" y="4354625"/>
            <a:ext cx="2449800" cy="1093800"/>
          </a:xfrm>
          <a:prstGeom prst="snip1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with 6 bullets">
  <p:cSld name="CUSTOM_3">
    <p:bg>
      <p:bgPr>
        <a:solidFill>
          <a:schemeClr val="accent1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"/>
          <p:cNvSpPr/>
          <p:nvPr/>
        </p:nvSpPr>
        <p:spPr>
          <a:xfrm>
            <a:off x="281825" y="1502750"/>
            <a:ext cx="8588100" cy="9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0" name="Google Shape;310;p23"/>
          <p:cNvSpPr txBox="1"/>
          <p:nvPr>
            <p:ph type="title"/>
          </p:nvPr>
        </p:nvSpPr>
        <p:spPr>
          <a:xfrm>
            <a:off x="311700" y="269946"/>
            <a:ext cx="85206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11" name="Google Shape;311;p23"/>
          <p:cNvSpPr txBox="1"/>
          <p:nvPr>
            <p:ph idx="1" type="body"/>
          </p:nvPr>
        </p:nvSpPr>
        <p:spPr>
          <a:xfrm>
            <a:off x="6671475" y="1663250"/>
            <a:ext cx="1968900" cy="58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2" name="Google Shape;312;p23"/>
          <p:cNvSpPr txBox="1"/>
          <p:nvPr>
            <p:ph idx="2" type="body"/>
          </p:nvPr>
        </p:nvSpPr>
        <p:spPr>
          <a:xfrm>
            <a:off x="503625" y="1663250"/>
            <a:ext cx="1968900" cy="58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indent="-298450" lvl="1" marL="9144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indent="-298450" lvl="2" marL="13716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indent="-298450" lvl="3" marL="18288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indent="-298450" lvl="4" marL="22860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indent="-298450" lvl="5" marL="27432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indent="-298450" lvl="6" marL="32004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indent="-298450" lvl="7" marL="36576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indent="-298450" lvl="8" marL="41148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3" name="Google Shape;313;p23"/>
          <p:cNvSpPr/>
          <p:nvPr/>
        </p:nvSpPr>
        <p:spPr>
          <a:xfrm>
            <a:off x="281825" y="2412350"/>
            <a:ext cx="8588100" cy="9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4" name="Google Shape;314;p23"/>
          <p:cNvSpPr txBox="1"/>
          <p:nvPr>
            <p:ph idx="3" type="body"/>
          </p:nvPr>
        </p:nvSpPr>
        <p:spPr>
          <a:xfrm>
            <a:off x="6671475" y="2572850"/>
            <a:ext cx="1968900" cy="58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5" name="Google Shape;315;p23"/>
          <p:cNvSpPr txBox="1"/>
          <p:nvPr>
            <p:ph idx="4" type="body"/>
          </p:nvPr>
        </p:nvSpPr>
        <p:spPr>
          <a:xfrm>
            <a:off x="503625" y="2572850"/>
            <a:ext cx="1968900" cy="58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indent="-298450" lvl="1" marL="9144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indent="-298450" lvl="2" marL="13716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indent="-298450" lvl="3" marL="18288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indent="-298450" lvl="4" marL="22860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indent="-298450" lvl="5" marL="27432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indent="-298450" lvl="6" marL="32004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indent="-298450" lvl="7" marL="36576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indent="-298450" lvl="8" marL="41148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6" name="Google Shape;316;p23"/>
          <p:cNvSpPr/>
          <p:nvPr/>
        </p:nvSpPr>
        <p:spPr>
          <a:xfrm>
            <a:off x="281825" y="3321950"/>
            <a:ext cx="8588100" cy="90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7" name="Google Shape;317;p23"/>
          <p:cNvSpPr txBox="1"/>
          <p:nvPr>
            <p:ph idx="5" type="body"/>
          </p:nvPr>
        </p:nvSpPr>
        <p:spPr>
          <a:xfrm>
            <a:off x="6671475" y="3482450"/>
            <a:ext cx="1968900" cy="58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8" name="Google Shape;318;p23"/>
          <p:cNvSpPr txBox="1"/>
          <p:nvPr>
            <p:ph idx="6" type="body"/>
          </p:nvPr>
        </p:nvSpPr>
        <p:spPr>
          <a:xfrm>
            <a:off x="503625" y="3482450"/>
            <a:ext cx="1968900" cy="58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indent="-298450" lvl="1" marL="9144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indent="-298450" lvl="2" marL="13716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indent="-298450" lvl="3" marL="18288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indent="-298450" lvl="4" marL="22860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indent="-298450" lvl="5" marL="27432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indent="-298450" lvl="6" marL="32004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indent="-298450" lvl="7" marL="36576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indent="-298450" lvl="8" marL="41148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9" name="Google Shape;319;p23"/>
          <p:cNvSpPr/>
          <p:nvPr/>
        </p:nvSpPr>
        <p:spPr>
          <a:xfrm flipH="1">
            <a:off x="3030900" y="1078800"/>
            <a:ext cx="3082200" cy="3576600"/>
          </a:xfrm>
          <a:prstGeom prst="snip2DiagRect">
            <a:avLst>
              <a:gd fmla="val 0" name="adj1"/>
              <a:gd fmla="val 24373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0" name="Google Shape;320;p23"/>
          <p:cNvSpPr/>
          <p:nvPr>
            <p:ph idx="7" type="pic"/>
          </p:nvPr>
        </p:nvSpPr>
        <p:spPr>
          <a:xfrm>
            <a:off x="3211500" y="1232599"/>
            <a:ext cx="2721000" cy="32691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sp>
      <p:sp>
        <p:nvSpPr>
          <p:cNvPr id="321" name="Google Shape;321;p23"/>
          <p:cNvSpPr/>
          <p:nvPr/>
        </p:nvSpPr>
        <p:spPr>
          <a:xfrm>
            <a:off x="6269584" y="1833050"/>
            <a:ext cx="245400" cy="238500"/>
          </a:xfrm>
          <a:prstGeom prst="plus">
            <a:avLst>
              <a:gd fmla="val 3802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2" name="Google Shape;322;p23"/>
          <p:cNvSpPr/>
          <p:nvPr/>
        </p:nvSpPr>
        <p:spPr>
          <a:xfrm>
            <a:off x="6269597" y="2747900"/>
            <a:ext cx="245400" cy="238500"/>
          </a:xfrm>
          <a:prstGeom prst="plus">
            <a:avLst>
              <a:gd fmla="val 3802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3" name="Google Shape;323;p23"/>
          <p:cNvSpPr/>
          <p:nvPr/>
        </p:nvSpPr>
        <p:spPr>
          <a:xfrm>
            <a:off x="6269597" y="3657500"/>
            <a:ext cx="245400" cy="238500"/>
          </a:xfrm>
          <a:prstGeom prst="plus">
            <a:avLst>
              <a:gd fmla="val 3802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4" name="Google Shape;324;p23"/>
          <p:cNvSpPr/>
          <p:nvPr/>
        </p:nvSpPr>
        <p:spPr>
          <a:xfrm>
            <a:off x="2629009" y="1835675"/>
            <a:ext cx="245400" cy="238500"/>
          </a:xfrm>
          <a:prstGeom prst="plus">
            <a:avLst>
              <a:gd fmla="val 3802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5" name="Google Shape;325;p23"/>
          <p:cNvSpPr/>
          <p:nvPr/>
        </p:nvSpPr>
        <p:spPr>
          <a:xfrm>
            <a:off x="2629022" y="2750525"/>
            <a:ext cx="245400" cy="238500"/>
          </a:xfrm>
          <a:prstGeom prst="plus">
            <a:avLst>
              <a:gd fmla="val 3802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6" name="Google Shape;326;p23"/>
          <p:cNvSpPr/>
          <p:nvPr/>
        </p:nvSpPr>
        <p:spPr>
          <a:xfrm>
            <a:off x="2629022" y="3660125"/>
            <a:ext cx="245400" cy="238500"/>
          </a:xfrm>
          <a:prstGeom prst="plus">
            <a:avLst>
              <a:gd fmla="val 3802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items on timeline v2">
  <p:cSld name="CUSTOM_4">
    <p:bg>
      <p:bgPr>
        <a:solidFill>
          <a:schemeClr val="accent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"/>
          <p:cNvSpPr txBox="1"/>
          <p:nvPr>
            <p:ph type="title"/>
          </p:nvPr>
        </p:nvSpPr>
        <p:spPr>
          <a:xfrm>
            <a:off x="311700" y="269951"/>
            <a:ext cx="8520600" cy="5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grpSp>
        <p:nvGrpSpPr>
          <p:cNvPr id="329" name="Google Shape;329;p24"/>
          <p:cNvGrpSpPr/>
          <p:nvPr/>
        </p:nvGrpSpPr>
        <p:grpSpPr>
          <a:xfrm>
            <a:off x="266400" y="2663100"/>
            <a:ext cx="2835600" cy="378533"/>
            <a:chOff x="266400" y="2262650"/>
            <a:chExt cx="2835600" cy="378533"/>
          </a:xfrm>
        </p:grpSpPr>
        <p:sp>
          <p:nvSpPr>
            <p:cNvPr id="330" name="Google Shape;330;p24"/>
            <p:cNvSpPr/>
            <p:nvPr/>
          </p:nvSpPr>
          <p:spPr>
            <a:xfrm>
              <a:off x="266400" y="2262650"/>
              <a:ext cx="2835600" cy="189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31" name="Google Shape;331;p24"/>
            <p:cNvSpPr/>
            <p:nvPr/>
          </p:nvSpPr>
          <p:spPr>
            <a:xfrm flipH="1" rot="10800000">
              <a:off x="1566600" y="2451283"/>
              <a:ext cx="235200" cy="1899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332" name="Google Shape;332;p24"/>
          <p:cNvGrpSpPr/>
          <p:nvPr/>
        </p:nvGrpSpPr>
        <p:grpSpPr>
          <a:xfrm>
            <a:off x="6034350" y="2663100"/>
            <a:ext cx="2835600" cy="377782"/>
            <a:chOff x="266400" y="2262650"/>
            <a:chExt cx="2835600" cy="377782"/>
          </a:xfrm>
        </p:grpSpPr>
        <p:sp>
          <p:nvSpPr>
            <p:cNvPr id="333" name="Google Shape;333;p24"/>
            <p:cNvSpPr/>
            <p:nvPr/>
          </p:nvSpPr>
          <p:spPr>
            <a:xfrm>
              <a:off x="266400" y="2262650"/>
              <a:ext cx="2835600" cy="189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34" name="Google Shape;334;p24"/>
            <p:cNvSpPr/>
            <p:nvPr/>
          </p:nvSpPr>
          <p:spPr>
            <a:xfrm flipH="1" rot="10800000">
              <a:off x="1566600" y="2450532"/>
              <a:ext cx="235200" cy="1899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335" name="Google Shape;335;p24"/>
          <p:cNvGrpSpPr/>
          <p:nvPr/>
        </p:nvGrpSpPr>
        <p:grpSpPr>
          <a:xfrm flipH="1" rot="10800000">
            <a:off x="3102250" y="2475168"/>
            <a:ext cx="2936700" cy="377832"/>
            <a:chOff x="218275" y="2223950"/>
            <a:chExt cx="2936700" cy="377832"/>
          </a:xfrm>
        </p:grpSpPr>
        <p:sp>
          <p:nvSpPr>
            <p:cNvPr id="336" name="Google Shape;336;p24"/>
            <p:cNvSpPr/>
            <p:nvPr/>
          </p:nvSpPr>
          <p:spPr>
            <a:xfrm>
              <a:off x="218275" y="2223950"/>
              <a:ext cx="2936700" cy="189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37" name="Google Shape;337;p24"/>
            <p:cNvSpPr/>
            <p:nvPr/>
          </p:nvSpPr>
          <p:spPr>
            <a:xfrm flipH="1" rot="10800000">
              <a:off x="1566600" y="2411882"/>
              <a:ext cx="235200" cy="1899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cxnSp>
        <p:nvCxnSpPr>
          <p:cNvPr id="338" name="Google Shape;338;p24"/>
          <p:cNvCxnSpPr/>
          <p:nvPr/>
        </p:nvCxnSpPr>
        <p:spPr>
          <a:xfrm>
            <a:off x="3099875" y="2264000"/>
            <a:ext cx="0" cy="909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24"/>
          <p:cNvCxnSpPr/>
          <p:nvPr/>
        </p:nvCxnSpPr>
        <p:spPr>
          <a:xfrm>
            <a:off x="6038950" y="2264000"/>
            <a:ext cx="0" cy="909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40" name="Google Shape;340;p24"/>
          <p:cNvSpPr txBox="1"/>
          <p:nvPr>
            <p:ph idx="1" type="subTitle"/>
          </p:nvPr>
        </p:nvSpPr>
        <p:spPr>
          <a:xfrm>
            <a:off x="1037788" y="3173000"/>
            <a:ext cx="1283400" cy="29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 SemiBold"/>
              <a:buNone/>
              <a:defRPr sz="1400">
                <a:solidFill>
                  <a:schemeClr val="accent2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1" name="Google Shape;341;p24"/>
          <p:cNvSpPr txBox="1"/>
          <p:nvPr>
            <p:ph idx="2" type="body"/>
          </p:nvPr>
        </p:nvSpPr>
        <p:spPr>
          <a:xfrm>
            <a:off x="1020050" y="1886300"/>
            <a:ext cx="1283400" cy="37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42" name="Google Shape;342;p24"/>
          <p:cNvSpPr txBox="1"/>
          <p:nvPr>
            <p:ph idx="3" type="subTitle"/>
          </p:nvPr>
        </p:nvSpPr>
        <p:spPr>
          <a:xfrm>
            <a:off x="3926050" y="1966400"/>
            <a:ext cx="1283400" cy="29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M Sans SemiBold"/>
              <a:buNone/>
              <a:defRPr sz="1400">
                <a:solidFill>
                  <a:schemeClr val="accent6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3" name="Google Shape;343;p24"/>
          <p:cNvSpPr txBox="1"/>
          <p:nvPr>
            <p:ph idx="4" type="body"/>
          </p:nvPr>
        </p:nvSpPr>
        <p:spPr>
          <a:xfrm>
            <a:off x="3929375" y="3064175"/>
            <a:ext cx="1283400" cy="37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44" name="Google Shape;344;p24"/>
          <p:cNvSpPr txBox="1"/>
          <p:nvPr>
            <p:ph idx="5" type="subTitle"/>
          </p:nvPr>
        </p:nvSpPr>
        <p:spPr>
          <a:xfrm>
            <a:off x="6810456" y="3173000"/>
            <a:ext cx="1283400" cy="29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DM Sans SemiBold"/>
              <a:buNone/>
              <a:defRPr sz="1400">
                <a:solidFill>
                  <a:schemeClr val="accent3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45" name="Google Shape;345;p24"/>
          <p:cNvSpPr txBox="1"/>
          <p:nvPr>
            <p:ph idx="6" type="body"/>
          </p:nvPr>
        </p:nvSpPr>
        <p:spPr>
          <a:xfrm>
            <a:off x="6769313" y="1886300"/>
            <a:ext cx="1283400" cy="37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346" name="Google Shape;346;p24"/>
          <p:cNvGrpSpPr/>
          <p:nvPr/>
        </p:nvGrpSpPr>
        <p:grpSpPr>
          <a:xfrm>
            <a:off x="-824158" y="3670122"/>
            <a:ext cx="2277538" cy="2277538"/>
            <a:chOff x="987244" y="313753"/>
            <a:chExt cx="555321" cy="555321"/>
          </a:xfrm>
        </p:grpSpPr>
        <p:grpSp>
          <p:nvGrpSpPr>
            <p:cNvPr id="347" name="Google Shape;347;p24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348" name="Google Shape;348;p24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49" name="Google Shape;349;p24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50" name="Google Shape;350;p24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51" name="Google Shape;351;p24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352" name="Google Shape;352;p24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353" name="Google Shape;353;p24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54" name="Google Shape;354;p24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55" name="Google Shape;355;p24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56" name="Google Shape;356;p24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grpSp>
        <p:nvGrpSpPr>
          <p:cNvPr id="357" name="Google Shape;357;p24"/>
          <p:cNvGrpSpPr/>
          <p:nvPr/>
        </p:nvGrpSpPr>
        <p:grpSpPr>
          <a:xfrm>
            <a:off x="8303263" y="28963"/>
            <a:ext cx="392675" cy="392675"/>
            <a:chOff x="458050" y="265600"/>
            <a:chExt cx="392675" cy="392675"/>
          </a:xfrm>
        </p:grpSpPr>
        <p:sp>
          <p:nvSpPr>
            <p:cNvPr id="358" name="Google Shape;358;p2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0" name="Google Shape;360;p2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1" name="Google Shape;361;p2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362" name="Google Shape;362;p24"/>
          <p:cNvGrpSpPr/>
          <p:nvPr/>
        </p:nvGrpSpPr>
        <p:grpSpPr>
          <a:xfrm>
            <a:off x="8843163" y="28950"/>
            <a:ext cx="392675" cy="392675"/>
            <a:chOff x="458050" y="265600"/>
            <a:chExt cx="392675" cy="392675"/>
          </a:xfrm>
        </p:grpSpPr>
        <p:sp>
          <p:nvSpPr>
            <p:cNvPr id="363" name="Google Shape;363;p2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5" name="Google Shape;365;p2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6" name="Google Shape;366;p2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367" name="Google Shape;367;p24"/>
          <p:cNvGrpSpPr/>
          <p:nvPr/>
        </p:nvGrpSpPr>
        <p:grpSpPr>
          <a:xfrm>
            <a:off x="8567531" y="465897"/>
            <a:ext cx="392675" cy="392675"/>
            <a:chOff x="458050" y="265600"/>
            <a:chExt cx="392675" cy="392675"/>
          </a:xfrm>
        </p:grpSpPr>
        <p:sp>
          <p:nvSpPr>
            <p:cNvPr id="368" name="Google Shape;368;p2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0" name="Google Shape;370;p2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1" name="Google Shape;371;p2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372" name="Google Shape;372;p24"/>
          <p:cNvGrpSpPr/>
          <p:nvPr/>
        </p:nvGrpSpPr>
        <p:grpSpPr>
          <a:xfrm>
            <a:off x="9107431" y="465884"/>
            <a:ext cx="392675" cy="392675"/>
            <a:chOff x="458050" y="265600"/>
            <a:chExt cx="392675" cy="392675"/>
          </a:xfrm>
        </p:grpSpPr>
        <p:sp>
          <p:nvSpPr>
            <p:cNvPr id="373" name="Google Shape;373;p2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5" name="Google Shape;375;p2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6" name="Google Shape;376;p2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items on timeline">
  <p:cSld name="CUSTOM_4_1">
    <p:bg>
      <p:bgPr>
        <a:solidFill>
          <a:schemeClr val="accent1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5"/>
          <p:cNvSpPr txBox="1"/>
          <p:nvPr>
            <p:ph type="title"/>
          </p:nvPr>
        </p:nvSpPr>
        <p:spPr>
          <a:xfrm>
            <a:off x="311700" y="269951"/>
            <a:ext cx="8520600" cy="5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grpSp>
        <p:nvGrpSpPr>
          <p:cNvPr id="379" name="Google Shape;379;p25"/>
          <p:cNvGrpSpPr/>
          <p:nvPr/>
        </p:nvGrpSpPr>
        <p:grpSpPr>
          <a:xfrm rot="-5400000">
            <a:off x="1877868" y="1797262"/>
            <a:ext cx="927868" cy="202603"/>
            <a:chOff x="1082850" y="2340833"/>
            <a:chExt cx="2019300" cy="195299"/>
          </a:xfrm>
        </p:grpSpPr>
        <p:sp>
          <p:nvSpPr>
            <p:cNvPr id="380" name="Google Shape;380;p25"/>
            <p:cNvSpPr/>
            <p:nvPr/>
          </p:nvSpPr>
          <p:spPr>
            <a:xfrm>
              <a:off x="1082850" y="2340833"/>
              <a:ext cx="2019300" cy="111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flipH="1" rot="10800000">
              <a:off x="1974902" y="2451232"/>
              <a:ext cx="235200" cy="849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382" name="Google Shape;382;p25"/>
          <p:cNvSpPr txBox="1"/>
          <p:nvPr>
            <p:ph idx="1" type="subTitle"/>
          </p:nvPr>
        </p:nvSpPr>
        <p:spPr>
          <a:xfrm>
            <a:off x="749913" y="1749763"/>
            <a:ext cx="1283400" cy="29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 SemiBold"/>
              <a:buNone/>
              <a:defRPr sz="1200">
                <a:solidFill>
                  <a:schemeClr val="accent2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83" name="Google Shape;383;p25"/>
          <p:cNvSpPr txBox="1"/>
          <p:nvPr>
            <p:ph idx="2" type="body"/>
          </p:nvPr>
        </p:nvSpPr>
        <p:spPr>
          <a:xfrm>
            <a:off x="2650275" y="1709725"/>
            <a:ext cx="5743800" cy="37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384" name="Google Shape;384;p25"/>
          <p:cNvGrpSpPr/>
          <p:nvPr/>
        </p:nvGrpSpPr>
        <p:grpSpPr>
          <a:xfrm>
            <a:off x="7701292" y="3734734"/>
            <a:ext cx="2277538" cy="2277538"/>
            <a:chOff x="987244" y="313753"/>
            <a:chExt cx="555321" cy="555321"/>
          </a:xfrm>
        </p:grpSpPr>
        <p:grpSp>
          <p:nvGrpSpPr>
            <p:cNvPr id="385" name="Google Shape;385;p25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386" name="Google Shape;386;p25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87" name="Google Shape;387;p25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88" name="Google Shape;388;p25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89" name="Google Shape;389;p25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390" name="Google Shape;390;p25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391" name="Google Shape;391;p25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92" name="Google Shape;392;p25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93" name="Google Shape;393;p25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94" name="Google Shape;394;p25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grpSp>
        <p:nvGrpSpPr>
          <p:cNvPr id="395" name="Google Shape;395;p25"/>
          <p:cNvGrpSpPr/>
          <p:nvPr/>
        </p:nvGrpSpPr>
        <p:grpSpPr>
          <a:xfrm>
            <a:off x="-459737" y="28963"/>
            <a:ext cx="392675" cy="392675"/>
            <a:chOff x="458050" y="265600"/>
            <a:chExt cx="392675" cy="392675"/>
          </a:xfrm>
        </p:grpSpPr>
        <p:sp>
          <p:nvSpPr>
            <p:cNvPr id="396" name="Google Shape;396;p2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98" name="Google Shape;398;p2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99" name="Google Shape;399;p2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00" name="Google Shape;400;p25"/>
          <p:cNvGrpSpPr/>
          <p:nvPr/>
        </p:nvGrpSpPr>
        <p:grpSpPr>
          <a:xfrm>
            <a:off x="80163" y="28950"/>
            <a:ext cx="392675" cy="392675"/>
            <a:chOff x="458050" y="265600"/>
            <a:chExt cx="392675" cy="392675"/>
          </a:xfrm>
        </p:grpSpPr>
        <p:sp>
          <p:nvSpPr>
            <p:cNvPr id="401" name="Google Shape;401;p2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3" name="Google Shape;403;p2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4" name="Google Shape;404;p2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05" name="Google Shape;405;p25"/>
          <p:cNvGrpSpPr/>
          <p:nvPr/>
        </p:nvGrpSpPr>
        <p:grpSpPr>
          <a:xfrm>
            <a:off x="-195469" y="465897"/>
            <a:ext cx="392675" cy="392675"/>
            <a:chOff x="458050" y="265600"/>
            <a:chExt cx="392675" cy="392675"/>
          </a:xfrm>
        </p:grpSpPr>
        <p:sp>
          <p:nvSpPr>
            <p:cNvPr id="406" name="Google Shape;406;p2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7" name="Google Shape;407;p2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8" name="Google Shape;408;p2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9" name="Google Shape;409;p2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10" name="Google Shape;410;p25"/>
          <p:cNvGrpSpPr/>
          <p:nvPr/>
        </p:nvGrpSpPr>
        <p:grpSpPr>
          <a:xfrm>
            <a:off x="344431" y="465884"/>
            <a:ext cx="392675" cy="392675"/>
            <a:chOff x="458050" y="265600"/>
            <a:chExt cx="392675" cy="392675"/>
          </a:xfrm>
        </p:grpSpPr>
        <p:sp>
          <p:nvSpPr>
            <p:cNvPr id="411" name="Google Shape;411;p2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12" name="Google Shape;412;p2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13" name="Google Shape;413;p2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14" name="Google Shape;414;p2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15" name="Google Shape;415;p25"/>
          <p:cNvGrpSpPr/>
          <p:nvPr/>
        </p:nvGrpSpPr>
        <p:grpSpPr>
          <a:xfrm rot="-5400000">
            <a:off x="1877749" y="2729577"/>
            <a:ext cx="927868" cy="202603"/>
            <a:chOff x="1082850" y="2340833"/>
            <a:chExt cx="2019300" cy="195299"/>
          </a:xfrm>
        </p:grpSpPr>
        <p:sp>
          <p:nvSpPr>
            <p:cNvPr id="416" name="Google Shape;416;p25"/>
            <p:cNvSpPr/>
            <p:nvPr/>
          </p:nvSpPr>
          <p:spPr>
            <a:xfrm>
              <a:off x="1082850" y="2340833"/>
              <a:ext cx="2019300" cy="111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17" name="Google Shape;417;p25"/>
            <p:cNvSpPr/>
            <p:nvPr/>
          </p:nvSpPr>
          <p:spPr>
            <a:xfrm flipH="1" rot="10800000">
              <a:off x="1974902" y="2451232"/>
              <a:ext cx="235200" cy="849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18" name="Google Shape;418;p25"/>
          <p:cNvSpPr txBox="1"/>
          <p:nvPr>
            <p:ph idx="3" type="subTitle"/>
          </p:nvPr>
        </p:nvSpPr>
        <p:spPr>
          <a:xfrm>
            <a:off x="749794" y="2682078"/>
            <a:ext cx="1283400" cy="29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DM Sans SemiBold"/>
              <a:buNone/>
              <a:defRPr sz="1200">
                <a:solidFill>
                  <a:schemeClr val="accent6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19" name="Google Shape;419;p25"/>
          <p:cNvSpPr txBox="1"/>
          <p:nvPr>
            <p:ph idx="4" type="body"/>
          </p:nvPr>
        </p:nvSpPr>
        <p:spPr>
          <a:xfrm>
            <a:off x="2650156" y="2642040"/>
            <a:ext cx="5743800" cy="37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420" name="Google Shape;420;p25"/>
          <p:cNvGrpSpPr/>
          <p:nvPr/>
        </p:nvGrpSpPr>
        <p:grpSpPr>
          <a:xfrm rot="-5400000">
            <a:off x="1877874" y="3657452"/>
            <a:ext cx="927868" cy="202603"/>
            <a:chOff x="1082850" y="2340833"/>
            <a:chExt cx="2019300" cy="195299"/>
          </a:xfrm>
        </p:grpSpPr>
        <p:sp>
          <p:nvSpPr>
            <p:cNvPr id="421" name="Google Shape;421;p25"/>
            <p:cNvSpPr/>
            <p:nvPr/>
          </p:nvSpPr>
          <p:spPr>
            <a:xfrm>
              <a:off x="1082850" y="2340833"/>
              <a:ext cx="2019300" cy="11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22" name="Google Shape;422;p25"/>
            <p:cNvSpPr/>
            <p:nvPr/>
          </p:nvSpPr>
          <p:spPr>
            <a:xfrm flipH="1" rot="10800000">
              <a:off x="1974902" y="2451232"/>
              <a:ext cx="235200" cy="849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23" name="Google Shape;423;p25"/>
          <p:cNvSpPr txBox="1"/>
          <p:nvPr>
            <p:ph idx="5" type="subTitle"/>
          </p:nvPr>
        </p:nvSpPr>
        <p:spPr>
          <a:xfrm>
            <a:off x="749919" y="3609953"/>
            <a:ext cx="1283400" cy="29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DM Sans SemiBold"/>
              <a:buNone/>
              <a:defRPr sz="1200">
                <a:solidFill>
                  <a:schemeClr val="accent3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24" name="Google Shape;424;p25"/>
          <p:cNvSpPr txBox="1"/>
          <p:nvPr>
            <p:ph idx="6" type="body"/>
          </p:nvPr>
        </p:nvSpPr>
        <p:spPr>
          <a:xfrm>
            <a:off x="2650281" y="3569915"/>
            <a:ext cx="5743800" cy="37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items on timeline 1">
  <p:cSld name="CUSTOM_4_1_1">
    <p:bg>
      <p:bgPr>
        <a:solidFill>
          <a:schemeClr val="accent1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26"/>
          <p:cNvGrpSpPr/>
          <p:nvPr/>
        </p:nvGrpSpPr>
        <p:grpSpPr>
          <a:xfrm rot="-5400000">
            <a:off x="1732654" y="2389064"/>
            <a:ext cx="808326" cy="176511"/>
            <a:chOff x="1082850" y="2340833"/>
            <a:chExt cx="2019300" cy="195299"/>
          </a:xfrm>
        </p:grpSpPr>
        <p:sp>
          <p:nvSpPr>
            <p:cNvPr id="427" name="Google Shape;427;p26"/>
            <p:cNvSpPr/>
            <p:nvPr/>
          </p:nvSpPr>
          <p:spPr>
            <a:xfrm>
              <a:off x="1082850" y="2340833"/>
              <a:ext cx="2019300" cy="111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28" name="Google Shape;428;p26"/>
            <p:cNvSpPr/>
            <p:nvPr/>
          </p:nvSpPr>
          <p:spPr>
            <a:xfrm flipH="1" rot="10800000">
              <a:off x="1974902" y="2451232"/>
              <a:ext cx="235200" cy="849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29" name="Google Shape;429;p26"/>
          <p:cNvSpPr txBox="1"/>
          <p:nvPr>
            <p:ph idx="1" type="subTitle"/>
          </p:nvPr>
        </p:nvSpPr>
        <p:spPr>
          <a:xfrm>
            <a:off x="749903" y="2347665"/>
            <a:ext cx="1118100" cy="25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 SemiBold"/>
              <a:buNone/>
              <a:defRPr sz="1200">
                <a:solidFill>
                  <a:schemeClr val="accent2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30" name="Google Shape;430;p26"/>
          <p:cNvSpPr txBox="1"/>
          <p:nvPr>
            <p:ph idx="2" type="body"/>
          </p:nvPr>
        </p:nvSpPr>
        <p:spPr>
          <a:xfrm>
            <a:off x="2405472" y="2312775"/>
            <a:ext cx="5974800" cy="32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431" name="Google Shape;431;p26"/>
          <p:cNvGrpSpPr/>
          <p:nvPr/>
        </p:nvGrpSpPr>
        <p:grpSpPr>
          <a:xfrm rot="-5400000">
            <a:off x="1732550" y="3201285"/>
            <a:ext cx="808326" cy="176511"/>
            <a:chOff x="1082850" y="2340833"/>
            <a:chExt cx="2019300" cy="195299"/>
          </a:xfrm>
        </p:grpSpPr>
        <p:sp>
          <p:nvSpPr>
            <p:cNvPr id="432" name="Google Shape;432;p26"/>
            <p:cNvSpPr/>
            <p:nvPr/>
          </p:nvSpPr>
          <p:spPr>
            <a:xfrm>
              <a:off x="1082850" y="2340833"/>
              <a:ext cx="2019300" cy="111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33" name="Google Shape;433;p26"/>
            <p:cNvSpPr/>
            <p:nvPr/>
          </p:nvSpPr>
          <p:spPr>
            <a:xfrm flipH="1" rot="10800000">
              <a:off x="1974902" y="2451232"/>
              <a:ext cx="235200" cy="849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34" name="Google Shape;434;p26"/>
          <p:cNvSpPr txBox="1"/>
          <p:nvPr>
            <p:ph idx="3" type="subTitle"/>
          </p:nvPr>
        </p:nvSpPr>
        <p:spPr>
          <a:xfrm>
            <a:off x="749799" y="3159886"/>
            <a:ext cx="1118100" cy="25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DM Sans SemiBold"/>
              <a:buNone/>
              <a:defRPr sz="1200">
                <a:solidFill>
                  <a:schemeClr val="accent6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35" name="Google Shape;435;p26"/>
          <p:cNvSpPr txBox="1"/>
          <p:nvPr>
            <p:ph idx="4" type="body"/>
          </p:nvPr>
        </p:nvSpPr>
        <p:spPr>
          <a:xfrm>
            <a:off x="2405349" y="3124996"/>
            <a:ext cx="5974800" cy="32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436" name="Google Shape;436;p26"/>
          <p:cNvGrpSpPr/>
          <p:nvPr/>
        </p:nvGrpSpPr>
        <p:grpSpPr>
          <a:xfrm rot="-5400000">
            <a:off x="1732659" y="4009637"/>
            <a:ext cx="808326" cy="176511"/>
            <a:chOff x="1082850" y="2340833"/>
            <a:chExt cx="2019300" cy="195299"/>
          </a:xfrm>
        </p:grpSpPr>
        <p:sp>
          <p:nvSpPr>
            <p:cNvPr id="437" name="Google Shape;437;p26"/>
            <p:cNvSpPr/>
            <p:nvPr/>
          </p:nvSpPr>
          <p:spPr>
            <a:xfrm>
              <a:off x="1082850" y="2340833"/>
              <a:ext cx="2019300" cy="11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38" name="Google Shape;438;p26"/>
            <p:cNvSpPr/>
            <p:nvPr/>
          </p:nvSpPr>
          <p:spPr>
            <a:xfrm flipH="1" rot="10800000">
              <a:off x="1974902" y="2451232"/>
              <a:ext cx="235200" cy="849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39" name="Google Shape;439;p26"/>
          <p:cNvSpPr txBox="1"/>
          <p:nvPr>
            <p:ph idx="5" type="subTitle"/>
          </p:nvPr>
        </p:nvSpPr>
        <p:spPr>
          <a:xfrm>
            <a:off x="749908" y="3968238"/>
            <a:ext cx="1118100" cy="25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DM Sans SemiBold"/>
              <a:buNone/>
              <a:defRPr sz="1200">
                <a:solidFill>
                  <a:schemeClr val="accent3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40" name="Google Shape;440;p26"/>
          <p:cNvSpPr txBox="1"/>
          <p:nvPr>
            <p:ph idx="6" type="body"/>
          </p:nvPr>
        </p:nvSpPr>
        <p:spPr>
          <a:xfrm>
            <a:off x="2405479" y="3933350"/>
            <a:ext cx="5974800" cy="32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441" name="Google Shape;441;p26"/>
          <p:cNvGrpSpPr/>
          <p:nvPr/>
        </p:nvGrpSpPr>
        <p:grpSpPr>
          <a:xfrm rot="-5400000">
            <a:off x="1733987" y="1580739"/>
            <a:ext cx="808326" cy="176511"/>
            <a:chOff x="1082850" y="2340833"/>
            <a:chExt cx="2019300" cy="195299"/>
          </a:xfrm>
        </p:grpSpPr>
        <p:sp>
          <p:nvSpPr>
            <p:cNvPr id="442" name="Google Shape;442;p26"/>
            <p:cNvSpPr/>
            <p:nvPr/>
          </p:nvSpPr>
          <p:spPr>
            <a:xfrm>
              <a:off x="1082850" y="2340833"/>
              <a:ext cx="2019300" cy="111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43" name="Google Shape;443;p26"/>
            <p:cNvSpPr/>
            <p:nvPr/>
          </p:nvSpPr>
          <p:spPr>
            <a:xfrm flipH="1" rot="10800000">
              <a:off x="1974902" y="2451232"/>
              <a:ext cx="235200" cy="849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44" name="Google Shape;444;p26"/>
          <p:cNvSpPr txBox="1"/>
          <p:nvPr>
            <p:ph idx="7" type="subTitle"/>
          </p:nvPr>
        </p:nvSpPr>
        <p:spPr>
          <a:xfrm>
            <a:off x="751236" y="1539340"/>
            <a:ext cx="1118100" cy="25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DM Sans SemiBold"/>
              <a:buNone/>
              <a:defRPr sz="1200">
                <a:solidFill>
                  <a:schemeClr val="accent4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45" name="Google Shape;445;p26"/>
          <p:cNvSpPr txBox="1"/>
          <p:nvPr>
            <p:ph idx="8" type="body"/>
          </p:nvPr>
        </p:nvSpPr>
        <p:spPr>
          <a:xfrm>
            <a:off x="2406806" y="1504450"/>
            <a:ext cx="5974800" cy="32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6" name="Google Shape;446;p26"/>
          <p:cNvSpPr txBox="1"/>
          <p:nvPr>
            <p:ph type="title"/>
          </p:nvPr>
        </p:nvSpPr>
        <p:spPr>
          <a:xfrm>
            <a:off x="311700" y="269951"/>
            <a:ext cx="8520600" cy="5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grpSp>
        <p:nvGrpSpPr>
          <p:cNvPr id="447" name="Google Shape;447;p26"/>
          <p:cNvGrpSpPr/>
          <p:nvPr/>
        </p:nvGrpSpPr>
        <p:grpSpPr>
          <a:xfrm>
            <a:off x="73663" y="4677163"/>
            <a:ext cx="392675" cy="392675"/>
            <a:chOff x="458050" y="265600"/>
            <a:chExt cx="392675" cy="392675"/>
          </a:xfrm>
        </p:grpSpPr>
        <p:sp>
          <p:nvSpPr>
            <p:cNvPr id="448" name="Google Shape;448;p2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0" name="Google Shape;450;p2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1" name="Google Shape;451;p2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52" name="Google Shape;452;p26"/>
          <p:cNvGrpSpPr/>
          <p:nvPr/>
        </p:nvGrpSpPr>
        <p:grpSpPr>
          <a:xfrm>
            <a:off x="613563" y="4677150"/>
            <a:ext cx="392675" cy="392675"/>
            <a:chOff x="458050" y="265600"/>
            <a:chExt cx="392675" cy="392675"/>
          </a:xfrm>
        </p:grpSpPr>
        <p:sp>
          <p:nvSpPr>
            <p:cNvPr id="453" name="Google Shape;453;p2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5" name="Google Shape;455;p2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6" name="Google Shape;456;p2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57" name="Google Shape;457;p26"/>
          <p:cNvGrpSpPr/>
          <p:nvPr/>
        </p:nvGrpSpPr>
        <p:grpSpPr>
          <a:xfrm>
            <a:off x="348063" y="4284488"/>
            <a:ext cx="392675" cy="392675"/>
            <a:chOff x="458050" y="265600"/>
            <a:chExt cx="392675" cy="392675"/>
          </a:xfrm>
        </p:grpSpPr>
        <p:sp>
          <p:nvSpPr>
            <p:cNvPr id="458" name="Google Shape;458;p2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60" name="Google Shape;460;p2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61" name="Google Shape;461;p2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62" name="Google Shape;462;p26"/>
          <p:cNvSpPr/>
          <p:nvPr/>
        </p:nvSpPr>
        <p:spPr>
          <a:xfrm>
            <a:off x="8381600" y="-3575"/>
            <a:ext cx="8436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463" name="Google Shape;463;p26"/>
          <p:cNvGrpSpPr/>
          <p:nvPr/>
        </p:nvGrpSpPr>
        <p:grpSpPr>
          <a:xfrm>
            <a:off x="7788867" y="-840619"/>
            <a:ext cx="2277538" cy="2277538"/>
            <a:chOff x="987244" y="313753"/>
            <a:chExt cx="555321" cy="555321"/>
          </a:xfrm>
        </p:grpSpPr>
        <p:grpSp>
          <p:nvGrpSpPr>
            <p:cNvPr id="464" name="Google Shape;464;p26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465" name="Google Shape;465;p26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66" name="Google Shape;466;p26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67" name="Google Shape;467;p26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68" name="Google Shape;468;p26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469" name="Google Shape;469;p26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470" name="Google Shape;470;p26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71" name="Google Shape;471;p26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72" name="Google Shape;472;p26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73" name="Google Shape;473;p26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Slide">
  <p:cSld name="CUSTOM_5">
    <p:bg>
      <p:bgPr>
        <a:solidFill>
          <a:schemeClr val="accent5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oogle Shape;475;p27"/>
          <p:cNvGrpSpPr/>
          <p:nvPr/>
        </p:nvGrpSpPr>
        <p:grpSpPr>
          <a:xfrm>
            <a:off x="1322434" y="2156088"/>
            <a:ext cx="2277538" cy="2277538"/>
            <a:chOff x="987244" y="313753"/>
            <a:chExt cx="555321" cy="555321"/>
          </a:xfrm>
        </p:grpSpPr>
        <p:grpSp>
          <p:nvGrpSpPr>
            <p:cNvPr id="476" name="Google Shape;476;p27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477" name="Google Shape;477;p27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78" name="Google Shape;478;p27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79" name="Google Shape;479;p27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80" name="Google Shape;480;p27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481" name="Google Shape;481;p27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482" name="Google Shape;482;p27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83" name="Google Shape;483;p27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84" name="Google Shape;484;p27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85" name="Google Shape;485;p27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486" name="Google Shape;486;p27"/>
          <p:cNvSpPr/>
          <p:nvPr/>
        </p:nvSpPr>
        <p:spPr>
          <a:xfrm>
            <a:off x="-72425" y="4274900"/>
            <a:ext cx="1002600" cy="920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7" name="Google Shape;487;p27"/>
          <p:cNvSpPr/>
          <p:nvPr/>
        </p:nvSpPr>
        <p:spPr>
          <a:xfrm rot="10800000">
            <a:off x="8141400" y="0"/>
            <a:ext cx="1002600" cy="8619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8" name="Google Shape;488;p27"/>
          <p:cNvSpPr/>
          <p:nvPr>
            <p:ph idx="2" type="pic"/>
          </p:nvPr>
        </p:nvSpPr>
        <p:spPr>
          <a:xfrm>
            <a:off x="2475825" y="1654388"/>
            <a:ext cx="4195800" cy="16212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89" name="Google Shape;489;p27"/>
          <p:cNvSpPr txBox="1"/>
          <p:nvPr>
            <p:ph type="title"/>
          </p:nvPr>
        </p:nvSpPr>
        <p:spPr>
          <a:xfrm>
            <a:off x="311700" y="1246957"/>
            <a:ext cx="8520600" cy="59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90" name="Google Shape;490;p27"/>
          <p:cNvSpPr/>
          <p:nvPr/>
        </p:nvSpPr>
        <p:spPr>
          <a:xfrm>
            <a:off x="8588401" y="4579699"/>
            <a:ext cx="1132200" cy="11322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l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491" name="Google Shape;491;p27"/>
          <p:cNvGrpSpPr/>
          <p:nvPr/>
        </p:nvGrpSpPr>
        <p:grpSpPr>
          <a:xfrm>
            <a:off x="73663" y="105163"/>
            <a:ext cx="392675" cy="392675"/>
            <a:chOff x="458050" y="265600"/>
            <a:chExt cx="392675" cy="392675"/>
          </a:xfrm>
        </p:grpSpPr>
        <p:sp>
          <p:nvSpPr>
            <p:cNvPr id="492" name="Google Shape;492;p2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94" name="Google Shape;494;p2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95" name="Google Shape;495;p2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96" name="Google Shape;496;p27"/>
          <p:cNvGrpSpPr/>
          <p:nvPr/>
        </p:nvGrpSpPr>
        <p:grpSpPr>
          <a:xfrm>
            <a:off x="613563" y="105150"/>
            <a:ext cx="392675" cy="392675"/>
            <a:chOff x="458050" y="265600"/>
            <a:chExt cx="392675" cy="392675"/>
          </a:xfrm>
        </p:grpSpPr>
        <p:sp>
          <p:nvSpPr>
            <p:cNvPr id="497" name="Google Shape;497;p2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99" name="Google Shape;499;p2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00" name="Google Shape;500;p2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01" name="Google Shape;501;p27"/>
          <p:cNvGrpSpPr/>
          <p:nvPr/>
        </p:nvGrpSpPr>
        <p:grpSpPr>
          <a:xfrm rot="5400000">
            <a:off x="6932337" y="2581390"/>
            <a:ext cx="392675" cy="392675"/>
            <a:chOff x="458050" y="265600"/>
            <a:chExt cx="392675" cy="392675"/>
          </a:xfrm>
        </p:grpSpPr>
        <p:sp>
          <p:nvSpPr>
            <p:cNvPr id="502" name="Google Shape;502;p2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04" name="Google Shape;504;p2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05" name="Google Shape;505;p2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06" name="Google Shape;506;p27"/>
          <p:cNvGrpSpPr/>
          <p:nvPr/>
        </p:nvGrpSpPr>
        <p:grpSpPr>
          <a:xfrm rot="5400000">
            <a:off x="6627549" y="2968890"/>
            <a:ext cx="392675" cy="392675"/>
            <a:chOff x="458050" y="265600"/>
            <a:chExt cx="392675" cy="392675"/>
          </a:xfrm>
        </p:grpSpPr>
        <p:sp>
          <p:nvSpPr>
            <p:cNvPr id="507" name="Google Shape;507;p2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09" name="Google Shape;509;p2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10" name="Google Shape;510;p2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Exercise">
  <p:cSld name="CUSTOM_6">
    <p:bg>
      <p:bgPr>
        <a:solidFill>
          <a:schemeClr val="lt1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8"/>
          <p:cNvSpPr/>
          <p:nvPr/>
        </p:nvSpPr>
        <p:spPr>
          <a:xfrm>
            <a:off x="3909775" y="-27225"/>
            <a:ext cx="5234100" cy="517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3" name="Google Shape;513;p28"/>
          <p:cNvSpPr txBox="1"/>
          <p:nvPr>
            <p:ph type="title"/>
          </p:nvPr>
        </p:nvSpPr>
        <p:spPr>
          <a:xfrm>
            <a:off x="275400" y="1813225"/>
            <a:ext cx="2734200" cy="45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4" name="Google Shape;514;p28"/>
          <p:cNvSpPr/>
          <p:nvPr/>
        </p:nvSpPr>
        <p:spPr>
          <a:xfrm>
            <a:off x="3201175" y="798750"/>
            <a:ext cx="2734200" cy="17484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5" name="Google Shape;515;p28"/>
          <p:cNvSpPr/>
          <p:nvPr/>
        </p:nvSpPr>
        <p:spPr>
          <a:xfrm>
            <a:off x="6114375" y="798750"/>
            <a:ext cx="2755500" cy="1748400"/>
          </a:xfrm>
          <a:prstGeom prst="snip1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6" name="Google Shape;516;p28"/>
          <p:cNvSpPr/>
          <p:nvPr/>
        </p:nvSpPr>
        <p:spPr>
          <a:xfrm>
            <a:off x="3201175" y="2709625"/>
            <a:ext cx="2734200" cy="17484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7" name="Google Shape;517;p28"/>
          <p:cNvSpPr/>
          <p:nvPr/>
        </p:nvSpPr>
        <p:spPr>
          <a:xfrm>
            <a:off x="6114375" y="2709625"/>
            <a:ext cx="2755500" cy="1748400"/>
          </a:xfrm>
          <a:prstGeom prst="snip1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8" name="Google Shape;518;p28"/>
          <p:cNvSpPr txBox="1"/>
          <p:nvPr>
            <p:ph idx="1" type="body"/>
          </p:nvPr>
        </p:nvSpPr>
        <p:spPr>
          <a:xfrm>
            <a:off x="266675" y="2343252"/>
            <a:ext cx="2755500" cy="98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9" name="Google Shape;519;p28"/>
          <p:cNvSpPr txBox="1"/>
          <p:nvPr>
            <p:ph idx="2" type="subTitle"/>
          </p:nvPr>
        </p:nvSpPr>
        <p:spPr>
          <a:xfrm>
            <a:off x="3350975" y="1006050"/>
            <a:ext cx="2341200" cy="45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0" name="Google Shape;520;p28"/>
          <p:cNvSpPr txBox="1"/>
          <p:nvPr>
            <p:ph idx="3" type="body"/>
          </p:nvPr>
        </p:nvSpPr>
        <p:spPr>
          <a:xfrm>
            <a:off x="3350975" y="1591325"/>
            <a:ext cx="2341200" cy="74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1" name="Google Shape;521;p28"/>
          <p:cNvSpPr txBox="1"/>
          <p:nvPr>
            <p:ph idx="4" type="subTitle"/>
          </p:nvPr>
        </p:nvSpPr>
        <p:spPr>
          <a:xfrm>
            <a:off x="6321525" y="1007413"/>
            <a:ext cx="2341200" cy="45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2" name="Google Shape;522;p28"/>
          <p:cNvSpPr txBox="1"/>
          <p:nvPr>
            <p:ph idx="5" type="body"/>
          </p:nvPr>
        </p:nvSpPr>
        <p:spPr>
          <a:xfrm>
            <a:off x="6321525" y="1592688"/>
            <a:ext cx="2341200" cy="74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3" name="Google Shape;523;p28"/>
          <p:cNvSpPr txBox="1"/>
          <p:nvPr>
            <p:ph idx="6" type="subTitle"/>
          </p:nvPr>
        </p:nvSpPr>
        <p:spPr>
          <a:xfrm>
            <a:off x="3315125" y="2918288"/>
            <a:ext cx="2341200" cy="45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4" name="Google Shape;524;p28"/>
          <p:cNvSpPr txBox="1"/>
          <p:nvPr>
            <p:ph idx="7" type="body"/>
          </p:nvPr>
        </p:nvSpPr>
        <p:spPr>
          <a:xfrm>
            <a:off x="3315125" y="3503563"/>
            <a:ext cx="2341200" cy="74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5" name="Google Shape;525;p28"/>
          <p:cNvSpPr txBox="1"/>
          <p:nvPr>
            <p:ph idx="8" type="subTitle"/>
          </p:nvPr>
        </p:nvSpPr>
        <p:spPr>
          <a:xfrm>
            <a:off x="6321525" y="2918288"/>
            <a:ext cx="2341200" cy="45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6" name="Google Shape;526;p28"/>
          <p:cNvSpPr txBox="1"/>
          <p:nvPr>
            <p:ph idx="9" type="body"/>
          </p:nvPr>
        </p:nvSpPr>
        <p:spPr>
          <a:xfrm>
            <a:off x="6321525" y="3503563"/>
            <a:ext cx="2341200" cy="74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grpSp>
        <p:nvGrpSpPr>
          <p:cNvPr id="527" name="Google Shape;527;p28"/>
          <p:cNvGrpSpPr/>
          <p:nvPr/>
        </p:nvGrpSpPr>
        <p:grpSpPr>
          <a:xfrm>
            <a:off x="7939157" y="-559388"/>
            <a:ext cx="1572280" cy="1572280"/>
            <a:chOff x="987244" y="313753"/>
            <a:chExt cx="555321" cy="555321"/>
          </a:xfrm>
        </p:grpSpPr>
        <p:grpSp>
          <p:nvGrpSpPr>
            <p:cNvPr id="528" name="Google Shape;528;p28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529" name="Google Shape;529;p28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30" name="Google Shape;530;p28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31" name="Google Shape;531;p28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32" name="Google Shape;532;p28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533" name="Google Shape;533;p28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534" name="Google Shape;534;p28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35" name="Google Shape;535;p28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36" name="Google Shape;536;p28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37" name="Google Shape;537;p28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538" name="Google Shape;538;p28"/>
          <p:cNvSpPr/>
          <p:nvPr/>
        </p:nvSpPr>
        <p:spPr>
          <a:xfrm>
            <a:off x="3362526" y="4772899"/>
            <a:ext cx="1132200" cy="11322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l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539" name="Google Shape;539;p28"/>
          <p:cNvGrpSpPr/>
          <p:nvPr/>
        </p:nvGrpSpPr>
        <p:grpSpPr>
          <a:xfrm rot="5400000">
            <a:off x="4164913" y="48982"/>
            <a:ext cx="230579" cy="230579"/>
            <a:chOff x="458050" y="265600"/>
            <a:chExt cx="392675" cy="392675"/>
          </a:xfrm>
        </p:grpSpPr>
        <p:sp>
          <p:nvSpPr>
            <p:cNvPr id="540" name="Google Shape;540;p2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2" name="Google Shape;542;p2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3" name="Google Shape;543;p2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44" name="Google Shape;544;p28"/>
          <p:cNvGrpSpPr/>
          <p:nvPr/>
        </p:nvGrpSpPr>
        <p:grpSpPr>
          <a:xfrm rot="5400000">
            <a:off x="3985952" y="276513"/>
            <a:ext cx="230579" cy="230579"/>
            <a:chOff x="458050" y="265600"/>
            <a:chExt cx="392675" cy="392675"/>
          </a:xfrm>
        </p:grpSpPr>
        <p:sp>
          <p:nvSpPr>
            <p:cNvPr id="545" name="Google Shape;545;p2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7" name="Google Shape;547;p2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8" name="Google Shape;548;p2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49" name="Google Shape;549;p28"/>
          <p:cNvGrpSpPr/>
          <p:nvPr/>
        </p:nvGrpSpPr>
        <p:grpSpPr>
          <a:xfrm rot="5400000">
            <a:off x="44813" y="3614757"/>
            <a:ext cx="230579" cy="230579"/>
            <a:chOff x="458050" y="265600"/>
            <a:chExt cx="392675" cy="392675"/>
          </a:xfrm>
        </p:grpSpPr>
        <p:sp>
          <p:nvSpPr>
            <p:cNvPr id="550" name="Google Shape;550;p2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2" name="Google Shape;552;p2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3" name="Google Shape;553;p2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54" name="Google Shape;554;p28"/>
          <p:cNvGrpSpPr/>
          <p:nvPr/>
        </p:nvGrpSpPr>
        <p:grpSpPr>
          <a:xfrm rot="5400000">
            <a:off x="44827" y="3888613"/>
            <a:ext cx="230579" cy="230579"/>
            <a:chOff x="458050" y="265600"/>
            <a:chExt cx="392675" cy="392675"/>
          </a:xfrm>
        </p:grpSpPr>
        <p:sp>
          <p:nvSpPr>
            <p:cNvPr id="555" name="Google Shape;555;p2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7" name="Google Shape;557;p2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8" name="Google Shape;558;p2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59" name="Google Shape;559;p28"/>
          <p:cNvGrpSpPr/>
          <p:nvPr/>
        </p:nvGrpSpPr>
        <p:grpSpPr>
          <a:xfrm rot="5400000">
            <a:off x="275388" y="3772932"/>
            <a:ext cx="230579" cy="230579"/>
            <a:chOff x="458050" y="265600"/>
            <a:chExt cx="392675" cy="392675"/>
          </a:xfrm>
        </p:grpSpPr>
        <p:sp>
          <p:nvSpPr>
            <p:cNvPr id="560" name="Google Shape;560;p2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2" name="Google Shape;562;p2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3" name="Google Shape;563;p2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64" name="Google Shape;564;p28"/>
          <p:cNvGrpSpPr/>
          <p:nvPr/>
        </p:nvGrpSpPr>
        <p:grpSpPr>
          <a:xfrm rot="5400000">
            <a:off x="275402" y="4046788"/>
            <a:ext cx="230579" cy="230579"/>
            <a:chOff x="458050" y="265600"/>
            <a:chExt cx="392675" cy="392675"/>
          </a:xfrm>
        </p:grpSpPr>
        <p:sp>
          <p:nvSpPr>
            <p:cNvPr id="565" name="Google Shape;565;p2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7" name="Google Shape;567;p2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8" name="Google Shape;568;p2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key metrics v2">
  <p:cSld name="CUSTOM_6_1">
    <p:bg>
      <p:bgPr>
        <a:solidFill>
          <a:schemeClr val="lt1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9"/>
          <p:cNvSpPr/>
          <p:nvPr/>
        </p:nvSpPr>
        <p:spPr>
          <a:xfrm>
            <a:off x="3909775" y="-27225"/>
            <a:ext cx="5234100" cy="517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1" name="Google Shape;571;p29"/>
          <p:cNvSpPr txBox="1"/>
          <p:nvPr>
            <p:ph type="title"/>
          </p:nvPr>
        </p:nvSpPr>
        <p:spPr>
          <a:xfrm>
            <a:off x="275400" y="2255325"/>
            <a:ext cx="2734200" cy="60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2" name="Google Shape;572;p29"/>
          <p:cNvSpPr/>
          <p:nvPr/>
        </p:nvSpPr>
        <p:spPr>
          <a:xfrm>
            <a:off x="3201175" y="798750"/>
            <a:ext cx="2734200" cy="17484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3" name="Google Shape;573;p29"/>
          <p:cNvSpPr/>
          <p:nvPr/>
        </p:nvSpPr>
        <p:spPr>
          <a:xfrm>
            <a:off x="6114375" y="798750"/>
            <a:ext cx="2755500" cy="1748400"/>
          </a:xfrm>
          <a:prstGeom prst="snip1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4" name="Google Shape;574;p29"/>
          <p:cNvSpPr/>
          <p:nvPr/>
        </p:nvSpPr>
        <p:spPr>
          <a:xfrm>
            <a:off x="3201175" y="2709625"/>
            <a:ext cx="2734200" cy="17484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5" name="Google Shape;575;p29"/>
          <p:cNvSpPr/>
          <p:nvPr/>
        </p:nvSpPr>
        <p:spPr>
          <a:xfrm>
            <a:off x="6114375" y="2709625"/>
            <a:ext cx="2755500" cy="1748400"/>
          </a:xfrm>
          <a:prstGeom prst="snip1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6" name="Google Shape;576;p29"/>
          <p:cNvSpPr txBox="1"/>
          <p:nvPr>
            <p:ph idx="1" type="subTitle"/>
          </p:nvPr>
        </p:nvSpPr>
        <p:spPr>
          <a:xfrm>
            <a:off x="3415088" y="1006050"/>
            <a:ext cx="22938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77" name="Google Shape;577;p29"/>
          <p:cNvSpPr txBox="1"/>
          <p:nvPr>
            <p:ph idx="2" type="body"/>
          </p:nvPr>
        </p:nvSpPr>
        <p:spPr>
          <a:xfrm>
            <a:off x="3415088" y="1591325"/>
            <a:ext cx="2293800" cy="74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78" name="Google Shape;578;p29"/>
          <p:cNvSpPr txBox="1"/>
          <p:nvPr>
            <p:ph idx="3" type="subTitle"/>
          </p:nvPr>
        </p:nvSpPr>
        <p:spPr>
          <a:xfrm>
            <a:off x="6321525" y="1007413"/>
            <a:ext cx="23412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79" name="Google Shape;579;p29"/>
          <p:cNvSpPr txBox="1"/>
          <p:nvPr>
            <p:ph idx="4" type="body"/>
          </p:nvPr>
        </p:nvSpPr>
        <p:spPr>
          <a:xfrm>
            <a:off x="6321525" y="1592688"/>
            <a:ext cx="2341200" cy="74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0" name="Google Shape;580;p29"/>
          <p:cNvSpPr txBox="1"/>
          <p:nvPr>
            <p:ph idx="5" type="subTitle"/>
          </p:nvPr>
        </p:nvSpPr>
        <p:spPr>
          <a:xfrm>
            <a:off x="3401400" y="2918288"/>
            <a:ext cx="23412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1" name="Google Shape;581;p29"/>
          <p:cNvSpPr txBox="1"/>
          <p:nvPr>
            <p:ph idx="6" type="body"/>
          </p:nvPr>
        </p:nvSpPr>
        <p:spPr>
          <a:xfrm>
            <a:off x="3401400" y="3503563"/>
            <a:ext cx="2341200" cy="74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2" name="Google Shape;582;p29"/>
          <p:cNvSpPr txBox="1"/>
          <p:nvPr>
            <p:ph idx="7" type="subTitle"/>
          </p:nvPr>
        </p:nvSpPr>
        <p:spPr>
          <a:xfrm>
            <a:off x="6321525" y="2918288"/>
            <a:ext cx="23412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3" name="Google Shape;583;p29"/>
          <p:cNvSpPr txBox="1"/>
          <p:nvPr>
            <p:ph idx="8" type="body"/>
          </p:nvPr>
        </p:nvSpPr>
        <p:spPr>
          <a:xfrm>
            <a:off x="6321525" y="3503563"/>
            <a:ext cx="2341200" cy="74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584" name="Google Shape;584;p29"/>
          <p:cNvGrpSpPr/>
          <p:nvPr/>
        </p:nvGrpSpPr>
        <p:grpSpPr>
          <a:xfrm>
            <a:off x="7939157" y="-559388"/>
            <a:ext cx="1572280" cy="1572280"/>
            <a:chOff x="987244" y="313753"/>
            <a:chExt cx="555321" cy="555321"/>
          </a:xfrm>
        </p:grpSpPr>
        <p:grpSp>
          <p:nvGrpSpPr>
            <p:cNvPr id="585" name="Google Shape;585;p29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586" name="Google Shape;586;p29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87" name="Google Shape;587;p29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88" name="Google Shape;588;p29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89" name="Google Shape;589;p29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590" name="Google Shape;590;p29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591" name="Google Shape;591;p29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92" name="Google Shape;592;p29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93" name="Google Shape;593;p29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94" name="Google Shape;594;p29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595" name="Google Shape;595;p29"/>
          <p:cNvSpPr/>
          <p:nvPr/>
        </p:nvSpPr>
        <p:spPr>
          <a:xfrm>
            <a:off x="3362526" y="4772899"/>
            <a:ext cx="1132200" cy="11322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l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596" name="Google Shape;596;p29"/>
          <p:cNvGrpSpPr/>
          <p:nvPr/>
        </p:nvGrpSpPr>
        <p:grpSpPr>
          <a:xfrm rot="5400000">
            <a:off x="4164913" y="48982"/>
            <a:ext cx="230579" cy="230579"/>
            <a:chOff x="458050" y="265600"/>
            <a:chExt cx="392675" cy="392675"/>
          </a:xfrm>
        </p:grpSpPr>
        <p:sp>
          <p:nvSpPr>
            <p:cNvPr id="597" name="Google Shape;597;p2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99" name="Google Shape;599;p2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0" name="Google Shape;600;p2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01" name="Google Shape;601;p29"/>
          <p:cNvGrpSpPr/>
          <p:nvPr/>
        </p:nvGrpSpPr>
        <p:grpSpPr>
          <a:xfrm rot="5400000">
            <a:off x="3985952" y="276513"/>
            <a:ext cx="230579" cy="230579"/>
            <a:chOff x="458050" y="265600"/>
            <a:chExt cx="392675" cy="392675"/>
          </a:xfrm>
        </p:grpSpPr>
        <p:sp>
          <p:nvSpPr>
            <p:cNvPr id="602" name="Google Shape;602;p2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4" name="Google Shape;604;p2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5" name="Google Shape;605;p2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06" name="Google Shape;606;p29"/>
          <p:cNvGrpSpPr/>
          <p:nvPr/>
        </p:nvGrpSpPr>
        <p:grpSpPr>
          <a:xfrm rot="5400000">
            <a:off x="44813" y="4583832"/>
            <a:ext cx="230579" cy="230579"/>
            <a:chOff x="458050" y="265600"/>
            <a:chExt cx="392675" cy="392675"/>
          </a:xfrm>
        </p:grpSpPr>
        <p:sp>
          <p:nvSpPr>
            <p:cNvPr id="607" name="Google Shape;607;p2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9" name="Google Shape;609;p2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0" name="Google Shape;610;p2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11" name="Google Shape;611;p29"/>
          <p:cNvGrpSpPr/>
          <p:nvPr/>
        </p:nvGrpSpPr>
        <p:grpSpPr>
          <a:xfrm rot="5400000">
            <a:off x="44827" y="4857688"/>
            <a:ext cx="230579" cy="230579"/>
            <a:chOff x="458050" y="265600"/>
            <a:chExt cx="392675" cy="392675"/>
          </a:xfrm>
        </p:grpSpPr>
        <p:sp>
          <p:nvSpPr>
            <p:cNvPr id="612" name="Google Shape;612;p2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4" name="Google Shape;614;p2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5" name="Google Shape;615;p2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16" name="Google Shape;616;p29"/>
          <p:cNvGrpSpPr/>
          <p:nvPr/>
        </p:nvGrpSpPr>
        <p:grpSpPr>
          <a:xfrm rot="5400000">
            <a:off x="275388" y="4742007"/>
            <a:ext cx="230579" cy="230579"/>
            <a:chOff x="458050" y="265600"/>
            <a:chExt cx="392675" cy="392675"/>
          </a:xfrm>
        </p:grpSpPr>
        <p:sp>
          <p:nvSpPr>
            <p:cNvPr id="617" name="Google Shape;617;p2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9" name="Google Shape;619;p2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0" name="Google Shape;620;p2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21" name="Google Shape;621;p29"/>
          <p:cNvGrpSpPr/>
          <p:nvPr/>
        </p:nvGrpSpPr>
        <p:grpSpPr>
          <a:xfrm rot="5400000">
            <a:off x="275402" y="5015863"/>
            <a:ext cx="230579" cy="230579"/>
            <a:chOff x="458050" y="265600"/>
            <a:chExt cx="392675" cy="392675"/>
          </a:xfrm>
        </p:grpSpPr>
        <p:sp>
          <p:nvSpPr>
            <p:cNvPr id="622" name="Google Shape;622;p2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4" name="Google Shape;624;p2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5" name="Google Shape;625;p2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 v3">
  <p:cSld name="CUSTOM_6_1_1">
    <p:bg>
      <p:bgPr>
        <a:solidFill>
          <a:schemeClr val="lt1"/>
        </a:solid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0"/>
          <p:cNvSpPr/>
          <p:nvPr/>
        </p:nvSpPr>
        <p:spPr>
          <a:xfrm>
            <a:off x="6742050" y="-27225"/>
            <a:ext cx="2401800" cy="517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8" name="Google Shape;628;p30"/>
          <p:cNvSpPr txBox="1"/>
          <p:nvPr>
            <p:ph type="title"/>
          </p:nvPr>
        </p:nvSpPr>
        <p:spPr>
          <a:xfrm>
            <a:off x="275400" y="2255325"/>
            <a:ext cx="3228300" cy="60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29" name="Google Shape;629;p30"/>
          <p:cNvSpPr/>
          <p:nvPr/>
        </p:nvSpPr>
        <p:spPr>
          <a:xfrm>
            <a:off x="5474800" y="507100"/>
            <a:ext cx="3395100" cy="11322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0" name="Google Shape;630;p30"/>
          <p:cNvSpPr txBox="1"/>
          <p:nvPr>
            <p:ph idx="1" type="subTitle"/>
          </p:nvPr>
        </p:nvSpPr>
        <p:spPr>
          <a:xfrm>
            <a:off x="5730031" y="665200"/>
            <a:ext cx="28845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M Sans Medium"/>
              <a:buNone/>
              <a:defRPr sz="14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31" name="Google Shape;631;p30"/>
          <p:cNvSpPr txBox="1"/>
          <p:nvPr>
            <p:ph idx="2" type="body"/>
          </p:nvPr>
        </p:nvSpPr>
        <p:spPr>
          <a:xfrm>
            <a:off x="5730031" y="1250479"/>
            <a:ext cx="2884500" cy="23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632" name="Google Shape;632;p30"/>
          <p:cNvGrpSpPr/>
          <p:nvPr/>
        </p:nvGrpSpPr>
        <p:grpSpPr>
          <a:xfrm>
            <a:off x="8324707" y="-874113"/>
            <a:ext cx="1572280" cy="1572280"/>
            <a:chOff x="987244" y="313753"/>
            <a:chExt cx="555321" cy="555321"/>
          </a:xfrm>
        </p:grpSpPr>
        <p:grpSp>
          <p:nvGrpSpPr>
            <p:cNvPr id="633" name="Google Shape;633;p30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634" name="Google Shape;634;p30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35" name="Google Shape;635;p30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36" name="Google Shape;636;p30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37" name="Google Shape;637;p30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638" name="Google Shape;638;p30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639" name="Google Shape;639;p30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40" name="Google Shape;640;p30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41" name="Google Shape;641;p30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42" name="Google Shape;642;p30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grpSp>
        <p:nvGrpSpPr>
          <p:cNvPr id="643" name="Google Shape;643;p30"/>
          <p:cNvGrpSpPr/>
          <p:nvPr/>
        </p:nvGrpSpPr>
        <p:grpSpPr>
          <a:xfrm rot="5400000">
            <a:off x="126313" y="48982"/>
            <a:ext cx="230579" cy="230579"/>
            <a:chOff x="458050" y="265600"/>
            <a:chExt cx="392675" cy="392675"/>
          </a:xfrm>
        </p:grpSpPr>
        <p:sp>
          <p:nvSpPr>
            <p:cNvPr id="644" name="Google Shape;644;p3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6" name="Google Shape;646;p3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7" name="Google Shape;647;p3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48" name="Google Shape;648;p30"/>
          <p:cNvGrpSpPr/>
          <p:nvPr/>
        </p:nvGrpSpPr>
        <p:grpSpPr>
          <a:xfrm rot="5400000">
            <a:off x="-52648" y="276513"/>
            <a:ext cx="230579" cy="230579"/>
            <a:chOff x="458050" y="265600"/>
            <a:chExt cx="392675" cy="392675"/>
          </a:xfrm>
        </p:grpSpPr>
        <p:sp>
          <p:nvSpPr>
            <p:cNvPr id="649" name="Google Shape;649;p3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51" name="Google Shape;651;p3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52" name="Google Shape;652;p3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53" name="Google Shape;653;p30"/>
          <p:cNvGrpSpPr/>
          <p:nvPr/>
        </p:nvGrpSpPr>
        <p:grpSpPr>
          <a:xfrm rot="5400000">
            <a:off x="44813" y="4583832"/>
            <a:ext cx="230579" cy="230579"/>
            <a:chOff x="458050" y="265600"/>
            <a:chExt cx="392675" cy="392675"/>
          </a:xfrm>
        </p:grpSpPr>
        <p:sp>
          <p:nvSpPr>
            <p:cNvPr id="654" name="Google Shape;654;p3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56" name="Google Shape;656;p3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57" name="Google Shape;657;p3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58" name="Google Shape;658;p30"/>
          <p:cNvGrpSpPr/>
          <p:nvPr/>
        </p:nvGrpSpPr>
        <p:grpSpPr>
          <a:xfrm rot="5400000">
            <a:off x="44827" y="4857688"/>
            <a:ext cx="230579" cy="230579"/>
            <a:chOff x="458050" y="265600"/>
            <a:chExt cx="392675" cy="392675"/>
          </a:xfrm>
        </p:grpSpPr>
        <p:sp>
          <p:nvSpPr>
            <p:cNvPr id="659" name="Google Shape;659;p3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61" name="Google Shape;661;p3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62" name="Google Shape;662;p3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63" name="Google Shape;663;p30"/>
          <p:cNvGrpSpPr/>
          <p:nvPr/>
        </p:nvGrpSpPr>
        <p:grpSpPr>
          <a:xfrm rot="5400000">
            <a:off x="275388" y="4742007"/>
            <a:ext cx="230579" cy="230579"/>
            <a:chOff x="458050" y="265600"/>
            <a:chExt cx="392675" cy="392675"/>
          </a:xfrm>
        </p:grpSpPr>
        <p:sp>
          <p:nvSpPr>
            <p:cNvPr id="664" name="Google Shape;664;p3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66" name="Google Shape;666;p3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67" name="Google Shape;667;p3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68" name="Google Shape;668;p30"/>
          <p:cNvGrpSpPr/>
          <p:nvPr/>
        </p:nvGrpSpPr>
        <p:grpSpPr>
          <a:xfrm rot="5400000">
            <a:off x="275402" y="5015863"/>
            <a:ext cx="230579" cy="230579"/>
            <a:chOff x="458050" y="265600"/>
            <a:chExt cx="392675" cy="392675"/>
          </a:xfrm>
        </p:grpSpPr>
        <p:sp>
          <p:nvSpPr>
            <p:cNvPr id="669" name="Google Shape;669;p3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71" name="Google Shape;671;p3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72" name="Google Shape;672;p3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673" name="Google Shape;673;p30"/>
          <p:cNvSpPr/>
          <p:nvPr/>
        </p:nvSpPr>
        <p:spPr>
          <a:xfrm>
            <a:off x="5474775" y="2033475"/>
            <a:ext cx="3395100" cy="1132200"/>
          </a:xfrm>
          <a:prstGeom prst="snip1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74" name="Google Shape;674;p30"/>
          <p:cNvSpPr txBox="1"/>
          <p:nvPr>
            <p:ph idx="3" type="subTitle"/>
          </p:nvPr>
        </p:nvSpPr>
        <p:spPr>
          <a:xfrm>
            <a:off x="5730031" y="2191575"/>
            <a:ext cx="28845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M Sans Medium"/>
              <a:buNone/>
              <a:defRPr sz="14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75" name="Google Shape;675;p30"/>
          <p:cNvSpPr txBox="1"/>
          <p:nvPr>
            <p:ph idx="4" type="body"/>
          </p:nvPr>
        </p:nvSpPr>
        <p:spPr>
          <a:xfrm>
            <a:off x="5730031" y="2776854"/>
            <a:ext cx="2884500" cy="23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76" name="Google Shape;676;p30"/>
          <p:cNvSpPr/>
          <p:nvPr/>
        </p:nvSpPr>
        <p:spPr>
          <a:xfrm>
            <a:off x="5474800" y="3559850"/>
            <a:ext cx="3395100" cy="1132200"/>
          </a:xfrm>
          <a:prstGeom prst="snip1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77" name="Google Shape;677;p30"/>
          <p:cNvSpPr txBox="1"/>
          <p:nvPr>
            <p:ph idx="5" type="subTitle"/>
          </p:nvPr>
        </p:nvSpPr>
        <p:spPr>
          <a:xfrm>
            <a:off x="5730031" y="3717950"/>
            <a:ext cx="28845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M Sans Medium"/>
              <a:buNone/>
              <a:defRPr sz="14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78" name="Google Shape;678;p30"/>
          <p:cNvSpPr txBox="1"/>
          <p:nvPr>
            <p:ph idx="6" type="body"/>
          </p:nvPr>
        </p:nvSpPr>
        <p:spPr>
          <a:xfrm>
            <a:off x="5730031" y="4303229"/>
            <a:ext cx="2884500" cy="23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key metrics v3">
  <p:cSld name="CUSTOM_12"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1"/>
          <p:cNvSpPr txBox="1"/>
          <p:nvPr>
            <p:ph type="title"/>
          </p:nvPr>
        </p:nvSpPr>
        <p:spPr>
          <a:xfrm>
            <a:off x="516150" y="269950"/>
            <a:ext cx="81117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81" name="Google Shape;681;p31"/>
          <p:cNvSpPr txBox="1"/>
          <p:nvPr>
            <p:ph idx="1" type="subTitle"/>
          </p:nvPr>
        </p:nvSpPr>
        <p:spPr>
          <a:xfrm>
            <a:off x="450938" y="1830025"/>
            <a:ext cx="1668900" cy="4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DM Sans Medium"/>
              <a:buNone/>
              <a:defRPr sz="2000">
                <a:solidFill>
                  <a:schemeClr val="accent5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82" name="Google Shape;682;p31"/>
          <p:cNvSpPr txBox="1"/>
          <p:nvPr>
            <p:ph idx="2" type="body"/>
          </p:nvPr>
        </p:nvSpPr>
        <p:spPr>
          <a:xfrm>
            <a:off x="450938" y="2655500"/>
            <a:ext cx="1668900" cy="74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3" name="Google Shape;683;p31"/>
          <p:cNvSpPr txBox="1"/>
          <p:nvPr>
            <p:ph idx="3" type="subTitle"/>
          </p:nvPr>
        </p:nvSpPr>
        <p:spPr>
          <a:xfrm>
            <a:off x="2584504" y="1830025"/>
            <a:ext cx="1668900" cy="4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DM Sans Medium"/>
              <a:buNone/>
              <a:defRPr sz="2000">
                <a:solidFill>
                  <a:schemeClr val="accent5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84" name="Google Shape;684;p31"/>
          <p:cNvSpPr txBox="1"/>
          <p:nvPr>
            <p:ph idx="4" type="body"/>
          </p:nvPr>
        </p:nvSpPr>
        <p:spPr>
          <a:xfrm>
            <a:off x="2584504" y="2655500"/>
            <a:ext cx="1668900" cy="74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5" name="Google Shape;685;p31"/>
          <p:cNvSpPr txBox="1"/>
          <p:nvPr>
            <p:ph idx="5" type="subTitle"/>
          </p:nvPr>
        </p:nvSpPr>
        <p:spPr>
          <a:xfrm>
            <a:off x="4718071" y="1830025"/>
            <a:ext cx="1668900" cy="4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DM Sans Medium"/>
              <a:buNone/>
              <a:defRPr sz="2000">
                <a:solidFill>
                  <a:schemeClr val="accent5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86" name="Google Shape;686;p31"/>
          <p:cNvSpPr txBox="1"/>
          <p:nvPr>
            <p:ph idx="6" type="body"/>
          </p:nvPr>
        </p:nvSpPr>
        <p:spPr>
          <a:xfrm>
            <a:off x="4718071" y="2655500"/>
            <a:ext cx="1668900" cy="74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7" name="Google Shape;687;p31"/>
          <p:cNvSpPr txBox="1"/>
          <p:nvPr>
            <p:ph idx="7" type="subTitle"/>
          </p:nvPr>
        </p:nvSpPr>
        <p:spPr>
          <a:xfrm>
            <a:off x="6851621" y="1830025"/>
            <a:ext cx="1668900" cy="4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DM Sans Medium"/>
              <a:buNone/>
              <a:defRPr sz="2000">
                <a:solidFill>
                  <a:schemeClr val="accent5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88" name="Google Shape;688;p31"/>
          <p:cNvSpPr txBox="1"/>
          <p:nvPr>
            <p:ph idx="8" type="body"/>
          </p:nvPr>
        </p:nvSpPr>
        <p:spPr>
          <a:xfrm>
            <a:off x="6851621" y="2655500"/>
            <a:ext cx="1668900" cy="74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9" name="Google Shape;689;p31"/>
          <p:cNvSpPr/>
          <p:nvPr/>
        </p:nvSpPr>
        <p:spPr>
          <a:xfrm>
            <a:off x="-72425" y="4274900"/>
            <a:ext cx="1002600" cy="920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0" name="Google Shape;690;p31"/>
          <p:cNvSpPr/>
          <p:nvPr/>
        </p:nvSpPr>
        <p:spPr>
          <a:xfrm rot="10800000">
            <a:off x="8141400" y="0"/>
            <a:ext cx="1002600" cy="8619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1" name="Google Shape;691;p31"/>
          <p:cNvSpPr/>
          <p:nvPr/>
        </p:nvSpPr>
        <p:spPr>
          <a:xfrm>
            <a:off x="8588401" y="4579699"/>
            <a:ext cx="1132200" cy="11322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lt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692" name="Google Shape;692;p31"/>
          <p:cNvGrpSpPr/>
          <p:nvPr/>
        </p:nvGrpSpPr>
        <p:grpSpPr>
          <a:xfrm>
            <a:off x="73663" y="105163"/>
            <a:ext cx="392675" cy="392675"/>
            <a:chOff x="458050" y="265600"/>
            <a:chExt cx="392675" cy="392675"/>
          </a:xfrm>
        </p:grpSpPr>
        <p:sp>
          <p:nvSpPr>
            <p:cNvPr id="693" name="Google Shape;693;p31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95" name="Google Shape;695;p31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96" name="Google Shape;696;p31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97" name="Google Shape;697;p31"/>
          <p:cNvGrpSpPr/>
          <p:nvPr/>
        </p:nvGrpSpPr>
        <p:grpSpPr>
          <a:xfrm>
            <a:off x="613563" y="105150"/>
            <a:ext cx="392675" cy="392675"/>
            <a:chOff x="458050" y="265600"/>
            <a:chExt cx="392675" cy="392675"/>
          </a:xfrm>
        </p:grpSpPr>
        <p:sp>
          <p:nvSpPr>
            <p:cNvPr id="698" name="Google Shape;698;p31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99" name="Google Shape;699;p31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00" name="Google Shape;700;p31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01" name="Google Shape;701;p31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">
  <p:cSld name="CUSTOM_12_1"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2"/>
          <p:cNvSpPr txBox="1"/>
          <p:nvPr>
            <p:ph type="title"/>
          </p:nvPr>
        </p:nvSpPr>
        <p:spPr>
          <a:xfrm>
            <a:off x="516150" y="269950"/>
            <a:ext cx="81117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04" name="Google Shape;704;p32"/>
          <p:cNvSpPr txBox="1"/>
          <p:nvPr>
            <p:ph idx="1" type="subTitle"/>
          </p:nvPr>
        </p:nvSpPr>
        <p:spPr>
          <a:xfrm>
            <a:off x="450954" y="1786100"/>
            <a:ext cx="2232600" cy="4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DM Sans Medium"/>
              <a:buNone/>
              <a:defRPr sz="2000">
                <a:solidFill>
                  <a:schemeClr val="accent5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05" name="Google Shape;705;p32"/>
          <p:cNvSpPr txBox="1"/>
          <p:nvPr>
            <p:ph idx="2" type="body"/>
          </p:nvPr>
        </p:nvSpPr>
        <p:spPr>
          <a:xfrm>
            <a:off x="450954" y="2611575"/>
            <a:ext cx="2232600" cy="74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6" name="Google Shape;706;p32"/>
          <p:cNvSpPr/>
          <p:nvPr/>
        </p:nvSpPr>
        <p:spPr>
          <a:xfrm>
            <a:off x="-72425" y="4274900"/>
            <a:ext cx="1002600" cy="920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7" name="Google Shape;707;p32"/>
          <p:cNvSpPr/>
          <p:nvPr/>
        </p:nvSpPr>
        <p:spPr>
          <a:xfrm rot="10800000">
            <a:off x="8141400" y="0"/>
            <a:ext cx="1002600" cy="8619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8" name="Google Shape;708;p32"/>
          <p:cNvSpPr/>
          <p:nvPr/>
        </p:nvSpPr>
        <p:spPr>
          <a:xfrm>
            <a:off x="8588401" y="4579699"/>
            <a:ext cx="1132200" cy="11322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lt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709" name="Google Shape;709;p32"/>
          <p:cNvGrpSpPr/>
          <p:nvPr/>
        </p:nvGrpSpPr>
        <p:grpSpPr>
          <a:xfrm>
            <a:off x="73663" y="105163"/>
            <a:ext cx="392675" cy="392675"/>
            <a:chOff x="458050" y="265600"/>
            <a:chExt cx="392675" cy="392675"/>
          </a:xfrm>
        </p:grpSpPr>
        <p:sp>
          <p:nvSpPr>
            <p:cNvPr id="710" name="Google Shape;710;p3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12" name="Google Shape;712;p3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13" name="Google Shape;713;p3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714" name="Google Shape;714;p32"/>
          <p:cNvGrpSpPr/>
          <p:nvPr/>
        </p:nvGrpSpPr>
        <p:grpSpPr>
          <a:xfrm>
            <a:off x="613563" y="105150"/>
            <a:ext cx="392675" cy="392675"/>
            <a:chOff x="458050" y="265600"/>
            <a:chExt cx="392675" cy="392675"/>
          </a:xfrm>
        </p:grpSpPr>
        <p:sp>
          <p:nvSpPr>
            <p:cNvPr id="715" name="Google Shape;715;p3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17" name="Google Shape;717;p3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18" name="Google Shape;718;p3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719" name="Google Shape;719;p32"/>
          <p:cNvSpPr txBox="1"/>
          <p:nvPr>
            <p:ph idx="3" type="subTitle"/>
          </p:nvPr>
        </p:nvSpPr>
        <p:spPr>
          <a:xfrm>
            <a:off x="6293054" y="1786100"/>
            <a:ext cx="2232600" cy="4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DM Sans Medium"/>
              <a:buNone/>
              <a:defRPr sz="2000">
                <a:solidFill>
                  <a:schemeClr val="accent5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20" name="Google Shape;720;p32"/>
          <p:cNvSpPr txBox="1"/>
          <p:nvPr>
            <p:ph idx="4" type="body"/>
          </p:nvPr>
        </p:nvSpPr>
        <p:spPr>
          <a:xfrm>
            <a:off x="6293054" y="2611575"/>
            <a:ext cx="2232600" cy="74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21" name="Google Shape;721;p32"/>
          <p:cNvSpPr txBox="1"/>
          <p:nvPr>
            <p:ph idx="5" type="subTitle"/>
          </p:nvPr>
        </p:nvSpPr>
        <p:spPr>
          <a:xfrm>
            <a:off x="3405754" y="1786100"/>
            <a:ext cx="2232600" cy="4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DM Sans Medium"/>
              <a:buNone/>
              <a:defRPr sz="2000">
                <a:solidFill>
                  <a:schemeClr val="accent5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22" name="Google Shape;722;p32"/>
          <p:cNvSpPr txBox="1"/>
          <p:nvPr>
            <p:ph idx="6" type="body"/>
          </p:nvPr>
        </p:nvSpPr>
        <p:spPr>
          <a:xfrm>
            <a:off x="3405754" y="2611575"/>
            <a:ext cx="2232600" cy="74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 v2">
  <p:cSld name="CUSTOM_12_1_1">
    <p:bg>
      <p:bgPr>
        <a:solidFill>
          <a:schemeClr val="lt2"/>
        </a:solidFill>
      </p:bgPr>
    </p:bg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3"/>
          <p:cNvSpPr/>
          <p:nvPr/>
        </p:nvSpPr>
        <p:spPr>
          <a:xfrm>
            <a:off x="-150" y="3768575"/>
            <a:ext cx="9144000" cy="137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5" name="Google Shape;725;p33"/>
          <p:cNvSpPr/>
          <p:nvPr/>
        </p:nvSpPr>
        <p:spPr>
          <a:xfrm>
            <a:off x="463825" y="1350075"/>
            <a:ext cx="2461200" cy="28077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6" name="Google Shape;726;p33"/>
          <p:cNvSpPr txBox="1"/>
          <p:nvPr>
            <p:ph type="title"/>
          </p:nvPr>
        </p:nvSpPr>
        <p:spPr>
          <a:xfrm>
            <a:off x="516150" y="269950"/>
            <a:ext cx="81117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27" name="Google Shape;727;p33"/>
          <p:cNvSpPr txBox="1"/>
          <p:nvPr>
            <p:ph idx="1" type="subTitle"/>
          </p:nvPr>
        </p:nvSpPr>
        <p:spPr>
          <a:xfrm>
            <a:off x="624875" y="1786100"/>
            <a:ext cx="2141400" cy="4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M Sans Medium"/>
              <a:buNone/>
              <a:defRPr sz="20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28" name="Google Shape;728;p33"/>
          <p:cNvSpPr txBox="1"/>
          <p:nvPr>
            <p:ph idx="2" type="body"/>
          </p:nvPr>
        </p:nvSpPr>
        <p:spPr>
          <a:xfrm>
            <a:off x="624875" y="2874075"/>
            <a:ext cx="2141400" cy="98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29" name="Google Shape;729;p33"/>
          <p:cNvSpPr/>
          <p:nvPr/>
        </p:nvSpPr>
        <p:spPr>
          <a:xfrm>
            <a:off x="-820649" y="4579699"/>
            <a:ext cx="1132200" cy="11322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lt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730" name="Google Shape;730;p33"/>
          <p:cNvGrpSpPr/>
          <p:nvPr/>
        </p:nvGrpSpPr>
        <p:grpSpPr>
          <a:xfrm>
            <a:off x="8588388" y="105163"/>
            <a:ext cx="392675" cy="392675"/>
            <a:chOff x="458050" y="265600"/>
            <a:chExt cx="392675" cy="392675"/>
          </a:xfrm>
        </p:grpSpPr>
        <p:sp>
          <p:nvSpPr>
            <p:cNvPr id="731" name="Google Shape;731;p33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33" name="Google Shape;733;p33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34" name="Google Shape;734;p33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735" name="Google Shape;735;p33"/>
          <p:cNvGrpSpPr/>
          <p:nvPr/>
        </p:nvGrpSpPr>
        <p:grpSpPr>
          <a:xfrm>
            <a:off x="9128288" y="105150"/>
            <a:ext cx="392675" cy="392675"/>
            <a:chOff x="458050" y="265600"/>
            <a:chExt cx="392675" cy="392675"/>
          </a:xfrm>
        </p:grpSpPr>
        <p:sp>
          <p:nvSpPr>
            <p:cNvPr id="736" name="Google Shape;736;p33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38" name="Google Shape;738;p33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39" name="Google Shape;739;p33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740" name="Google Shape;740;p33"/>
          <p:cNvSpPr/>
          <p:nvPr/>
        </p:nvSpPr>
        <p:spPr>
          <a:xfrm>
            <a:off x="6114375" y="1350075"/>
            <a:ext cx="2461200" cy="2807700"/>
          </a:xfrm>
          <a:prstGeom prst="snip1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1" name="Google Shape;741;p33"/>
          <p:cNvSpPr txBox="1"/>
          <p:nvPr>
            <p:ph idx="3" type="subTitle"/>
          </p:nvPr>
        </p:nvSpPr>
        <p:spPr>
          <a:xfrm>
            <a:off x="6275425" y="1786100"/>
            <a:ext cx="2141400" cy="4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M Sans Medium"/>
              <a:buNone/>
              <a:defRPr sz="20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42" name="Google Shape;742;p33"/>
          <p:cNvSpPr txBox="1"/>
          <p:nvPr>
            <p:ph idx="4" type="body"/>
          </p:nvPr>
        </p:nvSpPr>
        <p:spPr>
          <a:xfrm>
            <a:off x="6275425" y="2874075"/>
            <a:ext cx="2141400" cy="98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43" name="Google Shape;743;p33"/>
          <p:cNvSpPr/>
          <p:nvPr/>
        </p:nvSpPr>
        <p:spPr>
          <a:xfrm>
            <a:off x="3289100" y="1350075"/>
            <a:ext cx="2461200" cy="2807700"/>
          </a:xfrm>
          <a:prstGeom prst="snip1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4" name="Google Shape;744;p33"/>
          <p:cNvSpPr txBox="1"/>
          <p:nvPr>
            <p:ph idx="5" type="subTitle"/>
          </p:nvPr>
        </p:nvSpPr>
        <p:spPr>
          <a:xfrm>
            <a:off x="3450150" y="1786100"/>
            <a:ext cx="2141400" cy="4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M Sans Medium"/>
              <a:buNone/>
              <a:defRPr sz="20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45" name="Google Shape;745;p33"/>
          <p:cNvSpPr txBox="1"/>
          <p:nvPr>
            <p:ph idx="6" type="body"/>
          </p:nvPr>
        </p:nvSpPr>
        <p:spPr>
          <a:xfrm>
            <a:off x="3450150" y="2874075"/>
            <a:ext cx="2141400" cy="98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7">
    <p:bg>
      <p:bgPr>
        <a:solidFill>
          <a:schemeClr val="accent5"/>
        </a:solidFill>
      </p:bgPr>
    </p:bg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4"/>
          <p:cNvSpPr/>
          <p:nvPr/>
        </p:nvSpPr>
        <p:spPr>
          <a:xfrm flipH="1">
            <a:off x="6029550" y="1195474"/>
            <a:ext cx="1132200" cy="11322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accent3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8" name="Google Shape;748;p34"/>
          <p:cNvSpPr/>
          <p:nvPr/>
        </p:nvSpPr>
        <p:spPr>
          <a:xfrm flipH="1">
            <a:off x="1903351" y="1918650"/>
            <a:ext cx="4569900" cy="1915800"/>
          </a:xfrm>
          <a:prstGeom prst="snip2DiagRect">
            <a:avLst>
              <a:gd fmla="val 0" name="adj1"/>
              <a:gd fmla="val 24581" name="adj2"/>
            </a:avLst>
          </a:prstGeom>
          <a:solidFill>
            <a:schemeClr val="accent3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9" name="Google Shape;749;p34"/>
          <p:cNvSpPr/>
          <p:nvPr/>
        </p:nvSpPr>
        <p:spPr>
          <a:xfrm flipH="1">
            <a:off x="2055751" y="1766250"/>
            <a:ext cx="4569900" cy="1915800"/>
          </a:xfrm>
          <a:prstGeom prst="snip2DiagRect">
            <a:avLst>
              <a:gd fmla="val 0" name="adj1"/>
              <a:gd fmla="val 24581" name="adj2"/>
            </a:avLst>
          </a:prstGeom>
          <a:solidFill>
            <a:schemeClr val="accent6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0" name="Google Shape;750;p34"/>
          <p:cNvSpPr/>
          <p:nvPr/>
        </p:nvSpPr>
        <p:spPr>
          <a:xfrm flipH="1">
            <a:off x="2208151" y="1613850"/>
            <a:ext cx="4569900" cy="1915800"/>
          </a:xfrm>
          <a:prstGeom prst="snip2DiagRect">
            <a:avLst>
              <a:gd fmla="val 0" name="adj1"/>
              <a:gd fmla="val 24581" name="adj2"/>
            </a:avLst>
          </a:prstGeom>
          <a:solidFill>
            <a:schemeClr val="lt1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1" name="Google Shape;751;p34"/>
          <p:cNvSpPr/>
          <p:nvPr/>
        </p:nvSpPr>
        <p:spPr>
          <a:xfrm>
            <a:off x="-60650" y="5022275"/>
            <a:ext cx="3819000" cy="168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2" name="Google Shape;752;p34"/>
          <p:cNvSpPr/>
          <p:nvPr/>
        </p:nvSpPr>
        <p:spPr>
          <a:xfrm>
            <a:off x="-60650" y="2057225"/>
            <a:ext cx="177000" cy="3047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3" name="Google Shape;753;p34"/>
          <p:cNvSpPr/>
          <p:nvPr/>
        </p:nvSpPr>
        <p:spPr>
          <a:xfrm rot="10800000">
            <a:off x="7811975" y="-86625"/>
            <a:ext cx="1486200" cy="68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4" name="Google Shape;754;p34"/>
          <p:cNvSpPr/>
          <p:nvPr/>
        </p:nvSpPr>
        <p:spPr>
          <a:xfrm rot="10800000">
            <a:off x="8869950" y="471375"/>
            <a:ext cx="424800" cy="18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5" name="Google Shape;755;p34"/>
          <p:cNvSpPr txBox="1"/>
          <p:nvPr>
            <p:ph type="title"/>
          </p:nvPr>
        </p:nvSpPr>
        <p:spPr>
          <a:xfrm>
            <a:off x="2626207" y="2342700"/>
            <a:ext cx="3891600" cy="4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grpSp>
        <p:nvGrpSpPr>
          <p:cNvPr id="756" name="Google Shape;756;p34"/>
          <p:cNvGrpSpPr/>
          <p:nvPr/>
        </p:nvGrpSpPr>
        <p:grpSpPr>
          <a:xfrm>
            <a:off x="-482802" y="3349356"/>
            <a:ext cx="2277538" cy="2277538"/>
            <a:chOff x="987244" y="313753"/>
            <a:chExt cx="555321" cy="555321"/>
          </a:xfrm>
        </p:grpSpPr>
        <p:grpSp>
          <p:nvGrpSpPr>
            <p:cNvPr id="757" name="Google Shape;757;p34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758" name="Google Shape;758;p34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759" name="Google Shape;759;p34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760" name="Google Shape;760;p34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761" name="Google Shape;761;p34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762" name="Google Shape;762;p34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763" name="Google Shape;763;p34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764" name="Google Shape;764;p34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765" name="Google Shape;765;p34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766" name="Google Shape;766;p34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grpSp>
        <p:nvGrpSpPr>
          <p:cNvPr id="767" name="Google Shape;767;p34"/>
          <p:cNvGrpSpPr/>
          <p:nvPr/>
        </p:nvGrpSpPr>
        <p:grpSpPr>
          <a:xfrm flipH="1" rot="10800000">
            <a:off x="8137738" y="153313"/>
            <a:ext cx="392675" cy="392675"/>
            <a:chOff x="458050" y="265600"/>
            <a:chExt cx="392675" cy="392675"/>
          </a:xfrm>
        </p:grpSpPr>
        <p:sp>
          <p:nvSpPr>
            <p:cNvPr id="768" name="Google Shape;768;p3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70" name="Google Shape;770;p3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71" name="Google Shape;771;p3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772" name="Google Shape;772;p34"/>
          <p:cNvGrpSpPr/>
          <p:nvPr/>
        </p:nvGrpSpPr>
        <p:grpSpPr>
          <a:xfrm flipH="1" rot="10800000">
            <a:off x="8677638" y="153325"/>
            <a:ext cx="392675" cy="392675"/>
            <a:chOff x="458050" y="265600"/>
            <a:chExt cx="392675" cy="392675"/>
          </a:xfrm>
        </p:grpSpPr>
        <p:sp>
          <p:nvSpPr>
            <p:cNvPr id="773" name="Google Shape;773;p3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75" name="Google Shape;775;p3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76" name="Google Shape;776;p3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777" name="Google Shape;777;p34"/>
          <p:cNvGrpSpPr/>
          <p:nvPr/>
        </p:nvGrpSpPr>
        <p:grpSpPr>
          <a:xfrm flipH="1" rot="10800000">
            <a:off x="8412138" y="545988"/>
            <a:ext cx="392675" cy="392675"/>
            <a:chOff x="458050" y="265600"/>
            <a:chExt cx="392675" cy="392675"/>
          </a:xfrm>
        </p:grpSpPr>
        <p:sp>
          <p:nvSpPr>
            <p:cNvPr id="778" name="Google Shape;778;p3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80" name="Google Shape;780;p3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81" name="Google Shape;781;p3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782" name="Google Shape;782;p34"/>
          <p:cNvSpPr/>
          <p:nvPr/>
        </p:nvSpPr>
        <p:spPr>
          <a:xfrm rot="-5400000">
            <a:off x="8233375" y="4274900"/>
            <a:ext cx="1002600" cy="920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83" name="Google Shape;783;p34"/>
          <p:cNvSpPr/>
          <p:nvPr/>
        </p:nvSpPr>
        <p:spPr>
          <a:xfrm rot="5400000">
            <a:off x="-97165" y="0"/>
            <a:ext cx="1002600" cy="861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1">
  <p:cSld name="DEFAULT">
    <p:bg>
      <p:bgPr>
        <a:solidFill>
          <a:schemeClr val="accent1"/>
        </a:solidFill>
      </p:bgPr>
    </p:bg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5"/>
          <p:cNvSpPr txBox="1"/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786" name="Google Shape;786;p35"/>
          <p:cNvSpPr txBox="1"/>
          <p:nvPr>
            <p:ph idx="1" type="subTitle"/>
          </p:nvPr>
        </p:nvSpPr>
        <p:spPr>
          <a:xfrm>
            <a:off x="774525" y="1252525"/>
            <a:ext cx="3370200" cy="29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87" name="Google Shape;787;p35"/>
          <p:cNvSpPr txBox="1"/>
          <p:nvPr>
            <p:ph idx="2" type="body"/>
          </p:nvPr>
        </p:nvSpPr>
        <p:spPr>
          <a:xfrm>
            <a:off x="774525" y="1805525"/>
            <a:ext cx="3370200" cy="265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88" name="Google Shape;788;p35"/>
          <p:cNvSpPr txBox="1"/>
          <p:nvPr>
            <p:ph idx="3" type="subTitle"/>
          </p:nvPr>
        </p:nvSpPr>
        <p:spPr>
          <a:xfrm>
            <a:off x="5290500" y="1252525"/>
            <a:ext cx="3370200" cy="29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89" name="Google Shape;789;p35"/>
          <p:cNvSpPr txBox="1"/>
          <p:nvPr>
            <p:ph idx="4" type="body"/>
          </p:nvPr>
        </p:nvSpPr>
        <p:spPr>
          <a:xfrm>
            <a:off x="5290500" y="1805525"/>
            <a:ext cx="3370200" cy="265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90" name="Google Shape;790;p35"/>
          <p:cNvSpPr/>
          <p:nvPr/>
        </p:nvSpPr>
        <p:spPr>
          <a:xfrm flipH="1">
            <a:off x="8165975" y="58299"/>
            <a:ext cx="1132200" cy="11322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l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791" name="Google Shape;791;p35"/>
          <p:cNvGrpSpPr/>
          <p:nvPr/>
        </p:nvGrpSpPr>
        <p:grpSpPr>
          <a:xfrm rot="-5400000">
            <a:off x="-1114733" y="2773680"/>
            <a:ext cx="3276643" cy="234348"/>
            <a:chOff x="-4640549" y="265600"/>
            <a:chExt cx="5491274" cy="392675"/>
          </a:xfrm>
        </p:grpSpPr>
        <p:sp>
          <p:nvSpPr>
            <p:cNvPr id="792" name="Google Shape;792;p3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94" name="Google Shape;794;p35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95" name="Google Shape;795;p3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796" name="Google Shape;796;p35"/>
          <p:cNvGrpSpPr/>
          <p:nvPr/>
        </p:nvGrpSpPr>
        <p:grpSpPr>
          <a:xfrm rot="-5400000">
            <a:off x="3414067" y="2773680"/>
            <a:ext cx="3276643" cy="234348"/>
            <a:chOff x="-4640549" y="265600"/>
            <a:chExt cx="5491274" cy="392675"/>
          </a:xfrm>
        </p:grpSpPr>
        <p:sp>
          <p:nvSpPr>
            <p:cNvPr id="797" name="Google Shape;797;p3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99" name="Google Shape;799;p35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00" name="Google Shape;800;p3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1 Image">
  <p:cSld name="DEFAULT_4">
    <p:bg>
      <p:bgPr>
        <a:solidFill>
          <a:schemeClr val="accent1"/>
        </a:solidFill>
      </p:bgPr>
    </p:bg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6"/>
          <p:cNvSpPr txBox="1"/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803" name="Google Shape;803;p36"/>
          <p:cNvSpPr txBox="1"/>
          <p:nvPr>
            <p:ph idx="1" type="subTitle"/>
          </p:nvPr>
        </p:nvSpPr>
        <p:spPr>
          <a:xfrm>
            <a:off x="774525" y="2515000"/>
            <a:ext cx="3370200" cy="19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04" name="Google Shape;804;p36"/>
          <p:cNvSpPr txBox="1"/>
          <p:nvPr>
            <p:ph idx="2" type="body"/>
          </p:nvPr>
        </p:nvSpPr>
        <p:spPr>
          <a:xfrm>
            <a:off x="774525" y="2876926"/>
            <a:ext cx="3370200" cy="189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05" name="Google Shape;805;p36"/>
          <p:cNvSpPr txBox="1"/>
          <p:nvPr>
            <p:ph idx="3" type="subTitle"/>
          </p:nvPr>
        </p:nvSpPr>
        <p:spPr>
          <a:xfrm>
            <a:off x="5290500" y="2515000"/>
            <a:ext cx="3370200" cy="19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06" name="Google Shape;806;p36"/>
          <p:cNvSpPr txBox="1"/>
          <p:nvPr>
            <p:ph idx="4" type="body"/>
          </p:nvPr>
        </p:nvSpPr>
        <p:spPr>
          <a:xfrm>
            <a:off x="5290500" y="2876926"/>
            <a:ext cx="3370200" cy="189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07" name="Google Shape;807;p36"/>
          <p:cNvSpPr/>
          <p:nvPr/>
        </p:nvSpPr>
        <p:spPr>
          <a:xfrm flipH="1">
            <a:off x="8165975" y="58299"/>
            <a:ext cx="1132200" cy="11322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l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808" name="Google Shape;808;p36"/>
          <p:cNvGrpSpPr/>
          <p:nvPr/>
        </p:nvGrpSpPr>
        <p:grpSpPr>
          <a:xfrm rot="-5400000">
            <a:off x="-1341513" y="2782595"/>
            <a:ext cx="3730222" cy="234348"/>
            <a:chOff x="-4640549" y="265600"/>
            <a:chExt cx="5491274" cy="392675"/>
          </a:xfrm>
        </p:grpSpPr>
        <p:sp>
          <p:nvSpPr>
            <p:cNvPr id="809" name="Google Shape;809;p3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11" name="Google Shape;811;p36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12" name="Google Shape;812;p3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813" name="Google Shape;813;p36"/>
          <p:cNvGrpSpPr/>
          <p:nvPr/>
        </p:nvGrpSpPr>
        <p:grpSpPr>
          <a:xfrm rot="-5400000">
            <a:off x="3184816" y="2785104"/>
            <a:ext cx="3735165" cy="234348"/>
            <a:chOff x="-4640549" y="265600"/>
            <a:chExt cx="5491274" cy="392675"/>
          </a:xfrm>
        </p:grpSpPr>
        <p:sp>
          <p:nvSpPr>
            <p:cNvPr id="814" name="Google Shape;814;p3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16" name="Google Shape;816;p36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17" name="Google Shape;817;p3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18" name="Google Shape;818;p36"/>
          <p:cNvSpPr/>
          <p:nvPr>
            <p:ph idx="5" type="pic"/>
          </p:nvPr>
        </p:nvSpPr>
        <p:spPr>
          <a:xfrm>
            <a:off x="767225" y="1034700"/>
            <a:ext cx="3402000" cy="1348200"/>
          </a:xfrm>
          <a:prstGeom prst="rect">
            <a:avLst/>
          </a:prstGeom>
          <a:noFill/>
          <a:ln>
            <a:noFill/>
          </a:ln>
        </p:spPr>
      </p:sp>
      <p:sp>
        <p:nvSpPr>
          <p:cNvPr id="819" name="Google Shape;819;p36"/>
          <p:cNvSpPr/>
          <p:nvPr>
            <p:ph idx="6" type="pic"/>
          </p:nvPr>
        </p:nvSpPr>
        <p:spPr>
          <a:xfrm>
            <a:off x="5274600" y="1034725"/>
            <a:ext cx="3402000" cy="1348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501">
          <p15:clr>
            <a:srgbClr val="E46962"/>
          </p15:clr>
        </p15:guide>
        <p15:guide id="2" orient="horz" pos="3005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3 1 Image">
  <p:cSld name="DEFAULT_3">
    <p:bg>
      <p:bgPr>
        <a:solidFill>
          <a:schemeClr val="accent1"/>
        </a:solidFill>
      </p:bgPr>
    </p:bg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37"/>
          <p:cNvSpPr txBox="1"/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822" name="Google Shape;822;p37"/>
          <p:cNvSpPr txBox="1"/>
          <p:nvPr>
            <p:ph idx="1" type="subTitle"/>
          </p:nvPr>
        </p:nvSpPr>
        <p:spPr>
          <a:xfrm>
            <a:off x="774525" y="2488475"/>
            <a:ext cx="2247600" cy="1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23" name="Google Shape;823;p37"/>
          <p:cNvSpPr txBox="1"/>
          <p:nvPr>
            <p:ph idx="2" type="body"/>
          </p:nvPr>
        </p:nvSpPr>
        <p:spPr>
          <a:xfrm>
            <a:off x="774525" y="2831903"/>
            <a:ext cx="2247600" cy="16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24" name="Google Shape;824;p37"/>
          <p:cNvSpPr/>
          <p:nvPr/>
        </p:nvSpPr>
        <p:spPr>
          <a:xfrm flipH="1">
            <a:off x="8165975" y="58299"/>
            <a:ext cx="1132200" cy="11322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l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825" name="Google Shape;825;p37"/>
          <p:cNvGrpSpPr/>
          <p:nvPr/>
        </p:nvGrpSpPr>
        <p:grpSpPr>
          <a:xfrm rot="-5400000">
            <a:off x="-1135040" y="2752895"/>
            <a:ext cx="3317279" cy="234348"/>
            <a:chOff x="-4640549" y="265600"/>
            <a:chExt cx="5491274" cy="392675"/>
          </a:xfrm>
        </p:grpSpPr>
        <p:sp>
          <p:nvSpPr>
            <p:cNvPr id="826" name="Google Shape;826;p3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28" name="Google Shape;828;p37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29" name="Google Shape;829;p3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30" name="Google Shape;830;p37"/>
          <p:cNvSpPr txBox="1"/>
          <p:nvPr>
            <p:ph idx="3" type="subTitle"/>
          </p:nvPr>
        </p:nvSpPr>
        <p:spPr>
          <a:xfrm>
            <a:off x="6469600" y="2489054"/>
            <a:ext cx="2247600" cy="1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31" name="Google Shape;831;p37"/>
          <p:cNvSpPr txBox="1"/>
          <p:nvPr>
            <p:ph idx="4" type="body"/>
          </p:nvPr>
        </p:nvSpPr>
        <p:spPr>
          <a:xfrm>
            <a:off x="6469600" y="2862768"/>
            <a:ext cx="2247600" cy="16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832" name="Google Shape;832;p37"/>
          <p:cNvGrpSpPr/>
          <p:nvPr/>
        </p:nvGrpSpPr>
        <p:grpSpPr>
          <a:xfrm rot="-5400000">
            <a:off x="4560036" y="2803209"/>
            <a:ext cx="3317279" cy="234348"/>
            <a:chOff x="-4640549" y="265600"/>
            <a:chExt cx="5491274" cy="392675"/>
          </a:xfrm>
        </p:grpSpPr>
        <p:sp>
          <p:nvSpPr>
            <p:cNvPr id="833" name="Google Shape;833;p3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35" name="Google Shape;835;p37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36" name="Google Shape;836;p3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37" name="Google Shape;837;p37"/>
          <p:cNvSpPr txBox="1"/>
          <p:nvPr>
            <p:ph idx="5" type="subTitle"/>
          </p:nvPr>
        </p:nvSpPr>
        <p:spPr>
          <a:xfrm>
            <a:off x="3622063" y="2488475"/>
            <a:ext cx="2247600" cy="1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38" name="Google Shape;838;p37"/>
          <p:cNvSpPr txBox="1"/>
          <p:nvPr>
            <p:ph idx="6" type="body"/>
          </p:nvPr>
        </p:nvSpPr>
        <p:spPr>
          <a:xfrm>
            <a:off x="3622063" y="2831903"/>
            <a:ext cx="2247600" cy="16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839" name="Google Shape;839;p37"/>
          <p:cNvGrpSpPr/>
          <p:nvPr/>
        </p:nvGrpSpPr>
        <p:grpSpPr>
          <a:xfrm rot="-5400000">
            <a:off x="1712498" y="2752895"/>
            <a:ext cx="3317279" cy="234348"/>
            <a:chOff x="-4640549" y="265600"/>
            <a:chExt cx="5491274" cy="392675"/>
          </a:xfrm>
        </p:grpSpPr>
        <p:sp>
          <p:nvSpPr>
            <p:cNvPr id="840" name="Google Shape;840;p3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42" name="Google Shape;842;p37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43" name="Google Shape;843;p3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44" name="Google Shape;844;p37"/>
          <p:cNvSpPr/>
          <p:nvPr>
            <p:ph idx="7" type="pic"/>
          </p:nvPr>
        </p:nvSpPr>
        <p:spPr>
          <a:xfrm>
            <a:off x="774525" y="1190500"/>
            <a:ext cx="2247600" cy="1132200"/>
          </a:xfrm>
          <a:prstGeom prst="rect">
            <a:avLst/>
          </a:prstGeom>
          <a:noFill/>
          <a:ln>
            <a:noFill/>
          </a:ln>
        </p:spPr>
      </p:sp>
      <p:sp>
        <p:nvSpPr>
          <p:cNvPr id="845" name="Google Shape;845;p37"/>
          <p:cNvSpPr/>
          <p:nvPr>
            <p:ph idx="8" type="pic"/>
          </p:nvPr>
        </p:nvSpPr>
        <p:spPr>
          <a:xfrm>
            <a:off x="3622075" y="1190500"/>
            <a:ext cx="2247600" cy="1132200"/>
          </a:xfrm>
          <a:prstGeom prst="rect">
            <a:avLst/>
          </a:prstGeom>
          <a:noFill/>
          <a:ln>
            <a:noFill/>
          </a:ln>
        </p:spPr>
      </p:sp>
      <p:sp>
        <p:nvSpPr>
          <p:cNvPr id="846" name="Google Shape;846;p37"/>
          <p:cNvSpPr/>
          <p:nvPr>
            <p:ph idx="9" type="pic"/>
          </p:nvPr>
        </p:nvSpPr>
        <p:spPr>
          <a:xfrm>
            <a:off x="6469625" y="1190500"/>
            <a:ext cx="2247600" cy="1132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488">
          <p15:clr>
            <a:srgbClr val="E46962"/>
          </p15:clr>
        </p15:guide>
        <p15:guide id="2" pos="2282">
          <p15:clr>
            <a:srgbClr val="E46962"/>
          </p15:clr>
        </p15:guide>
        <p15:guide id="3" orient="horz" pos="1463">
          <p15:clr>
            <a:srgbClr val="E46962"/>
          </p15:clr>
        </p15:guide>
        <p15:guide id="4" pos="4075">
          <p15:clr>
            <a:srgbClr val="E46962"/>
          </p15:clr>
        </p15:guide>
        <p15:guide id="5" orient="horz" pos="1568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3">
  <p:cSld name="DEFAULT_3_1">
    <p:bg>
      <p:bgPr>
        <a:solidFill>
          <a:schemeClr val="accent1"/>
        </a:solidFill>
      </p:bgPr>
    </p:bg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8"/>
          <p:cNvSpPr txBox="1"/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849" name="Google Shape;849;p38"/>
          <p:cNvSpPr txBox="1"/>
          <p:nvPr>
            <p:ph idx="1" type="subTitle"/>
          </p:nvPr>
        </p:nvSpPr>
        <p:spPr>
          <a:xfrm>
            <a:off x="774525" y="1252525"/>
            <a:ext cx="2247600" cy="29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50" name="Google Shape;850;p38"/>
          <p:cNvSpPr txBox="1"/>
          <p:nvPr>
            <p:ph idx="2" type="body"/>
          </p:nvPr>
        </p:nvSpPr>
        <p:spPr>
          <a:xfrm>
            <a:off x="774525" y="1805525"/>
            <a:ext cx="2247600" cy="265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1" name="Google Shape;851;p38"/>
          <p:cNvSpPr/>
          <p:nvPr/>
        </p:nvSpPr>
        <p:spPr>
          <a:xfrm flipH="1">
            <a:off x="8165975" y="58299"/>
            <a:ext cx="1132200" cy="11322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l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852" name="Google Shape;852;p38"/>
          <p:cNvGrpSpPr/>
          <p:nvPr/>
        </p:nvGrpSpPr>
        <p:grpSpPr>
          <a:xfrm rot="-5400000">
            <a:off x="-1114733" y="2773680"/>
            <a:ext cx="3276643" cy="234348"/>
            <a:chOff x="-4640549" y="265600"/>
            <a:chExt cx="5491274" cy="392675"/>
          </a:xfrm>
        </p:grpSpPr>
        <p:sp>
          <p:nvSpPr>
            <p:cNvPr id="853" name="Google Shape;853;p3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55" name="Google Shape;855;p38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56" name="Google Shape;856;p3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57" name="Google Shape;857;p38"/>
          <p:cNvSpPr txBox="1"/>
          <p:nvPr>
            <p:ph idx="3" type="subTitle"/>
          </p:nvPr>
        </p:nvSpPr>
        <p:spPr>
          <a:xfrm>
            <a:off x="6469600" y="1302225"/>
            <a:ext cx="2247600" cy="29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58" name="Google Shape;858;p38"/>
          <p:cNvSpPr txBox="1"/>
          <p:nvPr>
            <p:ph idx="4" type="body"/>
          </p:nvPr>
        </p:nvSpPr>
        <p:spPr>
          <a:xfrm>
            <a:off x="6469600" y="1855225"/>
            <a:ext cx="2247600" cy="265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859" name="Google Shape;859;p38"/>
          <p:cNvGrpSpPr/>
          <p:nvPr/>
        </p:nvGrpSpPr>
        <p:grpSpPr>
          <a:xfrm rot="-5400000">
            <a:off x="4580342" y="2823380"/>
            <a:ext cx="3276643" cy="234348"/>
            <a:chOff x="-4640549" y="265600"/>
            <a:chExt cx="5491274" cy="392675"/>
          </a:xfrm>
        </p:grpSpPr>
        <p:sp>
          <p:nvSpPr>
            <p:cNvPr id="860" name="Google Shape;860;p3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62" name="Google Shape;862;p38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63" name="Google Shape;863;p3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64" name="Google Shape;864;p38"/>
          <p:cNvSpPr txBox="1"/>
          <p:nvPr>
            <p:ph idx="5" type="subTitle"/>
          </p:nvPr>
        </p:nvSpPr>
        <p:spPr>
          <a:xfrm>
            <a:off x="3622063" y="1252525"/>
            <a:ext cx="2247600" cy="29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65" name="Google Shape;865;p38"/>
          <p:cNvSpPr txBox="1"/>
          <p:nvPr>
            <p:ph idx="6" type="body"/>
          </p:nvPr>
        </p:nvSpPr>
        <p:spPr>
          <a:xfrm>
            <a:off x="3622063" y="1805525"/>
            <a:ext cx="2247600" cy="265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866" name="Google Shape;866;p38"/>
          <p:cNvGrpSpPr/>
          <p:nvPr/>
        </p:nvGrpSpPr>
        <p:grpSpPr>
          <a:xfrm rot="-5400000">
            <a:off x="1732805" y="2773680"/>
            <a:ext cx="3276643" cy="234348"/>
            <a:chOff x="-4640549" y="265600"/>
            <a:chExt cx="5491274" cy="392675"/>
          </a:xfrm>
        </p:grpSpPr>
        <p:sp>
          <p:nvSpPr>
            <p:cNvPr id="867" name="Google Shape;867;p3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69" name="Google Shape;869;p38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70" name="Google Shape;870;p3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3 1 1">
  <p:cSld name="DEFAULT_3_1_1">
    <p:bg>
      <p:bgPr>
        <a:solidFill>
          <a:schemeClr val="accent1"/>
        </a:solidFill>
      </p:bgPr>
    </p:bg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9"/>
          <p:cNvSpPr txBox="1"/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873" name="Google Shape;873;p39"/>
          <p:cNvSpPr txBox="1"/>
          <p:nvPr>
            <p:ph idx="1" type="subTitle"/>
          </p:nvPr>
        </p:nvSpPr>
        <p:spPr>
          <a:xfrm>
            <a:off x="774525" y="1252525"/>
            <a:ext cx="2247600" cy="29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74" name="Google Shape;874;p39"/>
          <p:cNvSpPr txBox="1"/>
          <p:nvPr>
            <p:ph idx="2" type="body"/>
          </p:nvPr>
        </p:nvSpPr>
        <p:spPr>
          <a:xfrm>
            <a:off x="774525" y="1805525"/>
            <a:ext cx="2247600" cy="265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75" name="Google Shape;875;p39"/>
          <p:cNvSpPr/>
          <p:nvPr/>
        </p:nvSpPr>
        <p:spPr>
          <a:xfrm flipH="1">
            <a:off x="8165975" y="58299"/>
            <a:ext cx="1132200" cy="11322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l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876" name="Google Shape;876;p39"/>
          <p:cNvGrpSpPr/>
          <p:nvPr/>
        </p:nvGrpSpPr>
        <p:grpSpPr>
          <a:xfrm rot="-5400000">
            <a:off x="-1114733" y="2773680"/>
            <a:ext cx="3276643" cy="234348"/>
            <a:chOff x="-4640549" y="265600"/>
            <a:chExt cx="5491274" cy="392675"/>
          </a:xfrm>
        </p:grpSpPr>
        <p:sp>
          <p:nvSpPr>
            <p:cNvPr id="877" name="Google Shape;877;p3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79" name="Google Shape;879;p39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80" name="Google Shape;880;p3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81" name="Google Shape;881;p39"/>
          <p:cNvSpPr txBox="1"/>
          <p:nvPr>
            <p:ph idx="3" type="subTitle"/>
          </p:nvPr>
        </p:nvSpPr>
        <p:spPr>
          <a:xfrm>
            <a:off x="6469600" y="1302225"/>
            <a:ext cx="2247600" cy="29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82" name="Google Shape;882;p39"/>
          <p:cNvSpPr txBox="1"/>
          <p:nvPr>
            <p:ph idx="4" type="body"/>
          </p:nvPr>
        </p:nvSpPr>
        <p:spPr>
          <a:xfrm>
            <a:off x="6469600" y="1855225"/>
            <a:ext cx="2247600" cy="265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883" name="Google Shape;883;p39"/>
          <p:cNvGrpSpPr/>
          <p:nvPr/>
        </p:nvGrpSpPr>
        <p:grpSpPr>
          <a:xfrm rot="-5400000">
            <a:off x="4580342" y="2823380"/>
            <a:ext cx="3276643" cy="234348"/>
            <a:chOff x="-4640549" y="265600"/>
            <a:chExt cx="5491274" cy="392675"/>
          </a:xfrm>
        </p:grpSpPr>
        <p:sp>
          <p:nvSpPr>
            <p:cNvPr id="884" name="Google Shape;884;p3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86" name="Google Shape;886;p39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87" name="Google Shape;887;p3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88" name="Google Shape;888;p39"/>
          <p:cNvSpPr txBox="1"/>
          <p:nvPr>
            <p:ph idx="5" type="subTitle"/>
          </p:nvPr>
        </p:nvSpPr>
        <p:spPr>
          <a:xfrm>
            <a:off x="3622063" y="1252525"/>
            <a:ext cx="2247600" cy="29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89" name="Google Shape;889;p39"/>
          <p:cNvSpPr txBox="1"/>
          <p:nvPr>
            <p:ph idx="6" type="body"/>
          </p:nvPr>
        </p:nvSpPr>
        <p:spPr>
          <a:xfrm>
            <a:off x="3622063" y="1805525"/>
            <a:ext cx="2247600" cy="265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890" name="Google Shape;890;p39"/>
          <p:cNvGrpSpPr/>
          <p:nvPr/>
        </p:nvGrpSpPr>
        <p:grpSpPr>
          <a:xfrm rot="-5400000">
            <a:off x="1732805" y="2773680"/>
            <a:ext cx="3276643" cy="234348"/>
            <a:chOff x="-4640549" y="265600"/>
            <a:chExt cx="5491274" cy="392675"/>
          </a:xfrm>
        </p:grpSpPr>
        <p:sp>
          <p:nvSpPr>
            <p:cNvPr id="891" name="Google Shape;891;p3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93" name="Google Shape;893;p39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94" name="Google Shape;894;p3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3">
  <p:cSld name="DEFAULT_2">
    <p:bg>
      <p:bgPr>
        <a:solidFill>
          <a:schemeClr val="accent1"/>
        </a:solidFill>
      </p:bgPr>
    </p:bg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40"/>
          <p:cNvSpPr txBox="1"/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897" name="Google Shape;897;p40"/>
          <p:cNvSpPr txBox="1"/>
          <p:nvPr>
            <p:ph idx="1" type="subTitle"/>
          </p:nvPr>
        </p:nvSpPr>
        <p:spPr>
          <a:xfrm>
            <a:off x="483300" y="1252525"/>
            <a:ext cx="3661500" cy="29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98" name="Google Shape;898;p40"/>
          <p:cNvSpPr txBox="1"/>
          <p:nvPr>
            <p:ph idx="2" type="body"/>
          </p:nvPr>
        </p:nvSpPr>
        <p:spPr>
          <a:xfrm>
            <a:off x="483300" y="1805525"/>
            <a:ext cx="3661500" cy="265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9" name="Google Shape;899;p40"/>
          <p:cNvSpPr txBox="1"/>
          <p:nvPr>
            <p:ph idx="3" type="subTitle"/>
          </p:nvPr>
        </p:nvSpPr>
        <p:spPr>
          <a:xfrm>
            <a:off x="4999200" y="1252525"/>
            <a:ext cx="3661500" cy="29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900" name="Google Shape;900;p40"/>
          <p:cNvSpPr txBox="1"/>
          <p:nvPr>
            <p:ph idx="4" type="body"/>
          </p:nvPr>
        </p:nvSpPr>
        <p:spPr>
          <a:xfrm>
            <a:off x="4999200" y="1805525"/>
            <a:ext cx="3661500" cy="265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1" name="Google Shape;901;p40"/>
          <p:cNvSpPr/>
          <p:nvPr/>
        </p:nvSpPr>
        <p:spPr>
          <a:xfrm>
            <a:off x="-60650" y="5022275"/>
            <a:ext cx="3819000" cy="168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2" name="Google Shape;902;p40"/>
          <p:cNvSpPr/>
          <p:nvPr/>
        </p:nvSpPr>
        <p:spPr>
          <a:xfrm>
            <a:off x="-60650" y="2057225"/>
            <a:ext cx="177000" cy="3047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3" name="Google Shape;903;p40"/>
          <p:cNvSpPr/>
          <p:nvPr/>
        </p:nvSpPr>
        <p:spPr>
          <a:xfrm rot="10800000">
            <a:off x="8650175" y="-86625"/>
            <a:ext cx="1486200" cy="68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4" name="Google Shape;904;p40"/>
          <p:cNvSpPr/>
          <p:nvPr/>
        </p:nvSpPr>
        <p:spPr>
          <a:xfrm flipH="1">
            <a:off x="8165975" y="58299"/>
            <a:ext cx="1132200" cy="11322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l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2">
  <p:cSld name="DEFAULT_2_1">
    <p:bg>
      <p:bgPr>
        <a:solidFill>
          <a:schemeClr val="accent1"/>
        </a:solidFill>
      </p:bgPr>
    </p:bg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41"/>
          <p:cNvSpPr txBox="1"/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907" name="Google Shape;907;p41"/>
          <p:cNvSpPr txBox="1"/>
          <p:nvPr>
            <p:ph idx="1" type="subTitle"/>
          </p:nvPr>
        </p:nvSpPr>
        <p:spPr>
          <a:xfrm>
            <a:off x="483300" y="1252525"/>
            <a:ext cx="2597700" cy="29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08" name="Google Shape;908;p41"/>
          <p:cNvSpPr txBox="1"/>
          <p:nvPr>
            <p:ph idx="2" type="body"/>
          </p:nvPr>
        </p:nvSpPr>
        <p:spPr>
          <a:xfrm>
            <a:off x="483300" y="1805525"/>
            <a:ext cx="2597700" cy="265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9" name="Google Shape;909;p41"/>
          <p:cNvSpPr/>
          <p:nvPr/>
        </p:nvSpPr>
        <p:spPr>
          <a:xfrm>
            <a:off x="-60650" y="5022275"/>
            <a:ext cx="3819000" cy="16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10" name="Google Shape;910;p41"/>
          <p:cNvSpPr/>
          <p:nvPr/>
        </p:nvSpPr>
        <p:spPr>
          <a:xfrm>
            <a:off x="-60650" y="2057225"/>
            <a:ext cx="177000" cy="304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11" name="Google Shape;911;p41"/>
          <p:cNvSpPr/>
          <p:nvPr/>
        </p:nvSpPr>
        <p:spPr>
          <a:xfrm rot="10800000">
            <a:off x="8650175" y="-86625"/>
            <a:ext cx="1486200" cy="68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12" name="Google Shape;912;p41"/>
          <p:cNvSpPr/>
          <p:nvPr/>
        </p:nvSpPr>
        <p:spPr>
          <a:xfrm flipH="1">
            <a:off x="8165975" y="58299"/>
            <a:ext cx="1132200" cy="11322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l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13" name="Google Shape;913;p41"/>
          <p:cNvSpPr txBox="1"/>
          <p:nvPr>
            <p:ph idx="3" type="subTitle"/>
          </p:nvPr>
        </p:nvSpPr>
        <p:spPr>
          <a:xfrm>
            <a:off x="6110500" y="1252525"/>
            <a:ext cx="2597700" cy="29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14" name="Google Shape;914;p41"/>
          <p:cNvSpPr txBox="1"/>
          <p:nvPr>
            <p:ph idx="4" type="body"/>
          </p:nvPr>
        </p:nvSpPr>
        <p:spPr>
          <a:xfrm>
            <a:off x="6110500" y="1805525"/>
            <a:ext cx="2597700" cy="265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15" name="Google Shape;915;p41"/>
          <p:cNvSpPr txBox="1"/>
          <p:nvPr>
            <p:ph idx="5" type="subTitle"/>
          </p:nvPr>
        </p:nvSpPr>
        <p:spPr>
          <a:xfrm>
            <a:off x="3186875" y="1252525"/>
            <a:ext cx="2597700" cy="29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16" name="Google Shape;916;p41"/>
          <p:cNvSpPr txBox="1"/>
          <p:nvPr>
            <p:ph idx="6" type="body"/>
          </p:nvPr>
        </p:nvSpPr>
        <p:spPr>
          <a:xfrm>
            <a:off x="3186875" y="1805525"/>
            <a:ext cx="2597700" cy="265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2">
  <p:cSld name="DEFAULT_1">
    <p:bg>
      <p:bgPr>
        <a:solidFill>
          <a:schemeClr val="accent1"/>
        </a:solidFill>
      </p:bgPr>
    </p:bg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42"/>
          <p:cNvSpPr/>
          <p:nvPr/>
        </p:nvSpPr>
        <p:spPr>
          <a:xfrm>
            <a:off x="8572475" y="-3575"/>
            <a:ext cx="6528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19" name="Google Shape;919;p42"/>
          <p:cNvSpPr txBox="1"/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920" name="Google Shape;920;p42"/>
          <p:cNvSpPr txBox="1"/>
          <p:nvPr>
            <p:ph idx="1" type="subTitle"/>
          </p:nvPr>
        </p:nvSpPr>
        <p:spPr>
          <a:xfrm>
            <a:off x="483300" y="1328725"/>
            <a:ext cx="2897400" cy="29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921" name="Google Shape;921;p42"/>
          <p:cNvSpPr txBox="1"/>
          <p:nvPr>
            <p:ph idx="2" type="body"/>
          </p:nvPr>
        </p:nvSpPr>
        <p:spPr>
          <a:xfrm>
            <a:off x="3809975" y="1328725"/>
            <a:ext cx="4850700" cy="120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2" name="Google Shape;922;p42"/>
          <p:cNvSpPr txBox="1"/>
          <p:nvPr>
            <p:ph idx="3" type="subTitle"/>
          </p:nvPr>
        </p:nvSpPr>
        <p:spPr>
          <a:xfrm>
            <a:off x="483313" y="3012250"/>
            <a:ext cx="2897400" cy="29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923" name="Google Shape;923;p42"/>
          <p:cNvSpPr txBox="1"/>
          <p:nvPr>
            <p:ph idx="4" type="body"/>
          </p:nvPr>
        </p:nvSpPr>
        <p:spPr>
          <a:xfrm>
            <a:off x="3809988" y="3012250"/>
            <a:ext cx="4850700" cy="120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924" name="Google Shape;924;p42"/>
          <p:cNvGrpSpPr/>
          <p:nvPr/>
        </p:nvGrpSpPr>
        <p:grpSpPr>
          <a:xfrm>
            <a:off x="7760105" y="-840619"/>
            <a:ext cx="2277538" cy="2277538"/>
            <a:chOff x="987244" y="313753"/>
            <a:chExt cx="555321" cy="555321"/>
          </a:xfrm>
        </p:grpSpPr>
        <p:grpSp>
          <p:nvGrpSpPr>
            <p:cNvPr id="925" name="Google Shape;925;p42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926" name="Google Shape;926;p42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27" name="Google Shape;927;p42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28" name="Google Shape;928;p42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29" name="Google Shape;929;p42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930" name="Google Shape;930;p42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931" name="Google Shape;931;p42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32" name="Google Shape;932;p42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33" name="Google Shape;933;p42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34" name="Google Shape;934;p42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grpSp>
        <p:nvGrpSpPr>
          <p:cNvPr id="935" name="Google Shape;935;p42"/>
          <p:cNvGrpSpPr/>
          <p:nvPr/>
        </p:nvGrpSpPr>
        <p:grpSpPr>
          <a:xfrm>
            <a:off x="73663" y="4677163"/>
            <a:ext cx="392675" cy="392675"/>
            <a:chOff x="458050" y="265600"/>
            <a:chExt cx="392675" cy="392675"/>
          </a:xfrm>
        </p:grpSpPr>
        <p:sp>
          <p:nvSpPr>
            <p:cNvPr id="936" name="Google Shape;936;p4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37" name="Google Shape;937;p4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38" name="Google Shape;938;p4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39" name="Google Shape;939;p4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40" name="Google Shape;940;p42"/>
          <p:cNvGrpSpPr/>
          <p:nvPr/>
        </p:nvGrpSpPr>
        <p:grpSpPr>
          <a:xfrm>
            <a:off x="613563" y="4677150"/>
            <a:ext cx="392675" cy="392675"/>
            <a:chOff x="458050" y="265600"/>
            <a:chExt cx="392675" cy="392675"/>
          </a:xfrm>
        </p:grpSpPr>
        <p:sp>
          <p:nvSpPr>
            <p:cNvPr id="941" name="Google Shape;941;p4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42" name="Google Shape;942;p4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43" name="Google Shape;943;p4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44" name="Google Shape;944;p4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45" name="Google Shape;945;p42"/>
          <p:cNvGrpSpPr/>
          <p:nvPr/>
        </p:nvGrpSpPr>
        <p:grpSpPr>
          <a:xfrm>
            <a:off x="348063" y="4284488"/>
            <a:ext cx="392675" cy="392675"/>
            <a:chOff x="458050" y="265600"/>
            <a:chExt cx="392675" cy="392675"/>
          </a:xfrm>
        </p:grpSpPr>
        <p:sp>
          <p:nvSpPr>
            <p:cNvPr id="946" name="Google Shape;946;p4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47" name="Google Shape;947;p4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48" name="Google Shape;948;p4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49" name="Google Shape;949;p4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">
  <p:cSld name="DEFAULT_1_1">
    <p:bg>
      <p:bgPr>
        <a:solidFill>
          <a:schemeClr val="accent1"/>
        </a:solidFill>
      </p:bgPr>
    </p:bg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43"/>
          <p:cNvSpPr/>
          <p:nvPr/>
        </p:nvSpPr>
        <p:spPr>
          <a:xfrm>
            <a:off x="8572475" y="-3575"/>
            <a:ext cx="652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52" name="Google Shape;952;p43"/>
          <p:cNvSpPr txBox="1"/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grpSp>
        <p:nvGrpSpPr>
          <p:cNvPr id="953" name="Google Shape;953;p43"/>
          <p:cNvGrpSpPr/>
          <p:nvPr/>
        </p:nvGrpSpPr>
        <p:grpSpPr>
          <a:xfrm>
            <a:off x="7760105" y="-840619"/>
            <a:ext cx="2277538" cy="2277538"/>
            <a:chOff x="987244" y="313753"/>
            <a:chExt cx="555321" cy="555321"/>
          </a:xfrm>
        </p:grpSpPr>
        <p:grpSp>
          <p:nvGrpSpPr>
            <p:cNvPr id="954" name="Google Shape;954;p43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955" name="Google Shape;955;p43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56" name="Google Shape;956;p43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57" name="Google Shape;957;p43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58" name="Google Shape;958;p43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959" name="Google Shape;959;p43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960" name="Google Shape;960;p43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61" name="Google Shape;961;p43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62" name="Google Shape;962;p43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63" name="Google Shape;963;p43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grpSp>
        <p:nvGrpSpPr>
          <p:cNvPr id="964" name="Google Shape;964;p43"/>
          <p:cNvGrpSpPr/>
          <p:nvPr/>
        </p:nvGrpSpPr>
        <p:grpSpPr>
          <a:xfrm>
            <a:off x="-154937" y="4829563"/>
            <a:ext cx="392675" cy="392675"/>
            <a:chOff x="458050" y="265600"/>
            <a:chExt cx="392675" cy="392675"/>
          </a:xfrm>
        </p:grpSpPr>
        <p:sp>
          <p:nvSpPr>
            <p:cNvPr id="965" name="Google Shape;965;p43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66" name="Google Shape;966;p43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67" name="Google Shape;967;p43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68" name="Google Shape;968;p43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69" name="Google Shape;969;p43"/>
          <p:cNvGrpSpPr/>
          <p:nvPr/>
        </p:nvGrpSpPr>
        <p:grpSpPr>
          <a:xfrm>
            <a:off x="384963" y="4829550"/>
            <a:ext cx="392675" cy="392675"/>
            <a:chOff x="458050" y="265600"/>
            <a:chExt cx="392675" cy="392675"/>
          </a:xfrm>
        </p:grpSpPr>
        <p:sp>
          <p:nvSpPr>
            <p:cNvPr id="970" name="Google Shape;970;p43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71" name="Google Shape;971;p43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72" name="Google Shape;972;p43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73" name="Google Shape;973;p43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74" name="Google Shape;974;p43"/>
          <p:cNvGrpSpPr/>
          <p:nvPr/>
        </p:nvGrpSpPr>
        <p:grpSpPr>
          <a:xfrm>
            <a:off x="119463" y="4436888"/>
            <a:ext cx="392675" cy="392675"/>
            <a:chOff x="458050" y="265600"/>
            <a:chExt cx="392675" cy="392675"/>
          </a:xfrm>
        </p:grpSpPr>
        <p:sp>
          <p:nvSpPr>
            <p:cNvPr id="975" name="Google Shape;975;p43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76" name="Google Shape;976;p43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77" name="Google Shape;977;p43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78" name="Google Shape;978;p43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979" name="Google Shape;979;p43"/>
          <p:cNvSpPr txBox="1"/>
          <p:nvPr>
            <p:ph idx="1" type="subTitle"/>
          </p:nvPr>
        </p:nvSpPr>
        <p:spPr>
          <a:xfrm>
            <a:off x="483300" y="1252525"/>
            <a:ext cx="2457600" cy="29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80" name="Google Shape;980;p43"/>
          <p:cNvSpPr txBox="1"/>
          <p:nvPr>
            <p:ph idx="2" type="body"/>
          </p:nvPr>
        </p:nvSpPr>
        <p:spPr>
          <a:xfrm>
            <a:off x="483300" y="1805525"/>
            <a:ext cx="2457600" cy="265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81" name="Google Shape;981;p43"/>
          <p:cNvSpPr txBox="1"/>
          <p:nvPr>
            <p:ph idx="3" type="subTitle"/>
          </p:nvPr>
        </p:nvSpPr>
        <p:spPr>
          <a:xfrm>
            <a:off x="5807277" y="1252525"/>
            <a:ext cx="2457600" cy="29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82" name="Google Shape;982;p43"/>
          <p:cNvSpPr txBox="1"/>
          <p:nvPr>
            <p:ph idx="4" type="body"/>
          </p:nvPr>
        </p:nvSpPr>
        <p:spPr>
          <a:xfrm>
            <a:off x="5807277" y="1805525"/>
            <a:ext cx="2457600" cy="265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83" name="Google Shape;983;p43"/>
          <p:cNvSpPr txBox="1"/>
          <p:nvPr>
            <p:ph idx="5" type="subTitle"/>
          </p:nvPr>
        </p:nvSpPr>
        <p:spPr>
          <a:xfrm>
            <a:off x="3041192" y="1252525"/>
            <a:ext cx="2457600" cy="29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84" name="Google Shape;984;p43"/>
          <p:cNvSpPr txBox="1"/>
          <p:nvPr>
            <p:ph idx="6" type="body"/>
          </p:nvPr>
        </p:nvSpPr>
        <p:spPr>
          <a:xfrm>
            <a:off x="3041192" y="1805525"/>
            <a:ext cx="2457600" cy="265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slide - v1">
  <p:cSld name="CUSTOM_10">
    <p:bg>
      <p:bgPr>
        <a:solidFill>
          <a:schemeClr val="accent5"/>
        </a:solidFill>
      </p:bgPr>
    </p:bg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44"/>
          <p:cNvSpPr txBox="1"/>
          <p:nvPr>
            <p:ph type="title"/>
          </p:nvPr>
        </p:nvSpPr>
        <p:spPr>
          <a:xfrm>
            <a:off x="3644350" y="269950"/>
            <a:ext cx="42738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987" name="Google Shape;987;p44"/>
          <p:cNvSpPr/>
          <p:nvPr>
            <p:ph idx="2" type="pic"/>
          </p:nvPr>
        </p:nvSpPr>
        <p:spPr>
          <a:xfrm>
            <a:off x="270000" y="266775"/>
            <a:ext cx="2711700" cy="31611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sp>
      <p:sp>
        <p:nvSpPr>
          <p:cNvPr id="988" name="Google Shape;988;p44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989" name="Google Shape;989;p44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990" name="Google Shape;990;p4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91" name="Google Shape;991;p4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92" name="Google Shape;992;p4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93" name="Google Shape;993;p4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94" name="Google Shape;994;p44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995" name="Google Shape;995;p4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96" name="Google Shape;996;p4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97" name="Google Shape;997;p4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98" name="Google Shape;998;p4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999" name="Google Shape;999;p44"/>
          <p:cNvSpPr/>
          <p:nvPr/>
        </p:nvSpPr>
        <p:spPr>
          <a:xfrm>
            <a:off x="8607426" y="4630930"/>
            <a:ext cx="1093800" cy="10938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accent3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00" name="Google Shape;1000;p44"/>
          <p:cNvSpPr txBox="1"/>
          <p:nvPr>
            <p:ph idx="1" type="body"/>
          </p:nvPr>
        </p:nvSpPr>
        <p:spPr>
          <a:xfrm>
            <a:off x="3644350" y="1061225"/>
            <a:ext cx="5033400" cy="334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1" name="Google Shape;1001;p44"/>
          <p:cNvSpPr txBox="1"/>
          <p:nvPr>
            <p:ph idx="3" type="subTitle"/>
          </p:nvPr>
        </p:nvSpPr>
        <p:spPr>
          <a:xfrm>
            <a:off x="270000" y="3649925"/>
            <a:ext cx="2751900" cy="29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DM Sans Medium"/>
              <a:buNone/>
              <a:defRPr sz="1200"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002" name="Google Shape;1002;p44"/>
          <p:cNvSpPr txBox="1"/>
          <p:nvPr>
            <p:ph idx="4" type="body"/>
          </p:nvPr>
        </p:nvSpPr>
        <p:spPr>
          <a:xfrm>
            <a:off x="270000" y="3941525"/>
            <a:ext cx="2751900" cy="58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layout - v2">
  <p:cSld name="CUSTOM_10_1">
    <p:bg>
      <p:bgPr>
        <a:solidFill>
          <a:schemeClr val="dk1"/>
        </a:solidFill>
      </p:bgPr>
    </p:bg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5"/>
          <p:cNvSpPr/>
          <p:nvPr/>
        </p:nvSpPr>
        <p:spPr>
          <a:xfrm>
            <a:off x="281600" y="3429450"/>
            <a:ext cx="2711700" cy="1090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05" name="Google Shape;1005;p45"/>
          <p:cNvSpPr txBox="1"/>
          <p:nvPr>
            <p:ph type="title"/>
          </p:nvPr>
        </p:nvSpPr>
        <p:spPr>
          <a:xfrm>
            <a:off x="3644350" y="269950"/>
            <a:ext cx="42738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006" name="Google Shape;1006;p45"/>
          <p:cNvSpPr/>
          <p:nvPr>
            <p:ph idx="2" type="pic"/>
          </p:nvPr>
        </p:nvSpPr>
        <p:spPr>
          <a:xfrm>
            <a:off x="270000" y="266775"/>
            <a:ext cx="2711700" cy="31611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007" name="Google Shape;1007;p45"/>
          <p:cNvSpPr txBox="1"/>
          <p:nvPr>
            <p:ph idx="1" type="body"/>
          </p:nvPr>
        </p:nvSpPr>
        <p:spPr>
          <a:xfrm>
            <a:off x="3644350" y="1061225"/>
            <a:ext cx="4680300" cy="334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8" name="Google Shape;1008;p45"/>
          <p:cNvSpPr txBox="1"/>
          <p:nvPr>
            <p:ph idx="3" type="subTitle"/>
          </p:nvPr>
        </p:nvSpPr>
        <p:spPr>
          <a:xfrm>
            <a:off x="428750" y="3547183"/>
            <a:ext cx="2389200" cy="29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 Medium"/>
              <a:buNone/>
              <a:defRPr sz="12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009" name="Google Shape;1009;p45"/>
          <p:cNvSpPr txBox="1"/>
          <p:nvPr>
            <p:ph idx="4" type="body"/>
          </p:nvPr>
        </p:nvSpPr>
        <p:spPr>
          <a:xfrm>
            <a:off x="428750" y="3838783"/>
            <a:ext cx="2389200" cy="5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10" name="Google Shape;1010;p45"/>
          <p:cNvSpPr/>
          <p:nvPr/>
        </p:nvSpPr>
        <p:spPr>
          <a:xfrm>
            <a:off x="8572475" y="-3575"/>
            <a:ext cx="652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011" name="Google Shape;1011;p45"/>
          <p:cNvGrpSpPr/>
          <p:nvPr/>
        </p:nvGrpSpPr>
        <p:grpSpPr>
          <a:xfrm>
            <a:off x="7760105" y="-840619"/>
            <a:ext cx="2277538" cy="2277538"/>
            <a:chOff x="987244" y="313753"/>
            <a:chExt cx="555321" cy="555321"/>
          </a:xfrm>
        </p:grpSpPr>
        <p:grpSp>
          <p:nvGrpSpPr>
            <p:cNvPr id="1012" name="Google Shape;1012;p45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1013" name="Google Shape;1013;p45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014" name="Google Shape;1014;p45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015" name="Google Shape;1015;p45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016" name="Google Shape;1016;p45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017" name="Google Shape;1017;p45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018" name="Google Shape;1018;p45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019" name="Google Shape;1019;p45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020" name="Google Shape;1020;p45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021" name="Google Shape;1021;p45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grpSp>
        <p:nvGrpSpPr>
          <p:cNvPr id="1022" name="Google Shape;1022;p45"/>
          <p:cNvGrpSpPr/>
          <p:nvPr/>
        </p:nvGrpSpPr>
        <p:grpSpPr>
          <a:xfrm>
            <a:off x="73672" y="4794975"/>
            <a:ext cx="274873" cy="274872"/>
            <a:chOff x="458050" y="265600"/>
            <a:chExt cx="392675" cy="392675"/>
          </a:xfrm>
        </p:grpSpPr>
        <p:sp>
          <p:nvSpPr>
            <p:cNvPr id="1023" name="Google Shape;1023;p4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24" name="Google Shape;1024;p4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25" name="Google Shape;1025;p4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26" name="Google Shape;1026;p4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027" name="Google Shape;1027;p45"/>
          <p:cNvGrpSpPr/>
          <p:nvPr/>
        </p:nvGrpSpPr>
        <p:grpSpPr>
          <a:xfrm>
            <a:off x="451601" y="4794966"/>
            <a:ext cx="274873" cy="274873"/>
            <a:chOff x="458050" y="265600"/>
            <a:chExt cx="392675" cy="392675"/>
          </a:xfrm>
        </p:grpSpPr>
        <p:sp>
          <p:nvSpPr>
            <p:cNvPr id="1028" name="Google Shape;1028;p4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29" name="Google Shape;1029;p4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30" name="Google Shape;1030;p4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31" name="Google Shape;1031;p4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032" name="Google Shape;1032;p45"/>
          <p:cNvGrpSpPr/>
          <p:nvPr/>
        </p:nvGrpSpPr>
        <p:grpSpPr>
          <a:xfrm>
            <a:off x="265751" y="4520104"/>
            <a:ext cx="274873" cy="274872"/>
            <a:chOff x="458050" y="265600"/>
            <a:chExt cx="392675" cy="392675"/>
          </a:xfrm>
        </p:grpSpPr>
        <p:sp>
          <p:nvSpPr>
            <p:cNvPr id="1033" name="Google Shape;1033;p4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34" name="Google Shape;1034;p4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35" name="Google Shape;1035;p4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36" name="Google Shape;1036;p4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layout - v3">
  <p:cSld name="CUSTOM_11">
    <p:bg>
      <p:bgPr>
        <a:solidFill>
          <a:schemeClr val="accent5"/>
        </a:solidFill>
      </p:bgPr>
    </p:bg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46"/>
          <p:cNvSpPr txBox="1"/>
          <p:nvPr>
            <p:ph type="title"/>
          </p:nvPr>
        </p:nvSpPr>
        <p:spPr>
          <a:xfrm>
            <a:off x="715025" y="269950"/>
            <a:ext cx="74682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9" name="Google Shape;1039;p46"/>
          <p:cNvSpPr/>
          <p:nvPr/>
        </p:nvSpPr>
        <p:spPr>
          <a:xfrm>
            <a:off x="715025" y="892250"/>
            <a:ext cx="7541400" cy="3607500"/>
          </a:xfrm>
          <a:prstGeom prst="snip2DiagRect">
            <a:avLst>
              <a:gd fmla="val 0" name="adj1"/>
              <a:gd fmla="val 754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40" name="Google Shape;1040;p46"/>
          <p:cNvSpPr/>
          <p:nvPr>
            <p:ph idx="2" type="pic"/>
          </p:nvPr>
        </p:nvSpPr>
        <p:spPr>
          <a:xfrm>
            <a:off x="943800" y="1098900"/>
            <a:ext cx="2162700" cy="25212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041" name="Google Shape;1041;p46"/>
          <p:cNvSpPr txBox="1"/>
          <p:nvPr>
            <p:ph idx="1" type="subTitle"/>
          </p:nvPr>
        </p:nvSpPr>
        <p:spPr>
          <a:xfrm>
            <a:off x="943800" y="3737683"/>
            <a:ext cx="2389200" cy="29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None/>
              <a:defRPr sz="12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042" name="Google Shape;1042;p46"/>
          <p:cNvSpPr txBox="1"/>
          <p:nvPr>
            <p:ph idx="3" type="body"/>
          </p:nvPr>
        </p:nvSpPr>
        <p:spPr>
          <a:xfrm>
            <a:off x="943800" y="4029278"/>
            <a:ext cx="2389200" cy="3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3" name="Google Shape;1043;p46"/>
          <p:cNvSpPr txBox="1"/>
          <p:nvPr>
            <p:ph idx="4" type="body"/>
          </p:nvPr>
        </p:nvSpPr>
        <p:spPr>
          <a:xfrm>
            <a:off x="3457450" y="1098900"/>
            <a:ext cx="4551900" cy="310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4" name="Google Shape;1044;p46"/>
          <p:cNvSpPr/>
          <p:nvPr/>
        </p:nvSpPr>
        <p:spPr>
          <a:xfrm>
            <a:off x="-72425" y="4274900"/>
            <a:ext cx="1002600" cy="920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45" name="Google Shape;1045;p46"/>
          <p:cNvSpPr/>
          <p:nvPr/>
        </p:nvSpPr>
        <p:spPr>
          <a:xfrm rot="10800000">
            <a:off x="8141400" y="0"/>
            <a:ext cx="1002600" cy="8619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46" name="Google Shape;1046;p46"/>
          <p:cNvSpPr/>
          <p:nvPr/>
        </p:nvSpPr>
        <p:spPr>
          <a:xfrm>
            <a:off x="8588401" y="4579699"/>
            <a:ext cx="1132200" cy="11322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l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047" name="Google Shape;1047;p46"/>
          <p:cNvGrpSpPr/>
          <p:nvPr/>
        </p:nvGrpSpPr>
        <p:grpSpPr>
          <a:xfrm>
            <a:off x="-307337" y="-123437"/>
            <a:ext cx="392675" cy="392675"/>
            <a:chOff x="458050" y="265600"/>
            <a:chExt cx="392675" cy="392675"/>
          </a:xfrm>
        </p:grpSpPr>
        <p:sp>
          <p:nvSpPr>
            <p:cNvPr id="1048" name="Google Shape;1048;p4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49" name="Google Shape;1049;p4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50" name="Google Shape;1050;p4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51" name="Google Shape;1051;p4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052" name="Google Shape;1052;p46"/>
          <p:cNvGrpSpPr/>
          <p:nvPr/>
        </p:nvGrpSpPr>
        <p:grpSpPr>
          <a:xfrm>
            <a:off x="232563" y="-123450"/>
            <a:ext cx="392675" cy="392675"/>
            <a:chOff x="458050" y="265600"/>
            <a:chExt cx="392675" cy="392675"/>
          </a:xfrm>
        </p:grpSpPr>
        <p:sp>
          <p:nvSpPr>
            <p:cNvPr id="1053" name="Google Shape;1053;p4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54" name="Google Shape;1054;p4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55" name="Google Shape;1055;p4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56" name="Google Shape;1056;p4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lide - v1">
  <p:cSld name="CUSTOM_8_1">
    <p:bg>
      <p:bgPr>
        <a:solidFill>
          <a:schemeClr val="accent1"/>
        </a:solidFill>
      </p:bgPr>
    </p:bg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47"/>
          <p:cNvSpPr txBox="1"/>
          <p:nvPr>
            <p:ph type="title"/>
          </p:nvPr>
        </p:nvSpPr>
        <p:spPr>
          <a:xfrm>
            <a:off x="3928625" y="707675"/>
            <a:ext cx="4903500" cy="45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1059" name="Google Shape;1059;p47"/>
          <p:cNvSpPr/>
          <p:nvPr>
            <p:ph idx="2" type="pic"/>
          </p:nvPr>
        </p:nvSpPr>
        <p:spPr>
          <a:xfrm>
            <a:off x="-8250" y="0"/>
            <a:ext cx="3030300" cy="51435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sp>
      <p:sp>
        <p:nvSpPr>
          <p:cNvPr id="1060" name="Google Shape;1060;p47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061" name="Google Shape;1061;p47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1062" name="Google Shape;1062;p4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63" name="Google Shape;1063;p4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64" name="Google Shape;1064;p4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65" name="Google Shape;1065;p4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066" name="Google Shape;1066;p47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1067" name="Google Shape;1067;p4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69" name="Google Shape;1069;p4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70" name="Google Shape;1070;p4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071" name="Google Shape;1071;p47"/>
          <p:cNvSpPr/>
          <p:nvPr/>
        </p:nvSpPr>
        <p:spPr>
          <a:xfrm>
            <a:off x="2486576" y="4630930"/>
            <a:ext cx="1093800" cy="10938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accent3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72" name="Google Shape;1072;p47"/>
          <p:cNvSpPr/>
          <p:nvPr/>
        </p:nvSpPr>
        <p:spPr>
          <a:xfrm>
            <a:off x="3928625" y="2664663"/>
            <a:ext cx="288600" cy="250800"/>
          </a:xfrm>
          <a:prstGeom prst="snip2DiagRect">
            <a:avLst>
              <a:gd fmla="val 0" name="adj1"/>
              <a:gd fmla="val 26186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73" name="Google Shape;1073;p47"/>
          <p:cNvSpPr/>
          <p:nvPr/>
        </p:nvSpPr>
        <p:spPr>
          <a:xfrm>
            <a:off x="3928625" y="1748800"/>
            <a:ext cx="288600" cy="250800"/>
          </a:xfrm>
          <a:prstGeom prst="snip2DiagRect">
            <a:avLst>
              <a:gd fmla="val 0" name="adj1"/>
              <a:gd fmla="val 26186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74" name="Google Shape;1074;p47"/>
          <p:cNvSpPr/>
          <p:nvPr/>
        </p:nvSpPr>
        <p:spPr>
          <a:xfrm>
            <a:off x="3928625" y="3580525"/>
            <a:ext cx="288600" cy="250800"/>
          </a:xfrm>
          <a:prstGeom prst="snip2DiagRect">
            <a:avLst>
              <a:gd fmla="val 0" name="adj1"/>
              <a:gd fmla="val 26186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075" name="Google Shape;1075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73750" y="1775025"/>
            <a:ext cx="198350" cy="19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6" name="Google Shape;107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600" y="3614593"/>
            <a:ext cx="182650" cy="1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7" name="Google Shape;107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3749" y="2690899"/>
            <a:ext cx="198350" cy="1983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8" name="Google Shape;1078;p47"/>
          <p:cNvSpPr txBox="1"/>
          <p:nvPr>
            <p:ph idx="1" type="body"/>
          </p:nvPr>
        </p:nvSpPr>
        <p:spPr>
          <a:xfrm>
            <a:off x="4316900" y="1999600"/>
            <a:ext cx="4360800" cy="25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79" name="Google Shape;1079;p47"/>
          <p:cNvSpPr txBox="1"/>
          <p:nvPr>
            <p:ph idx="3" type="body"/>
          </p:nvPr>
        </p:nvSpPr>
        <p:spPr>
          <a:xfrm>
            <a:off x="4316900" y="2957975"/>
            <a:ext cx="4360800" cy="25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80" name="Google Shape;1080;p47"/>
          <p:cNvSpPr txBox="1"/>
          <p:nvPr>
            <p:ph idx="4" type="body"/>
          </p:nvPr>
        </p:nvSpPr>
        <p:spPr>
          <a:xfrm>
            <a:off x="4316900" y="3862726"/>
            <a:ext cx="4360800" cy="25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81" name="Google Shape;1081;p47"/>
          <p:cNvSpPr txBox="1"/>
          <p:nvPr/>
        </p:nvSpPr>
        <p:spPr>
          <a:xfrm>
            <a:off x="4316900" y="1748800"/>
            <a:ext cx="43608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Email</a:t>
            </a:r>
            <a:endParaRPr sz="1200">
              <a:solidFill>
                <a:schemeClr val="accent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082" name="Google Shape;1082;p47"/>
          <p:cNvSpPr txBox="1"/>
          <p:nvPr/>
        </p:nvSpPr>
        <p:spPr>
          <a:xfrm>
            <a:off x="4316900" y="2664675"/>
            <a:ext cx="43608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Contact</a:t>
            </a:r>
            <a:endParaRPr sz="1200">
              <a:solidFill>
                <a:schemeClr val="accent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083" name="Google Shape;1083;p47"/>
          <p:cNvSpPr txBox="1"/>
          <p:nvPr/>
        </p:nvSpPr>
        <p:spPr>
          <a:xfrm>
            <a:off x="4316900" y="3580550"/>
            <a:ext cx="43608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Website</a:t>
            </a:r>
            <a:endParaRPr sz="1200">
              <a:solidFill>
                <a:schemeClr val="accent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lide - v3">
  <p:cSld name="CUSTOM_8_2">
    <p:bg>
      <p:bgPr>
        <a:solidFill>
          <a:schemeClr val="accent1"/>
        </a:solidFill>
      </p:bgPr>
    </p:bg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48"/>
          <p:cNvSpPr txBox="1"/>
          <p:nvPr>
            <p:ph type="title"/>
          </p:nvPr>
        </p:nvSpPr>
        <p:spPr>
          <a:xfrm>
            <a:off x="3928625" y="822800"/>
            <a:ext cx="4903500" cy="45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1086" name="Google Shape;1086;p48"/>
          <p:cNvSpPr/>
          <p:nvPr>
            <p:ph idx="2" type="pic"/>
          </p:nvPr>
        </p:nvSpPr>
        <p:spPr>
          <a:xfrm>
            <a:off x="-8250" y="0"/>
            <a:ext cx="3030300" cy="51435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sp>
      <p:sp>
        <p:nvSpPr>
          <p:cNvPr id="1087" name="Google Shape;1087;p48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088" name="Google Shape;1088;p48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1089" name="Google Shape;1089;p4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91" name="Google Shape;1091;p4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92" name="Google Shape;1092;p4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093" name="Google Shape;1093;p48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1094" name="Google Shape;1094;p4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96" name="Google Shape;1096;p4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97" name="Google Shape;1097;p4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098" name="Google Shape;1098;p48"/>
          <p:cNvSpPr/>
          <p:nvPr/>
        </p:nvSpPr>
        <p:spPr>
          <a:xfrm>
            <a:off x="2486576" y="4630930"/>
            <a:ext cx="1093800" cy="10938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accent3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99" name="Google Shape;1099;p48"/>
          <p:cNvSpPr/>
          <p:nvPr/>
        </p:nvSpPr>
        <p:spPr>
          <a:xfrm>
            <a:off x="3931600" y="1928125"/>
            <a:ext cx="288600" cy="250800"/>
          </a:xfrm>
          <a:prstGeom prst="snip2DiagRect">
            <a:avLst>
              <a:gd fmla="val 0" name="adj1"/>
              <a:gd fmla="val 26186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00" name="Google Shape;1100;p48"/>
          <p:cNvSpPr/>
          <p:nvPr/>
        </p:nvSpPr>
        <p:spPr>
          <a:xfrm>
            <a:off x="6114375" y="1928125"/>
            <a:ext cx="288600" cy="250800"/>
          </a:xfrm>
          <a:prstGeom prst="snip2DiagRect">
            <a:avLst>
              <a:gd fmla="val 0" name="adj1"/>
              <a:gd fmla="val 26186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01" name="Google Shape;1101;p48"/>
          <p:cNvSpPr/>
          <p:nvPr/>
        </p:nvSpPr>
        <p:spPr>
          <a:xfrm>
            <a:off x="3931600" y="3381675"/>
            <a:ext cx="288600" cy="250800"/>
          </a:xfrm>
          <a:prstGeom prst="snip2DiagRect">
            <a:avLst>
              <a:gd fmla="val 0" name="adj1"/>
              <a:gd fmla="val 26186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02" name="Google Shape;1102;p48"/>
          <p:cNvSpPr/>
          <p:nvPr/>
        </p:nvSpPr>
        <p:spPr>
          <a:xfrm>
            <a:off x="6114375" y="3381675"/>
            <a:ext cx="288600" cy="250800"/>
          </a:xfrm>
          <a:prstGeom prst="snip2DiagRect">
            <a:avLst>
              <a:gd fmla="val 0" name="adj1"/>
              <a:gd fmla="val 26186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103" name="Google Shape;1103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76725" y="3407900"/>
            <a:ext cx="198350" cy="19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4" name="Google Shape;110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7350" y="3415743"/>
            <a:ext cx="182650" cy="1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5" name="Google Shape;110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5347" y="1962963"/>
            <a:ext cx="181100" cy="18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Google Shape;110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9499" y="1954362"/>
            <a:ext cx="198350" cy="1983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48"/>
          <p:cNvSpPr txBox="1"/>
          <p:nvPr>
            <p:ph idx="1" type="body"/>
          </p:nvPr>
        </p:nvSpPr>
        <p:spPr>
          <a:xfrm>
            <a:off x="4319875" y="2218350"/>
            <a:ext cx="1609500" cy="39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8" name="Google Shape;1108;p48"/>
          <p:cNvSpPr txBox="1"/>
          <p:nvPr>
            <p:ph idx="3" type="body"/>
          </p:nvPr>
        </p:nvSpPr>
        <p:spPr>
          <a:xfrm>
            <a:off x="6502650" y="2218350"/>
            <a:ext cx="1609500" cy="39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9" name="Google Shape;1109;p48"/>
          <p:cNvSpPr txBox="1"/>
          <p:nvPr>
            <p:ph idx="4" type="body"/>
          </p:nvPr>
        </p:nvSpPr>
        <p:spPr>
          <a:xfrm>
            <a:off x="4319875" y="3700900"/>
            <a:ext cx="1609500" cy="39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10" name="Google Shape;1110;p48"/>
          <p:cNvSpPr txBox="1"/>
          <p:nvPr>
            <p:ph idx="5" type="body"/>
          </p:nvPr>
        </p:nvSpPr>
        <p:spPr>
          <a:xfrm>
            <a:off x="6502650" y="3700900"/>
            <a:ext cx="1609500" cy="39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11" name="Google Shape;1111;p48"/>
          <p:cNvSpPr txBox="1"/>
          <p:nvPr/>
        </p:nvSpPr>
        <p:spPr>
          <a:xfrm>
            <a:off x="4319875" y="1928125"/>
            <a:ext cx="1609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Address</a:t>
            </a:r>
            <a:endParaRPr sz="1200">
              <a:solidFill>
                <a:schemeClr val="accent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112" name="Google Shape;1112;p48"/>
          <p:cNvSpPr txBox="1"/>
          <p:nvPr/>
        </p:nvSpPr>
        <p:spPr>
          <a:xfrm>
            <a:off x="6502650" y="1928125"/>
            <a:ext cx="1609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Contact</a:t>
            </a:r>
            <a:endParaRPr sz="1200">
              <a:solidFill>
                <a:schemeClr val="accent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113" name="Google Shape;1113;p48"/>
          <p:cNvSpPr txBox="1"/>
          <p:nvPr/>
        </p:nvSpPr>
        <p:spPr>
          <a:xfrm>
            <a:off x="4319875" y="3381675"/>
            <a:ext cx="1609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Email</a:t>
            </a:r>
            <a:endParaRPr sz="1200">
              <a:solidFill>
                <a:schemeClr val="accent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114" name="Google Shape;1114;p48"/>
          <p:cNvSpPr txBox="1"/>
          <p:nvPr/>
        </p:nvSpPr>
        <p:spPr>
          <a:xfrm>
            <a:off x="6502650" y="3381675"/>
            <a:ext cx="1609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Website</a:t>
            </a:r>
            <a:endParaRPr sz="1200">
              <a:solidFill>
                <a:schemeClr val="accent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00000"/>
        </a:solidFill>
      </p:bgPr>
    </p:bg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1" name="Google Shape;1121;p50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2" name="Google Shape;1122;p50"/>
          <p:cNvSpPr/>
          <p:nvPr/>
        </p:nvSpPr>
        <p:spPr>
          <a:xfrm>
            <a:off x="0" y="0"/>
            <a:ext cx="76200" cy="5143500"/>
          </a:xfrm>
          <a:prstGeom prst="rect">
            <a:avLst/>
          </a:prstGeom>
          <a:solidFill>
            <a:srgbClr val="0048D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50"/>
          <p:cNvSpPr txBox="1"/>
          <p:nvPr>
            <p:ph type="title"/>
          </p:nvPr>
        </p:nvSpPr>
        <p:spPr>
          <a:xfrm>
            <a:off x="457200" y="2012747"/>
            <a:ext cx="6871800" cy="18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24" name="Google Shape;1124;p50"/>
          <p:cNvSpPr txBox="1"/>
          <p:nvPr>
            <p:ph idx="1" type="subTitle"/>
          </p:nvPr>
        </p:nvSpPr>
        <p:spPr>
          <a:xfrm>
            <a:off x="457200" y="4036172"/>
            <a:ext cx="5501700" cy="5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2400"/>
              <a:buNone/>
              <a:defRPr sz="2400">
                <a:solidFill>
                  <a:srgbClr val="C7C7C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2400"/>
              <a:buNone/>
              <a:defRPr sz="2400">
                <a:solidFill>
                  <a:srgbClr val="C7C7C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2400"/>
              <a:buNone/>
              <a:defRPr sz="2400">
                <a:solidFill>
                  <a:srgbClr val="C7C7C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2400"/>
              <a:buNone/>
              <a:defRPr sz="2400">
                <a:solidFill>
                  <a:srgbClr val="C7C7C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2400"/>
              <a:buNone/>
              <a:defRPr sz="2400">
                <a:solidFill>
                  <a:srgbClr val="C7C7C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2400"/>
              <a:buNone/>
              <a:defRPr sz="2400">
                <a:solidFill>
                  <a:srgbClr val="C7C7C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2400"/>
              <a:buNone/>
              <a:defRPr sz="2400">
                <a:solidFill>
                  <a:srgbClr val="C7C7C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2400"/>
              <a:buNone/>
              <a:defRPr sz="2400">
                <a:solidFill>
                  <a:srgbClr val="C7C7C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2400"/>
              <a:buNone/>
              <a:defRPr sz="2400">
                <a:solidFill>
                  <a:srgbClr val="C7C7C7"/>
                </a:solidFill>
              </a:defRPr>
            </a:lvl9pPr>
          </a:lstStyle>
          <a:p/>
        </p:txBody>
      </p:sp>
      <p:grpSp>
        <p:nvGrpSpPr>
          <p:cNvPr id="1125" name="Google Shape;1125;p50"/>
          <p:cNvGrpSpPr/>
          <p:nvPr/>
        </p:nvGrpSpPr>
        <p:grpSpPr>
          <a:xfrm>
            <a:off x="7329000" y="-380575"/>
            <a:ext cx="2255100" cy="2255100"/>
            <a:chOff x="5814125" y="1393900"/>
            <a:chExt cx="2255100" cy="2255100"/>
          </a:xfrm>
        </p:grpSpPr>
        <p:sp>
          <p:nvSpPr>
            <p:cNvPr id="1126" name="Google Shape;1126;p50"/>
            <p:cNvSpPr/>
            <p:nvPr/>
          </p:nvSpPr>
          <p:spPr>
            <a:xfrm>
              <a:off x="6844025" y="1393900"/>
              <a:ext cx="195300" cy="2255100"/>
            </a:xfrm>
            <a:prstGeom prst="rect">
              <a:avLst/>
            </a:prstGeom>
            <a:solidFill>
              <a:srgbClr val="FF3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127" name="Google Shape;1127;p50"/>
            <p:cNvSpPr/>
            <p:nvPr/>
          </p:nvSpPr>
          <p:spPr>
            <a:xfrm rot="-5400000">
              <a:off x="6844025" y="1402250"/>
              <a:ext cx="195300" cy="2255100"/>
            </a:xfrm>
            <a:prstGeom prst="rect">
              <a:avLst/>
            </a:prstGeom>
            <a:solidFill>
              <a:srgbClr val="FF3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128" name="Google Shape;1128;p50"/>
            <p:cNvSpPr/>
            <p:nvPr/>
          </p:nvSpPr>
          <p:spPr>
            <a:xfrm rot="-2700000">
              <a:off x="6843997" y="1402319"/>
              <a:ext cx="195161" cy="2254964"/>
            </a:xfrm>
            <a:prstGeom prst="rect">
              <a:avLst/>
            </a:prstGeom>
            <a:solidFill>
              <a:srgbClr val="FF3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129" name="Google Shape;1129;p50"/>
            <p:cNvSpPr/>
            <p:nvPr/>
          </p:nvSpPr>
          <p:spPr>
            <a:xfrm rot="-8100000">
              <a:off x="6849999" y="1408320"/>
              <a:ext cx="195161" cy="2254964"/>
            </a:xfrm>
            <a:prstGeom prst="rect">
              <a:avLst/>
            </a:prstGeom>
            <a:solidFill>
              <a:srgbClr val="FF3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ex 2">
  <p:cSld name="ONE_COLUMN_TEXT">
    <p:bg>
      <p:bgPr>
        <a:solidFill>
          <a:srgbClr val="FEBB0B"/>
        </a:solidFill>
      </p:bgPr>
    </p:bg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2" name="Google Shape;1132;p51"/>
          <p:cNvSpPr/>
          <p:nvPr/>
        </p:nvSpPr>
        <p:spPr>
          <a:xfrm>
            <a:off x="4357692" y="0"/>
            <a:ext cx="4786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51"/>
          <p:cNvSpPr/>
          <p:nvPr/>
        </p:nvSpPr>
        <p:spPr>
          <a:xfrm>
            <a:off x="4810129" y="790513"/>
            <a:ext cx="3285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48D0"/>
              </a:buClr>
              <a:buSzPts val="1800"/>
              <a:buFont typeface="Space Grotesk"/>
              <a:buNone/>
            </a:pPr>
            <a:r>
              <a:rPr b="1" i="0" lang="en" sz="1800" u="none" cap="none" strike="noStrike">
                <a:solidFill>
                  <a:srgbClr val="0048D0"/>
                </a:solidFill>
                <a:latin typeface="Space Grotesk"/>
                <a:ea typeface="Space Grotesk"/>
                <a:cs typeface="Space Grotesk"/>
                <a:sym typeface="Space Grotesk"/>
              </a:rPr>
              <a:t>01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4" name="Google Shape;1134;p51"/>
          <p:cNvSpPr/>
          <p:nvPr/>
        </p:nvSpPr>
        <p:spPr>
          <a:xfrm>
            <a:off x="4791080" y="1423925"/>
            <a:ext cx="3621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48D0"/>
              </a:buClr>
              <a:buSzPts val="1800"/>
              <a:buFont typeface="Space Grotesk"/>
              <a:buNone/>
            </a:pPr>
            <a:r>
              <a:rPr b="1" i="0" lang="en" sz="1800" u="none" cap="none" strike="noStrike">
                <a:solidFill>
                  <a:srgbClr val="0048D0"/>
                </a:solidFill>
                <a:latin typeface="Space Grotesk"/>
                <a:ea typeface="Space Grotesk"/>
                <a:cs typeface="Space Grotesk"/>
                <a:sym typeface="Space Grotesk"/>
              </a:rPr>
              <a:t>02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5" name="Google Shape;1135;p51"/>
          <p:cNvSpPr/>
          <p:nvPr/>
        </p:nvSpPr>
        <p:spPr>
          <a:xfrm>
            <a:off x="4791080" y="2057338"/>
            <a:ext cx="3666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48D0"/>
              </a:buClr>
              <a:buSzPts val="1800"/>
              <a:buFont typeface="Space Grotesk"/>
              <a:buNone/>
            </a:pPr>
            <a:r>
              <a:rPr b="1" i="0" lang="en" sz="1800" u="none" cap="none" strike="noStrike">
                <a:solidFill>
                  <a:srgbClr val="0048D0"/>
                </a:solidFill>
                <a:latin typeface="Space Grotesk"/>
                <a:ea typeface="Space Grotesk"/>
                <a:cs typeface="Space Grotesk"/>
                <a:sym typeface="Space Grotesk"/>
              </a:rPr>
              <a:t>03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p51"/>
          <p:cNvSpPr/>
          <p:nvPr/>
        </p:nvSpPr>
        <p:spPr>
          <a:xfrm>
            <a:off x="4786317" y="2690750"/>
            <a:ext cx="3714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48D0"/>
              </a:buClr>
              <a:buSzPts val="1800"/>
              <a:buFont typeface="Space Grotesk"/>
              <a:buNone/>
            </a:pPr>
            <a:r>
              <a:rPr b="1" i="0" lang="en" sz="1800" u="none" cap="none" strike="noStrike">
                <a:solidFill>
                  <a:srgbClr val="0048D0"/>
                </a:solidFill>
                <a:latin typeface="Space Grotesk"/>
                <a:ea typeface="Space Grotesk"/>
                <a:cs typeface="Space Grotesk"/>
                <a:sym typeface="Space Grotesk"/>
              </a:rPr>
              <a:t>04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p51"/>
          <p:cNvSpPr/>
          <p:nvPr/>
        </p:nvSpPr>
        <p:spPr>
          <a:xfrm>
            <a:off x="4791080" y="3324163"/>
            <a:ext cx="3621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48D0"/>
              </a:buClr>
              <a:buSzPts val="1800"/>
              <a:buFont typeface="Space Grotesk"/>
              <a:buNone/>
            </a:pPr>
            <a:r>
              <a:rPr b="1" i="0" lang="en" sz="1800" u="none" cap="none" strike="noStrike">
                <a:solidFill>
                  <a:srgbClr val="0048D0"/>
                </a:solidFill>
                <a:latin typeface="Space Grotesk"/>
                <a:ea typeface="Space Grotesk"/>
                <a:cs typeface="Space Grotesk"/>
                <a:sym typeface="Space Grotesk"/>
              </a:rPr>
              <a:t>05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Google Shape;1138;p51"/>
          <p:cNvSpPr/>
          <p:nvPr/>
        </p:nvSpPr>
        <p:spPr>
          <a:xfrm>
            <a:off x="4791080" y="3957575"/>
            <a:ext cx="3666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48D0"/>
              </a:buClr>
              <a:buSzPts val="1800"/>
              <a:buFont typeface="Space Grotesk"/>
              <a:buNone/>
            </a:pPr>
            <a:r>
              <a:rPr b="1" i="0" lang="en" sz="1800" u="none" cap="none" strike="noStrike">
                <a:solidFill>
                  <a:srgbClr val="0048D0"/>
                </a:solidFill>
                <a:latin typeface="Space Grotesk"/>
                <a:ea typeface="Space Grotesk"/>
                <a:cs typeface="Space Grotesk"/>
                <a:sym typeface="Space Grotesk"/>
              </a:rPr>
              <a:t>06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9" name="Google Shape;1139;p51"/>
          <p:cNvSpPr/>
          <p:nvPr/>
        </p:nvSpPr>
        <p:spPr>
          <a:xfrm>
            <a:off x="-709613" y="3600450"/>
            <a:ext cx="2333700" cy="528600"/>
          </a:xfrm>
          <a:prstGeom prst="ellipse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51"/>
          <p:cNvSpPr/>
          <p:nvPr/>
        </p:nvSpPr>
        <p:spPr>
          <a:xfrm>
            <a:off x="-709613" y="3914775"/>
            <a:ext cx="2333700" cy="528600"/>
          </a:xfrm>
          <a:prstGeom prst="ellipse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51"/>
          <p:cNvSpPr/>
          <p:nvPr/>
        </p:nvSpPr>
        <p:spPr>
          <a:xfrm>
            <a:off x="-709613" y="4229100"/>
            <a:ext cx="2333700" cy="528600"/>
          </a:xfrm>
          <a:prstGeom prst="ellipse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51"/>
          <p:cNvSpPr/>
          <p:nvPr/>
        </p:nvSpPr>
        <p:spPr>
          <a:xfrm>
            <a:off x="-709613" y="4543425"/>
            <a:ext cx="2333700" cy="528600"/>
          </a:xfrm>
          <a:prstGeom prst="ellipse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51"/>
          <p:cNvSpPr/>
          <p:nvPr/>
        </p:nvSpPr>
        <p:spPr>
          <a:xfrm>
            <a:off x="-709613" y="4857750"/>
            <a:ext cx="2333700" cy="528600"/>
          </a:xfrm>
          <a:prstGeom prst="ellipse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51"/>
          <p:cNvSpPr txBox="1"/>
          <p:nvPr>
            <p:ph type="title"/>
          </p:nvPr>
        </p:nvSpPr>
        <p:spPr>
          <a:xfrm>
            <a:off x="430150" y="830150"/>
            <a:ext cx="2642400" cy="16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45" name="Google Shape;1145;p51"/>
          <p:cNvSpPr txBox="1"/>
          <p:nvPr>
            <p:ph idx="1" type="subTitle"/>
          </p:nvPr>
        </p:nvSpPr>
        <p:spPr>
          <a:xfrm>
            <a:off x="5362225" y="757350"/>
            <a:ext cx="3553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Space Grotesk Medium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6" name="Google Shape;1146;p51"/>
          <p:cNvSpPr txBox="1"/>
          <p:nvPr>
            <p:ph idx="2" type="subTitle"/>
          </p:nvPr>
        </p:nvSpPr>
        <p:spPr>
          <a:xfrm>
            <a:off x="5362225" y="1387083"/>
            <a:ext cx="3553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Space Grotesk Medium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7" name="Google Shape;1147;p51"/>
          <p:cNvSpPr txBox="1"/>
          <p:nvPr>
            <p:ph idx="3" type="subTitle"/>
          </p:nvPr>
        </p:nvSpPr>
        <p:spPr>
          <a:xfrm>
            <a:off x="5362225" y="2013735"/>
            <a:ext cx="3553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Space Grotesk Medium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8" name="Google Shape;1148;p51"/>
          <p:cNvSpPr txBox="1"/>
          <p:nvPr>
            <p:ph idx="4" type="subTitle"/>
          </p:nvPr>
        </p:nvSpPr>
        <p:spPr>
          <a:xfrm>
            <a:off x="5362225" y="2647488"/>
            <a:ext cx="3553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Space Grotesk Medium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9" name="Google Shape;1149;p51"/>
          <p:cNvSpPr txBox="1"/>
          <p:nvPr>
            <p:ph idx="5" type="subTitle"/>
          </p:nvPr>
        </p:nvSpPr>
        <p:spPr>
          <a:xfrm>
            <a:off x="5362225" y="3280581"/>
            <a:ext cx="3553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Space Grotesk Medium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0" name="Google Shape;1150;p51"/>
          <p:cNvSpPr txBox="1"/>
          <p:nvPr>
            <p:ph idx="6" type="subTitle"/>
          </p:nvPr>
        </p:nvSpPr>
        <p:spPr>
          <a:xfrm>
            <a:off x="5362225" y="3915624"/>
            <a:ext cx="3553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Space Grotesk Medium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slide - v1">
  <p:cSld name="MAIN_POINT"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52"/>
          <p:cNvSpPr/>
          <p:nvPr/>
        </p:nvSpPr>
        <p:spPr>
          <a:xfrm>
            <a:off x="4862650" y="3433750"/>
            <a:ext cx="3700500" cy="10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53" name="Google Shape;1153;p52"/>
          <p:cNvSpPr/>
          <p:nvPr/>
        </p:nvSpPr>
        <p:spPr>
          <a:xfrm>
            <a:off x="4862525" y="576075"/>
            <a:ext cx="3700500" cy="2923200"/>
          </a:xfrm>
          <a:prstGeom prst="rect">
            <a:avLst/>
          </a:prstGeom>
          <a:solidFill>
            <a:srgbClr val="0048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54" name="Google Shape;1154;p52"/>
          <p:cNvSpPr/>
          <p:nvPr>
            <p:ph idx="2" type="pic"/>
          </p:nvPr>
        </p:nvSpPr>
        <p:spPr>
          <a:xfrm>
            <a:off x="4772050" y="655475"/>
            <a:ext cx="3700500" cy="2843700"/>
          </a:xfrm>
          <a:prstGeom prst="rect">
            <a:avLst/>
          </a:prstGeom>
          <a:noFill/>
          <a:ln>
            <a:noFill/>
          </a:ln>
        </p:spPr>
      </p:sp>
      <p:sp>
        <p:nvSpPr>
          <p:cNvPr id="1155" name="Google Shape;1155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6" name="Google Shape;1156;p52"/>
          <p:cNvSpPr/>
          <p:nvPr/>
        </p:nvSpPr>
        <p:spPr>
          <a:xfrm>
            <a:off x="0" y="0"/>
            <a:ext cx="76200" cy="5143500"/>
          </a:xfrm>
          <a:prstGeom prst="rect">
            <a:avLst/>
          </a:prstGeom>
          <a:solidFill>
            <a:srgbClr val="FEBB0B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52"/>
          <p:cNvSpPr txBox="1"/>
          <p:nvPr>
            <p:ph type="title"/>
          </p:nvPr>
        </p:nvSpPr>
        <p:spPr>
          <a:xfrm>
            <a:off x="457200" y="457200"/>
            <a:ext cx="3639600" cy="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58" name="Google Shape;1158;p52"/>
          <p:cNvSpPr txBox="1"/>
          <p:nvPr>
            <p:ph idx="1" type="body"/>
          </p:nvPr>
        </p:nvSpPr>
        <p:spPr>
          <a:xfrm>
            <a:off x="457200" y="1281050"/>
            <a:ext cx="3639600" cy="31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59" name="Google Shape;1159;p52"/>
          <p:cNvSpPr txBox="1"/>
          <p:nvPr>
            <p:ph idx="3" type="subTitle"/>
          </p:nvPr>
        </p:nvSpPr>
        <p:spPr>
          <a:xfrm>
            <a:off x="4962750" y="3616950"/>
            <a:ext cx="3509700" cy="2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Medium"/>
              <a:buNone/>
              <a:defRPr sz="1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60" name="Google Shape;1160;p52"/>
          <p:cNvSpPr txBox="1"/>
          <p:nvPr>
            <p:ph idx="4" type="body"/>
          </p:nvPr>
        </p:nvSpPr>
        <p:spPr>
          <a:xfrm>
            <a:off x="4962700" y="3989625"/>
            <a:ext cx="3509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">
          <p15:clr>
            <a:srgbClr val="E46962"/>
          </p15:clr>
        </p15:guide>
        <p15:guide id="2" pos="2438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layout - v2">
  <p:cSld name="MAIN_POINT_1"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3" name="Google Shape;1163;p53"/>
          <p:cNvSpPr/>
          <p:nvPr/>
        </p:nvSpPr>
        <p:spPr>
          <a:xfrm>
            <a:off x="0" y="0"/>
            <a:ext cx="762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53"/>
          <p:cNvSpPr txBox="1"/>
          <p:nvPr>
            <p:ph type="title"/>
          </p:nvPr>
        </p:nvSpPr>
        <p:spPr>
          <a:xfrm>
            <a:off x="4565800" y="457200"/>
            <a:ext cx="40353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65" name="Google Shape;1165;p53"/>
          <p:cNvSpPr txBox="1"/>
          <p:nvPr>
            <p:ph idx="1" type="body"/>
          </p:nvPr>
        </p:nvSpPr>
        <p:spPr>
          <a:xfrm>
            <a:off x="4565800" y="1281050"/>
            <a:ext cx="4035300" cy="31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66" name="Google Shape;1166;p53"/>
          <p:cNvSpPr txBox="1"/>
          <p:nvPr>
            <p:ph idx="2" type="subTitle"/>
          </p:nvPr>
        </p:nvSpPr>
        <p:spPr>
          <a:xfrm>
            <a:off x="368500" y="4159875"/>
            <a:ext cx="3509700" cy="2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67" name="Google Shape;1167;p53"/>
          <p:cNvSpPr txBox="1"/>
          <p:nvPr>
            <p:ph idx="3" type="body"/>
          </p:nvPr>
        </p:nvSpPr>
        <p:spPr>
          <a:xfrm>
            <a:off x="368450" y="4532550"/>
            <a:ext cx="3509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8" name="Google Shape;1168;p53"/>
          <p:cNvSpPr/>
          <p:nvPr/>
        </p:nvSpPr>
        <p:spPr>
          <a:xfrm>
            <a:off x="649250" y="457200"/>
            <a:ext cx="3343500" cy="33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53"/>
          <p:cNvSpPr/>
          <p:nvPr/>
        </p:nvSpPr>
        <p:spPr>
          <a:xfrm rot="10800000">
            <a:off x="353805" y="571500"/>
            <a:ext cx="3524400" cy="3524400"/>
          </a:xfrm>
          <a:prstGeom prst="snip1Rect">
            <a:avLst>
              <a:gd fmla="val 11085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53"/>
          <p:cNvSpPr/>
          <p:nvPr>
            <p:ph idx="4" type="pic"/>
          </p:nvPr>
        </p:nvSpPr>
        <p:spPr>
          <a:xfrm>
            <a:off x="935200" y="1152900"/>
            <a:ext cx="2361600" cy="2361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171" name="Google Shape;1171;p53"/>
          <p:cNvSpPr/>
          <p:nvPr/>
        </p:nvSpPr>
        <p:spPr>
          <a:xfrm rot="10800000">
            <a:off x="352425" y="3700100"/>
            <a:ext cx="395100" cy="3951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88">
          <p15:clr>
            <a:srgbClr val="E46962"/>
          </p15:clr>
        </p15:guide>
        <p15:guide id="2" pos="2438">
          <p15:clr>
            <a:srgbClr val="E46962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layout - v3">
  <p:cSld name="CUSTOM_4">
    <p:bg>
      <p:bgPr>
        <a:solidFill>
          <a:schemeClr val="dk1"/>
        </a:solidFill>
      </p:bgPr>
    </p:bg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54"/>
          <p:cNvSpPr txBox="1"/>
          <p:nvPr>
            <p:ph type="title"/>
          </p:nvPr>
        </p:nvSpPr>
        <p:spPr>
          <a:xfrm>
            <a:off x="471450" y="445025"/>
            <a:ext cx="820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4" name="Google Shape;1174;p54"/>
          <p:cNvSpPr/>
          <p:nvPr/>
        </p:nvSpPr>
        <p:spPr>
          <a:xfrm rot="10800000">
            <a:off x="492211" y="1163625"/>
            <a:ext cx="8194500" cy="3570300"/>
          </a:xfrm>
          <a:prstGeom prst="snip1Rect">
            <a:avLst>
              <a:gd fmla="val 8809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75" name="Google Shape;1175;p54"/>
          <p:cNvSpPr/>
          <p:nvPr>
            <p:ph idx="2" type="pic"/>
          </p:nvPr>
        </p:nvSpPr>
        <p:spPr>
          <a:xfrm>
            <a:off x="706600" y="1390950"/>
            <a:ext cx="2151000" cy="2151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176" name="Google Shape;1176;p54"/>
          <p:cNvSpPr txBox="1"/>
          <p:nvPr>
            <p:ph idx="1" type="subTitle"/>
          </p:nvPr>
        </p:nvSpPr>
        <p:spPr>
          <a:xfrm>
            <a:off x="706656" y="3572275"/>
            <a:ext cx="2151000" cy="2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77" name="Google Shape;1177;p54"/>
          <p:cNvSpPr txBox="1"/>
          <p:nvPr>
            <p:ph idx="3" type="body"/>
          </p:nvPr>
        </p:nvSpPr>
        <p:spPr>
          <a:xfrm>
            <a:off x="706625" y="3944950"/>
            <a:ext cx="2151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8" name="Google Shape;1178;p54"/>
          <p:cNvSpPr txBox="1"/>
          <p:nvPr>
            <p:ph idx="4" type="body"/>
          </p:nvPr>
        </p:nvSpPr>
        <p:spPr>
          <a:xfrm>
            <a:off x="3419650" y="1462025"/>
            <a:ext cx="49626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grpSp>
        <p:nvGrpSpPr>
          <p:cNvPr id="1179" name="Google Shape;1179;p54"/>
          <p:cNvGrpSpPr/>
          <p:nvPr/>
        </p:nvGrpSpPr>
        <p:grpSpPr>
          <a:xfrm>
            <a:off x="8287560" y="-478945"/>
            <a:ext cx="1332313" cy="1332088"/>
            <a:chOff x="5814125" y="1393900"/>
            <a:chExt cx="2255100" cy="2255100"/>
          </a:xfrm>
        </p:grpSpPr>
        <p:sp>
          <p:nvSpPr>
            <p:cNvPr id="1180" name="Google Shape;1180;p54"/>
            <p:cNvSpPr/>
            <p:nvPr/>
          </p:nvSpPr>
          <p:spPr>
            <a:xfrm>
              <a:off x="6844025" y="1393900"/>
              <a:ext cx="195300" cy="225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181" name="Google Shape;1181;p54"/>
            <p:cNvSpPr/>
            <p:nvPr/>
          </p:nvSpPr>
          <p:spPr>
            <a:xfrm rot="-5400000">
              <a:off x="6844025" y="1402250"/>
              <a:ext cx="195300" cy="225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182" name="Google Shape;1182;p54"/>
            <p:cNvSpPr/>
            <p:nvPr/>
          </p:nvSpPr>
          <p:spPr>
            <a:xfrm rot="-2700000">
              <a:off x="6843997" y="1402319"/>
              <a:ext cx="195161" cy="22549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183" name="Google Shape;1183;p54"/>
            <p:cNvSpPr/>
            <p:nvPr/>
          </p:nvSpPr>
          <p:spPr>
            <a:xfrm rot="-8100000">
              <a:off x="6849999" y="1408320"/>
              <a:ext cx="195161" cy="22549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s">
  <p:cSld name="SECTION_TITLE_AND_DESCRIPTION">
    <p:bg>
      <p:bgPr>
        <a:solidFill>
          <a:schemeClr val="dk1"/>
        </a:solidFill>
      </p:bgPr>
    </p:bg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55"/>
          <p:cNvSpPr/>
          <p:nvPr>
            <p:ph idx="2" type="pic"/>
          </p:nvPr>
        </p:nvSpPr>
        <p:spPr>
          <a:xfrm>
            <a:off x="443625" y="1158100"/>
            <a:ext cx="1928100" cy="1928100"/>
          </a:xfrm>
          <a:prstGeom prst="rect">
            <a:avLst/>
          </a:prstGeom>
          <a:noFill/>
          <a:ln>
            <a:noFill/>
          </a:ln>
        </p:spPr>
      </p:sp>
      <p:sp>
        <p:nvSpPr>
          <p:cNvPr id="1186" name="Google Shape;1186;p55"/>
          <p:cNvSpPr/>
          <p:nvPr>
            <p:ph idx="3" type="pic"/>
          </p:nvPr>
        </p:nvSpPr>
        <p:spPr>
          <a:xfrm>
            <a:off x="2559813" y="1157775"/>
            <a:ext cx="1928100" cy="1928100"/>
          </a:xfrm>
          <a:prstGeom prst="rect">
            <a:avLst/>
          </a:prstGeom>
          <a:noFill/>
          <a:ln>
            <a:noFill/>
          </a:ln>
        </p:spPr>
      </p:sp>
      <p:sp>
        <p:nvSpPr>
          <p:cNvPr id="1187" name="Google Shape;1187;p55"/>
          <p:cNvSpPr/>
          <p:nvPr>
            <p:ph idx="4" type="pic"/>
          </p:nvPr>
        </p:nvSpPr>
        <p:spPr>
          <a:xfrm>
            <a:off x="4676025" y="1157775"/>
            <a:ext cx="1928100" cy="1928100"/>
          </a:xfrm>
          <a:prstGeom prst="rect">
            <a:avLst/>
          </a:prstGeom>
          <a:noFill/>
          <a:ln>
            <a:noFill/>
          </a:ln>
        </p:spPr>
      </p:sp>
      <p:sp>
        <p:nvSpPr>
          <p:cNvPr id="1188" name="Google Shape;1188;p55"/>
          <p:cNvSpPr/>
          <p:nvPr>
            <p:ph idx="5" type="pic"/>
          </p:nvPr>
        </p:nvSpPr>
        <p:spPr>
          <a:xfrm>
            <a:off x="6800900" y="1158100"/>
            <a:ext cx="1928100" cy="1928100"/>
          </a:xfrm>
          <a:prstGeom prst="rect">
            <a:avLst/>
          </a:prstGeom>
          <a:noFill/>
          <a:ln>
            <a:noFill/>
          </a:ln>
        </p:spPr>
      </p:sp>
      <p:sp>
        <p:nvSpPr>
          <p:cNvPr id="1189" name="Google Shape;1189;p55"/>
          <p:cNvSpPr txBox="1"/>
          <p:nvPr>
            <p:ph type="title"/>
          </p:nvPr>
        </p:nvSpPr>
        <p:spPr>
          <a:xfrm>
            <a:off x="361276" y="472050"/>
            <a:ext cx="83676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90" name="Google Shape;1190;p55"/>
          <p:cNvSpPr txBox="1"/>
          <p:nvPr>
            <p:ph idx="1" type="subTitle"/>
          </p:nvPr>
        </p:nvSpPr>
        <p:spPr>
          <a:xfrm>
            <a:off x="361275" y="3146802"/>
            <a:ext cx="20040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191" name="Google Shape;1191;p55"/>
          <p:cNvSpPr txBox="1"/>
          <p:nvPr>
            <p:ph idx="6" type="body"/>
          </p:nvPr>
        </p:nvSpPr>
        <p:spPr>
          <a:xfrm>
            <a:off x="367800" y="3613450"/>
            <a:ext cx="20040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2" name="Google Shape;1192;p55"/>
          <p:cNvSpPr txBox="1"/>
          <p:nvPr>
            <p:ph idx="7" type="subTitle"/>
          </p:nvPr>
        </p:nvSpPr>
        <p:spPr>
          <a:xfrm>
            <a:off x="2514250" y="3146802"/>
            <a:ext cx="20040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193" name="Google Shape;1193;p55"/>
          <p:cNvSpPr txBox="1"/>
          <p:nvPr>
            <p:ph idx="8" type="body"/>
          </p:nvPr>
        </p:nvSpPr>
        <p:spPr>
          <a:xfrm>
            <a:off x="2520775" y="3613450"/>
            <a:ext cx="20040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4" name="Google Shape;1194;p55"/>
          <p:cNvSpPr txBox="1"/>
          <p:nvPr>
            <p:ph idx="9" type="subTitle"/>
          </p:nvPr>
        </p:nvSpPr>
        <p:spPr>
          <a:xfrm>
            <a:off x="4640000" y="3146802"/>
            <a:ext cx="20040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195" name="Google Shape;1195;p55"/>
          <p:cNvSpPr txBox="1"/>
          <p:nvPr>
            <p:ph idx="13" type="body"/>
          </p:nvPr>
        </p:nvSpPr>
        <p:spPr>
          <a:xfrm>
            <a:off x="4646525" y="3613450"/>
            <a:ext cx="20040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6" name="Google Shape;1196;p55"/>
          <p:cNvSpPr txBox="1"/>
          <p:nvPr>
            <p:ph idx="14" type="subTitle"/>
          </p:nvPr>
        </p:nvSpPr>
        <p:spPr>
          <a:xfrm>
            <a:off x="6772275" y="3146802"/>
            <a:ext cx="20040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197" name="Google Shape;1197;p55"/>
          <p:cNvSpPr txBox="1"/>
          <p:nvPr>
            <p:ph idx="15" type="body"/>
          </p:nvPr>
        </p:nvSpPr>
        <p:spPr>
          <a:xfrm>
            <a:off x="6778800" y="3613450"/>
            <a:ext cx="20040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551">
          <p15:clr>
            <a:srgbClr val="E46962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1">
  <p:cSld name="SECTION_TITLE_AND_DESCRIPTION_2">
    <p:bg>
      <p:bgPr>
        <a:solidFill>
          <a:schemeClr val="accent2"/>
        </a:solidFill>
      </p:bgPr>
    </p:bg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56"/>
          <p:cNvSpPr txBox="1"/>
          <p:nvPr>
            <p:ph type="title"/>
          </p:nvPr>
        </p:nvSpPr>
        <p:spPr>
          <a:xfrm>
            <a:off x="570825" y="472050"/>
            <a:ext cx="80112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00" name="Google Shape;1200;p56"/>
          <p:cNvSpPr txBox="1"/>
          <p:nvPr>
            <p:ph idx="1" type="subTitle"/>
          </p:nvPr>
        </p:nvSpPr>
        <p:spPr>
          <a:xfrm>
            <a:off x="570825" y="1470400"/>
            <a:ext cx="32964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201" name="Google Shape;1201;p56"/>
          <p:cNvSpPr txBox="1"/>
          <p:nvPr>
            <p:ph idx="2" type="body"/>
          </p:nvPr>
        </p:nvSpPr>
        <p:spPr>
          <a:xfrm>
            <a:off x="570825" y="2053373"/>
            <a:ext cx="3296400" cy="22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02" name="Google Shape;1202;p56"/>
          <p:cNvGrpSpPr/>
          <p:nvPr/>
        </p:nvGrpSpPr>
        <p:grpSpPr>
          <a:xfrm>
            <a:off x="7995750" y="-1102025"/>
            <a:ext cx="2255100" cy="2255100"/>
            <a:chOff x="5814125" y="1393900"/>
            <a:chExt cx="2255100" cy="2255100"/>
          </a:xfrm>
        </p:grpSpPr>
        <p:sp>
          <p:nvSpPr>
            <p:cNvPr id="1203" name="Google Shape;1203;p56"/>
            <p:cNvSpPr/>
            <p:nvPr/>
          </p:nvSpPr>
          <p:spPr>
            <a:xfrm>
              <a:off x="6844025" y="1393900"/>
              <a:ext cx="195300" cy="225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204" name="Google Shape;1204;p56"/>
            <p:cNvSpPr/>
            <p:nvPr/>
          </p:nvSpPr>
          <p:spPr>
            <a:xfrm rot="-5400000">
              <a:off x="6844025" y="1402250"/>
              <a:ext cx="195300" cy="225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205" name="Google Shape;1205;p56"/>
            <p:cNvSpPr/>
            <p:nvPr/>
          </p:nvSpPr>
          <p:spPr>
            <a:xfrm rot="-2700000">
              <a:off x="6843997" y="1402319"/>
              <a:ext cx="195161" cy="22549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206" name="Google Shape;1206;p56"/>
            <p:cNvSpPr/>
            <p:nvPr/>
          </p:nvSpPr>
          <p:spPr>
            <a:xfrm rot="-8100000">
              <a:off x="6849999" y="1408320"/>
              <a:ext cx="195161" cy="22549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1207" name="Google Shape;1207;p56"/>
          <p:cNvSpPr txBox="1"/>
          <p:nvPr>
            <p:ph idx="3" type="subTitle"/>
          </p:nvPr>
        </p:nvSpPr>
        <p:spPr>
          <a:xfrm>
            <a:off x="5285700" y="1470400"/>
            <a:ext cx="32964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208" name="Google Shape;1208;p56"/>
          <p:cNvSpPr txBox="1"/>
          <p:nvPr>
            <p:ph idx="4" type="body"/>
          </p:nvPr>
        </p:nvSpPr>
        <p:spPr>
          <a:xfrm>
            <a:off x="5285700" y="2053373"/>
            <a:ext cx="3296400" cy="22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551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1 Image">
  <p:cSld name="SECTION_TITLE_AND_DESCRIPTION_2_3">
    <p:bg>
      <p:bgPr>
        <a:solidFill>
          <a:schemeClr val="accent2"/>
        </a:solidFill>
      </p:bgPr>
    </p:bg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57"/>
          <p:cNvSpPr txBox="1"/>
          <p:nvPr>
            <p:ph type="title"/>
          </p:nvPr>
        </p:nvSpPr>
        <p:spPr>
          <a:xfrm>
            <a:off x="570825" y="472050"/>
            <a:ext cx="80112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11" name="Google Shape;1211;p57"/>
          <p:cNvSpPr txBox="1"/>
          <p:nvPr>
            <p:ph idx="1" type="subTitle"/>
          </p:nvPr>
        </p:nvSpPr>
        <p:spPr>
          <a:xfrm>
            <a:off x="570825" y="2525375"/>
            <a:ext cx="32964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212" name="Google Shape;1212;p57"/>
          <p:cNvSpPr txBox="1"/>
          <p:nvPr>
            <p:ph idx="2" type="body"/>
          </p:nvPr>
        </p:nvSpPr>
        <p:spPr>
          <a:xfrm>
            <a:off x="570825" y="3108350"/>
            <a:ext cx="3296400" cy="16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13" name="Google Shape;1213;p57"/>
          <p:cNvGrpSpPr/>
          <p:nvPr/>
        </p:nvGrpSpPr>
        <p:grpSpPr>
          <a:xfrm>
            <a:off x="7995750" y="-1102025"/>
            <a:ext cx="2255100" cy="2255100"/>
            <a:chOff x="5814125" y="1393900"/>
            <a:chExt cx="2255100" cy="2255100"/>
          </a:xfrm>
        </p:grpSpPr>
        <p:sp>
          <p:nvSpPr>
            <p:cNvPr id="1214" name="Google Shape;1214;p57"/>
            <p:cNvSpPr/>
            <p:nvPr/>
          </p:nvSpPr>
          <p:spPr>
            <a:xfrm>
              <a:off x="6844025" y="1393900"/>
              <a:ext cx="195300" cy="225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215" name="Google Shape;1215;p57"/>
            <p:cNvSpPr/>
            <p:nvPr/>
          </p:nvSpPr>
          <p:spPr>
            <a:xfrm rot="-5400000">
              <a:off x="6844025" y="1402250"/>
              <a:ext cx="195300" cy="225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216" name="Google Shape;1216;p57"/>
            <p:cNvSpPr/>
            <p:nvPr/>
          </p:nvSpPr>
          <p:spPr>
            <a:xfrm rot="-2700000">
              <a:off x="6843997" y="1402319"/>
              <a:ext cx="195161" cy="22549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217" name="Google Shape;1217;p57"/>
            <p:cNvSpPr/>
            <p:nvPr/>
          </p:nvSpPr>
          <p:spPr>
            <a:xfrm rot="-8100000">
              <a:off x="6849999" y="1408320"/>
              <a:ext cx="195161" cy="22549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1218" name="Google Shape;1218;p57"/>
          <p:cNvSpPr txBox="1"/>
          <p:nvPr>
            <p:ph idx="3" type="subTitle"/>
          </p:nvPr>
        </p:nvSpPr>
        <p:spPr>
          <a:xfrm>
            <a:off x="5285700" y="2525375"/>
            <a:ext cx="32964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219" name="Google Shape;1219;p57"/>
          <p:cNvSpPr txBox="1"/>
          <p:nvPr>
            <p:ph idx="4" type="body"/>
          </p:nvPr>
        </p:nvSpPr>
        <p:spPr>
          <a:xfrm>
            <a:off x="5285700" y="3108350"/>
            <a:ext cx="3296400" cy="16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0" name="Google Shape;1220;p57"/>
          <p:cNvSpPr/>
          <p:nvPr>
            <p:ph idx="5" type="pic"/>
          </p:nvPr>
        </p:nvSpPr>
        <p:spPr>
          <a:xfrm>
            <a:off x="696575" y="1128526"/>
            <a:ext cx="3134700" cy="1334700"/>
          </a:xfrm>
          <a:prstGeom prst="rect">
            <a:avLst/>
          </a:prstGeom>
          <a:noFill/>
          <a:ln>
            <a:noFill/>
          </a:ln>
        </p:spPr>
      </p:sp>
      <p:sp>
        <p:nvSpPr>
          <p:cNvPr id="1221" name="Google Shape;1221;p57"/>
          <p:cNvSpPr/>
          <p:nvPr>
            <p:ph idx="6" type="pic"/>
          </p:nvPr>
        </p:nvSpPr>
        <p:spPr>
          <a:xfrm>
            <a:off x="5285700" y="1128526"/>
            <a:ext cx="3134700" cy="1334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551">
          <p15:clr>
            <a:srgbClr val="E46962"/>
          </p15:clr>
        </p15:guide>
        <p15:guide id="2" pos="439">
          <p15:clr>
            <a:srgbClr val="E46962"/>
          </p15:clr>
        </p15:guide>
        <p15:guide id="3" pos="3330">
          <p15:clr>
            <a:srgbClr val="E46962"/>
          </p15:clr>
        </p15:guide>
        <p15:guide id="4" orient="horz" pos="1552">
          <p15:clr>
            <a:srgbClr val="E46962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2">
  <p:cSld name="SECTION_TITLE_AND_DESCRIPTION_2_2">
    <p:bg>
      <p:bgPr>
        <a:solidFill>
          <a:schemeClr val="dk1"/>
        </a:solidFill>
      </p:bgPr>
    </p:bg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58"/>
          <p:cNvSpPr txBox="1"/>
          <p:nvPr>
            <p:ph type="title"/>
          </p:nvPr>
        </p:nvSpPr>
        <p:spPr>
          <a:xfrm>
            <a:off x="570825" y="472050"/>
            <a:ext cx="80112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24" name="Google Shape;1224;p58"/>
          <p:cNvSpPr txBox="1"/>
          <p:nvPr>
            <p:ph idx="1" type="subTitle"/>
          </p:nvPr>
        </p:nvSpPr>
        <p:spPr>
          <a:xfrm>
            <a:off x="570825" y="1470400"/>
            <a:ext cx="22551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225" name="Google Shape;1225;p58"/>
          <p:cNvSpPr txBox="1"/>
          <p:nvPr>
            <p:ph idx="2" type="body"/>
          </p:nvPr>
        </p:nvSpPr>
        <p:spPr>
          <a:xfrm>
            <a:off x="570825" y="2053374"/>
            <a:ext cx="2255100" cy="22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26" name="Google Shape;1226;p58"/>
          <p:cNvGrpSpPr/>
          <p:nvPr/>
        </p:nvGrpSpPr>
        <p:grpSpPr>
          <a:xfrm>
            <a:off x="7995750" y="-1102025"/>
            <a:ext cx="2255100" cy="2255100"/>
            <a:chOff x="5814125" y="1393900"/>
            <a:chExt cx="2255100" cy="2255100"/>
          </a:xfrm>
        </p:grpSpPr>
        <p:sp>
          <p:nvSpPr>
            <p:cNvPr id="1227" name="Google Shape;1227;p58"/>
            <p:cNvSpPr/>
            <p:nvPr/>
          </p:nvSpPr>
          <p:spPr>
            <a:xfrm>
              <a:off x="6844025" y="1393900"/>
              <a:ext cx="195300" cy="225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228" name="Google Shape;1228;p58"/>
            <p:cNvSpPr/>
            <p:nvPr/>
          </p:nvSpPr>
          <p:spPr>
            <a:xfrm rot="-5400000">
              <a:off x="6844025" y="1402250"/>
              <a:ext cx="195300" cy="225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229" name="Google Shape;1229;p58"/>
            <p:cNvSpPr/>
            <p:nvPr/>
          </p:nvSpPr>
          <p:spPr>
            <a:xfrm rot="-2700000">
              <a:off x="6843997" y="1402319"/>
              <a:ext cx="195161" cy="22549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230" name="Google Shape;1230;p58"/>
            <p:cNvSpPr/>
            <p:nvPr/>
          </p:nvSpPr>
          <p:spPr>
            <a:xfrm rot="-8100000">
              <a:off x="6849999" y="1408320"/>
              <a:ext cx="195161" cy="22549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1231" name="Google Shape;1231;p58"/>
          <p:cNvSpPr txBox="1"/>
          <p:nvPr>
            <p:ph idx="3" type="subTitle"/>
          </p:nvPr>
        </p:nvSpPr>
        <p:spPr>
          <a:xfrm>
            <a:off x="6197875" y="1470400"/>
            <a:ext cx="22551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232" name="Google Shape;1232;p58"/>
          <p:cNvSpPr txBox="1"/>
          <p:nvPr>
            <p:ph idx="4" type="body"/>
          </p:nvPr>
        </p:nvSpPr>
        <p:spPr>
          <a:xfrm>
            <a:off x="6197875" y="2053374"/>
            <a:ext cx="2255100" cy="22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3" name="Google Shape;1233;p58"/>
          <p:cNvSpPr txBox="1"/>
          <p:nvPr>
            <p:ph idx="5" type="subTitle"/>
          </p:nvPr>
        </p:nvSpPr>
        <p:spPr>
          <a:xfrm>
            <a:off x="3444450" y="1470400"/>
            <a:ext cx="22551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234" name="Google Shape;1234;p58"/>
          <p:cNvSpPr txBox="1"/>
          <p:nvPr>
            <p:ph idx="6" type="body"/>
          </p:nvPr>
        </p:nvSpPr>
        <p:spPr>
          <a:xfrm>
            <a:off x="3444450" y="2053374"/>
            <a:ext cx="2255100" cy="22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551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3 1 Image">
  <p:cSld name="SECTION_TITLE_AND_DESCRIPTION_2_2_1">
    <p:bg>
      <p:bgPr>
        <a:solidFill>
          <a:schemeClr val="dk1"/>
        </a:solidFill>
      </p:bgPr>
    </p:bg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59"/>
          <p:cNvSpPr txBox="1"/>
          <p:nvPr>
            <p:ph type="title"/>
          </p:nvPr>
        </p:nvSpPr>
        <p:spPr>
          <a:xfrm>
            <a:off x="570825" y="472050"/>
            <a:ext cx="80112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37" name="Google Shape;1237;p59"/>
          <p:cNvSpPr txBox="1"/>
          <p:nvPr>
            <p:ph idx="1" type="subTitle"/>
          </p:nvPr>
        </p:nvSpPr>
        <p:spPr>
          <a:xfrm>
            <a:off x="570825" y="2505175"/>
            <a:ext cx="22551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238" name="Google Shape;1238;p59"/>
          <p:cNvSpPr txBox="1"/>
          <p:nvPr>
            <p:ph idx="2" type="body"/>
          </p:nvPr>
        </p:nvSpPr>
        <p:spPr>
          <a:xfrm>
            <a:off x="570825" y="3088150"/>
            <a:ext cx="2255100" cy="17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39" name="Google Shape;1239;p59"/>
          <p:cNvGrpSpPr/>
          <p:nvPr/>
        </p:nvGrpSpPr>
        <p:grpSpPr>
          <a:xfrm>
            <a:off x="7995750" y="-1102025"/>
            <a:ext cx="2255100" cy="2255100"/>
            <a:chOff x="5814125" y="1393900"/>
            <a:chExt cx="2255100" cy="2255100"/>
          </a:xfrm>
        </p:grpSpPr>
        <p:sp>
          <p:nvSpPr>
            <p:cNvPr id="1240" name="Google Shape;1240;p59"/>
            <p:cNvSpPr/>
            <p:nvPr/>
          </p:nvSpPr>
          <p:spPr>
            <a:xfrm>
              <a:off x="6844025" y="1393900"/>
              <a:ext cx="195300" cy="225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241" name="Google Shape;1241;p59"/>
            <p:cNvSpPr/>
            <p:nvPr/>
          </p:nvSpPr>
          <p:spPr>
            <a:xfrm rot="-5400000">
              <a:off x="6844025" y="1402250"/>
              <a:ext cx="195300" cy="225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242" name="Google Shape;1242;p59"/>
            <p:cNvSpPr/>
            <p:nvPr/>
          </p:nvSpPr>
          <p:spPr>
            <a:xfrm rot="-2700000">
              <a:off x="6843997" y="1402319"/>
              <a:ext cx="195161" cy="22549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243" name="Google Shape;1243;p59"/>
            <p:cNvSpPr/>
            <p:nvPr/>
          </p:nvSpPr>
          <p:spPr>
            <a:xfrm rot="-8100000">
              <a:off x="6849999" y="1408320"/>
              <a:ext cx="195161" cy="22549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1244" name="Google Shape;1244;p59"/>
          <p:cNvSpPr txBox="1"/>
          <p:nvPr>
            <p:ph idx="3" type="subTitle"/>
          </p:nvPr>
        </p:nvSpPr>
        <p:spPr>
          <a:xfrm>
            <a:off x="6197875" y="2505175"/>
            <a:ext cx="22551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245" name="Google Shape;1245;p59"/>
          <p:cNvSpPr txBox="1"/>
          <p:nvPr>
            <p:ph idx="4" type="body"/>
          </p:nvPr>
        </p:nvSpPr>
        <p:spPr>
          <a:xfrm>
            <a:off x="6197875" y="3088150"/>
            <a:ext cx="2255100" cy="17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6" name="Google Shape;1246;p59"/>
          <p:cNvSpPr txBox="1"/>
          <p:nvPr>
            <p:ph idx="5" type="subTitle"/>
          </p:nvPr>
        </p:nvSpPr>
        <p:spPr>
          <a:xfrm>
            <a:off x="3384350" y="2505175"/>
            <a:ext cx="22551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247" name="Google Shape;1247;p59"/>
          <p:cNvSpPr txBox="1"/>
          <p:nvPr>
            <p:ph idx="6" type="body"/>
          </p:nvPr>
        </p:nvSpPr>
        <p:spPr>
          <a:xfrm>
            <a:off x="3384350" y="3088150"/>
            <a:ext cx="2255100" cy="17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8" name="Google Shape;1248;p59"/>
          <p:cNvSpPr/>
          <p:nvPr>
            <p:ph idx="7" type="pic"/>
          </p:nvPr>
        </p:nvSpPr>
        <p:spPr>
          <a:xfrm>
            <a:off x="580475" y="1231625"/>
            <a:ext cx="2255100" cy="1110300"/>
          </a:xfrm>
          <a:prstGeom prst="rect">
            <a:avLst/>
          </a:prstGeom>
          <a:noFill/>
          <a:ln>
            <a:noFill/>
          </a:ln>
        </p:spPr>
      </p:sp>
      <p:sp>
        <p:nvSpPr>
          <p:cNvPr id="1249" name="Google Shape;1249;p59"/>
          <p:cNvSpPr/>
          <p:nvPr>
            <p:ph idx="8" type="pic"/>
          </p:nvPr>
        </p:nvSpPr>
        <p:spPr>
          <a:xfrm>
            <a:off x="3389175" y="1231625"/>
            <a:ext cx="2255100" cy="1110300"/>
          </a:xfrm>
          <a:prstGeom prst="rect">
            <a:avLst/>
          </a:prstGeom>
          <a:noFill/>
          <a:ln>
            <a:noFill/>
          </a:ln>
        </p:spPr>
      </p:sp>
      <p:sp>
        <p:nvSpPr>
          <p:cNvPr id="1250" name="Google Shape;1250;p59"/>
          <p:cNvSpPr/>
          <p:nvPr>
            <p:ph idx="9" type="pic"/>
          </p:nvPr>
        </p:nvSpPr>
        <p:spPr>
          <a:xfrm>
            <a:off x="6197875" y="1223148"/>
            <a:ext cx="2255100" cy="1110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132">
          <p15:clr>
            <a:srgbClr val="E46962"/>
          </p15:clr>
        </p15:guide>
        <p15:guide id="3" orient="horz" pos="1475">
          <p15:clr>
            <a:srgbClr val="E46962"/>
          </p15:clr>
        </p15:guide>
        <p15:guide id="4" pos="3904">
          <p15:clr>
            <a:srgbClr val="E46962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3">
  <p:cSld name="SECTION_TITLE_AND_DESCRIPTION_2_1">
    <p:bg>
      <p:bgPr>
        <a:solidFill>
          <a:schemeClr val="lt1"/>
        </a:solidFill>
      </p:bgPr>
    </p:bg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60"/>
          <p:cNvSpPr txBox="1"/>
          <p:nvPr>
            <p:ph type="title"/>
          </p:nvPr>
        </p:nvSpPr>
        <p:spPr>
          <a:xfrm>
            <a:off x="570825" y="472050"/>
            <a:ext cx="80112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53" name="Google Shape;1253;p60"/>
          <p:cNvSpPr txBox="1"/>
          <p:nvPr>
            <p:ph idx="1" type="subTitle"/>
          </p:nvPr>
        </p:nvSpPr>
        <p:spPr>
          <a:xfrm>
            <a:off x="570825" y="1470400"/>
            <a:ext cx="32964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 Medium"/>
              <a:buNone/>
              <a:defRPr sz="1400">
                <a:solidFill>
                  <a:schemeClr val="accent3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 Medium"/>
              <a:buNone/>
              <a:defRPr sz="1400">
                <a:solidFill>
                  <a:schemeClr val="accent3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 Medium"/>
              <a:buNone/>
              <a:defRPr sz="1400">
                <a:solidFill>
                  <a:schemeClr val="accent3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 Medium"/>
              <a:buNone/>
              <a:defRPr sz="1400">
                <a:solidFill>
                  <a:schemeClr val="accent3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 Medium"/>
              <a:buNone/>
              <a:defRPr sz="1400">
                <a:solidFill>
                  <a:schemeClr val="accent3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 Medium"/>
              <a:buNone/>
              <a:defRPr sz="1400">
                <a:solidFill>
                  <a:schemeClr val="accent3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 Medium"/>
              <a:buNone/>
              <a:defRPr sz="1400">
                <a:solidFill>
                  <a:schemeClr val="accent3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 Medium"/>
              <a:buNone/>
              <a:defRPr sz="1400">
                <a:solidFill>
                  <a:schemeClr val="accent3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 Medium"/>
              <a:buNone/>
              <a:defRPr sz="1400">
                <a:solidFill>
                  <a:schemeClr val="accent3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254" name="Google Shape;1254;p60"/>
          <p:cNvSpPr txBox="1"/>
          <p:nvPr>
            <p:ph idx="2" type="body"/>
          </p:nvPr>
        </p:nvSpPr>
        <p:spPr>
          <a:xfrm>
            <a:off x="570825" y="2053373"/>
            <a:ext cx="3296400" cy="22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55" name="Google Shape;1255;p60"/>
          <p:cNvSpPr txBox="1"/>
          <p:nvPr>
            <p:ph idx="3" type="subTitle"/>
          </p:nvPr>
        </p:nvSpPr>
        <p:spPr>
          <a:xfrm>
            <a:off x="5285700" y="1470400"/>
            <a:ext cx="32964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 Medium"/>
              <a:buNone/>
              <a:defRPr sz="1400">
                <a:solidFill>
                  <a:schemeClr val="accent3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 Medium"/>
              <a:buNone/>
              <a:defRPr sz="1400">
                <a:solidFill>
                  <a:schemeClr val="accent3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 Medium"/>
              <a:buNone/>
              <a:defRPr sz="1400">
                <a:solidFill>
                  <a:schemeClr val="accent3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 Medium"/>
              <a:buNone/>
              <a:defRPr sz="1400">
                <a:solidFill>
                  <a:schemeClr val="accent3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 Medium"/>
              <a:buNone/>
              <a:defRPr sz="1400">
                <a:solidFill>
                  <a:schemeClr val="accent3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 Medium"/>
              <a:buNone/>
              <a:defRPr sz="1400">
                <a:solidFill>
                  <a:schemeClr val="accent3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 Medium"/>
              <a:buNone/>
              <a:defRPr sz="1400">
                <a:solidFill>
                  <a:schemeClr val="accent3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 Medium"/>
              <a:buNone/>
              <a:defRPr sz="1400">
                <a:solidFill>
                  <a:schemeClr val="accent3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 Medium"/>
              <a:buNone/>
              <a:defRPr sz="1400">
                <a:solidFill>
                  <a:schemeClr val="accent3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256" name="Google Shape;1256;p60"/>
          <p:cNvSpPr txBox="1"/>
          <p:nvPr>
            <p:ph idx="4" type="body"/>
          </p:nvPr>
        </p:nvSpPr>
        <p:spPr>
          <a:xfrm>
            <a:off x="5285700" y="2053373"/>
            <a:ext cx="3296400" cy="22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57" name="Google Shape;1257;p60"/>
          <p:cNvSpPr/>
          <p:nvPr/>
        </p:nvSpPr>
        <p:spPr>
          <a:xfrm>
            <a:off x="0" y="0"/>
            <a:ext cx="76200" cy="5143500"/>
          </a:xfrm>
          <a:prstGeom prst="rect">
            <a:avLst/>
          </a:prstGeom>
          <a:solidFill>
            <a:srgbClr val="0048D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8" name="Google Shape;1258;p60"/>
          <p:cNvGrpSpPr/>
          <p:nvPr/>
        </p:nvGrpSpPr>
        <p:grpSpPr>
          <a:xfrm>
            <a:off x="8325937" y="3901888"/>
            <a:ext cx="1814400" cy="1390613"/>
            <a:chOff x="2982412" y="1568263"/>
            <a:chExt cx="1814400" cy="1390613"/>
          </a:xfrm>
        </p:grpSpPr>
        <p:sp>
          <p:nvSpPr>
            <p:cNvPr id="1259" name="Google Shape;1259;p60"/>
            <p:cNvSpPr/>
            <p:nvPr/>
          </p:nvSpPr>
          <p:spPr>
            <a:xfrm>
              <a:off x="2982412" y="1568263"/>
              <a:ext cx="1814400" cy="409500"/>
            </a:xfrm>
            <a:prstGeom prst="ellipse">
              <a:avLst/>
            </a:prstGeom>
            <a:noFill/>
            <a:ln cap="flat" cmpd="sng" w="25400">
              <a:solidFill>
                <a:srgbClr val="FF3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60"/>
            <p:cNvSpPr/>
            <p:nvPr/>
          </p:nvSpPr>
          <p:spPr>
            <a:xfrm>
              <a:off x="2982412" y="1811150"/>
              <a:ext cx="1814400" cy="414300"/>
            </a:xfrm>
            <a:prstGeom prst="ellipse">
              <a:avLst/>
            </a:prstGeom>
            <a:noFill/>
            <a:ln cap="flat" cmpd="sng" w="25400">
              <a:solidFill>
                <a:srgbClr val="FF3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60"/>
            <p:cNvSpPr/>
            <p:nvPr/>
          </p:nvSpPr>
          <p:spPr>
            <a:xfrm>
              <a:off x="2982412" y="2058800"/>
              <a:ext cx="1814400" cy="409500"/>
            </a:xfrm>
            <a:prstGeom prst="ellipse">
              <a:avLst/>
            </a:prstGeom>
            <a:noFill/>
            <a:ln cap="flat" cmpd="sng" w="25400">
              <a:solidFill>
                <a:srgbClr val="FF3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60"/>
            <p:cNvSpPr/>
            <p:nvPr/>
          </p:nvSpPr>
          <p:spPr>
            <a:xfrm>
              <a:off x="2982412" y="2301688"/>
              <a:ext cx="1814400" cy="409500"/>
            </a:xfrm>
            <a:prstGeom prst="ellipse">
              <a:avLst/>
            </a:prstGeom>
            <a:noFill/>
            <a:ln cap="flat" cmpd="sng" w="25400">
              <a:solidFill>
                <a:srgbClr val="FF3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60"/>
            <p:cNvSpPr/>
            <p:nvPr/>
          </p:nvSpPr>
          <p:spPr>
            <a:xfrm>
              <a:off x="2982412" y="2544575"/>
              <a:ext cx="1814400" cy="414300"/>
            </a:xfrm>
            <a:prstGeom prst="ellipse">
              <a:avLst/>
            </a:prstGeom>
            <a:noFill/>
            <a:ln cap="flat" cmpd="sng" w="25400">
              <a:solidFill>
                <a:srgbClr val="FF3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551">
          <p15:clr>
            <a:srgbClr val="E46962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2">
  <p:cSld name="SECTION_TITLE_AND_DESCRIPTION_2_1_1">
    <p:bg>
      <p:bgPr>
        <a:solidFill>
          <a:schemeClr val="lt1"/>
        </a:solidFill>
      </p:bgPr>
    </p:bg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61"/>
          <p:cNvSpPr txBox="1"/>
          <p:nvPr>
            <p:ph type="title"/>
          </p:nvPr>
        </p:nvSpPr>
        <p:spPr>
          <a:xfrm>
            <a:off x="570825" y="472050"/>
            <a:ext cx="77139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66" name="Google Shape;1266;p61"/>
          <p:cNvSpPr txBox="1"/>
          <p:nvPr>
            <p:ph idx="1" type="subTitle"/>
          </p:nvPr>
        </p:nvSpPr>
        <p:spPr>
          <a:xfrm>
            <a:off x="570825" y="1470400"/>
            <a:ext cx="32964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267" name="Google Shape;1267;p61"/>
          <p:cNvSpPr txBox="1"/>
          <p:nvPr>
            <p:ph idx="2" type="body"/>
          </p:nvPr>
        </p:nvSpPr>
        <p:spPr>
          <a:xfrm>
            <a:off x="4114125" y="1470400"/>
            <a:ext cx="4568100" cy="11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68" name="Google Shape;1268;p61"/>
          <p:cNvSpPr/>
          <p:nvPr/>
        </p:nvSpPr>
        <p:spPr>
          <a:xfrm>
            <a:off x="0" y="0"/>
            <a:ext cx="762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61"/>
          <p:cNvSpPr txBox="1"/>
          <p:nvPr>
            <p:ph idx="3" type="subTitle"/>
          </p:nvPr>
        </p:nvSpPr>
        <p:spPr>
          <a:xfrm>
            <a:off x="570825" y="3042025"/>
            <a:ext cx="32964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270" name="Google Shape;1270;p61"/>
          <p:cNvSpPr txBox="1"/>
          <p:nvPr>
            <p:ph idx="4" type="body"/>
          </p:nvPr>
        </p:nvSpPr>
        <p:spPr>
          <a:xfrm>
            <a:off x="4114125" y="3042025"/>
            <a:ext cx="4568100" cy="11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71" name="Google Shape;1271;p61"/>
          <p:cNvSpPr/>
          <p:nvPr/>
        </p:nvSpPr>
        <p:spPr>
          <a:xfrm>
            <a:off x="8767975" y="0"/>
            <a:ext cx="375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551">
          <p15:clr>
            <a:srgbClr val="E46962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">
  <p:cSld name="SECTION_TITLE_AND_DESCRIPTION_2_1_1_1">
    <p:bg>
      <p:bgPr>
        <a:solidFill>
          <a:schemeClr val="lt1"/>
        </a:solidFill>
      </p:bgPr>
    </p:bg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62"/>
          <p:cNvSpPr txBox="1"/>
          <p:nvPr>
            <p:ph type="title"/>
          </p:nvPr>
        </p:nvSpPr>
        <p:spPr>
          <a:xfrm>
            <a:off x="570825" y="472050"/>
            <a:ext cx="77139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74" name="Google Shape;1274;p62"/>
          <p:cNvSpPr txBox="1"/>
          <p:nvPr>
            <p:ph idx="1" type="subTitle"/>
          </p:nvPr>
        </p:nvSpPr>
        <p:spPr>
          <a:xfrm>
            <a:off x="570825" y="1470400"/>
            <a:ext cx="32964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275" name="Google Shape;1275;p62"/>
          <p:cNvSpPr txBox="1"/>
          <p:nvPr>
            <p:ph idx="2" type="body"/>
          </p:nvPr>
        </p:nvSpPr>
        <p:spPr>
          <a:xfrm>
            <a:off x="4114125" y="1470400"/>
            <a:ext cx="45681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76" name="Google Shape;1276;p62"/>
          <p:cNvSpPr/>
          <p:nvPr/>
        </p:nvSpPr>
        <p:spPr>
          <a:xfrm>
            <a:off x="0" y="0"/>
            <a:ext cx="762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62"/>
          <p:cNvSpPr/>
          <p:nvPr/>
        </p:nvSpPr>
        <p:spPr>
          <a:xfrm>
            <a:off x="8767975" y="0"/>
            <a:ext cx="375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62"/>
          <p:cNvSpPr txBox="1"/>
          <p:nvPr>
            <p:ph idx="3" type="subTitle"/>
          </p:nvPr>
        </p:nvSpPr>
        <p:spPr>
          <a:xfrm>
            <a:off x="570825" y="2504100"/>
            <a:ext cx="32964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279" name="Google Shape;1279;p62"/>
          <p:cNvSpPr txBox="1"/>
          <p:nvPr>
            <p:ph idx="4" type="body"/>
          </p:nvPr>
        </p:nvSpPr>
        <p:spPr>
          <a:xfrm>
            <a:off x="4114125" y="2504100"/>
            <a:ext cx="45681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80" name="Google Shape;1280;p62"/>
          <p:cNvSpPr txBox="1"/>
          <p:nvPr>
            <p:ph idx="5" type="subTitle"/>
          </p:nvPr>
        </p:nvSpPr>
        <p:spPr>
          <a:xfrm>
            <a:off x="570825" y="3537800"/>
            <a:ext cx="32964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281" name="Google Shape;1281;p62"/>
          <p:cNvSpPr txBox="1"/>
          <p:nvPr>
            <p:ph idx="6" type="body"/>
          </p:nvPr>
        </p:nvSpPr>
        <p:spPr>
          <a:xfrm>
            <a:off x="4114125" y="3537800"/>
            <a:ext cx="45681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551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key metrics v3">
  <p:cSld name="SECTION_TITLE_AND_DESCRIPTION_1">
    <p:bg>
      <p:bgPr>
        <a:solidFill>
          <a:schemeClr val="dk1"/>
        </a:solidFill>
      </p:bgPr>
    </p:bg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63"/>
          <p:cNvSpPr txBox="1"/>
          <p:nvPr>
            <p:ph type="title"/>
          </p:nvPr>
        </p:nvSpPr>
        <p:spPr>
          <a:xfrm>
            <a:off x="361276" y="472050"/>
            <a:ext cx="84183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84" name="Google Shape;1284;p63"/>
          <p:cNvSpPr txBox="1"/>
          <p:nvPr>
            <p:ph idx="1" type="subTitle"/>
          </p:nvPr>
        </p:nvSpPr>
        <p:spPr>
          <a:xfrm>
            <a:off x="364500" y="2022852"/>
            <a:ext cx="20040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Work Sans SemiBold"/>
              <a:buNone/>
              <a:defRPr sz="1800">
                <a:solidFill>
                  <a:schemeClr val="accent3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9pPr>
          </a:lstStyle>
          <a:p/>
        </p:txBody>
      </p:sp>
      <p:sp>
        <p:nvSpPr>
          <p:cNvPr id="1285" name="Google Shape;1285;p63"/>
          <p:cNvSpPr txBox="1"/>
          <p:nvPr>
            <p:ph idx="2" type="body"/>
          </p:nvPr>
        </p:nvSpPr>
        <p:spPr>
          <a:xfrm>
            <a:off x="364500" y="3041950"/>
            <a:ext cx="20040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86" name="Google Shape;1286;p63"/>
          <p:cNvSpPr txBox="1"/>
          <p:nvPr>
            <p:ph idx="3" type="subTitle"/>
          </p:nvPr>
        </p:nvSpPr>
        <p:spPr>
          <a:xfrm>
            <a:off x="2517475" y="2022852"/>
            <a:ext cx="20040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Work Sans SemiBold"/>
              <a:buNone/>
              <a:defRPr sz="1800">
                <a:solidFill>
                  <a:schemeClr val="accent4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9pPr>
          </a:lstStyle>
          <a:p/>
        </p:txBody>
      </p:sp>
      <p:sp>
        <p:nvSpPr>
          <p:cNvPr id="1287" name="Google Shape;1287;p63"/>
          <p:cNvSpPr txBox="1"/>
          <p:nvPr>
            <p:ph idx="4" type="body"/>
          </p:nvPr>
        </p:nvSpPr>
        <p:spPr>
          <a:xfrm>
            <a:off x="2517475" y="3041950"/>
            <a:ext cx="20040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88" name="Google Shape;1288;p63"/>
          <p:cNvSpPr txBox="1"/>
          <p:nvPr>
            <p:ph idx="5" type="subTitle"/>
          </p:nvPr>
        </p:nvSpPr>
        <p:spPr>
          <a:xfrm>
            <a:off x="4643225" y="2022852"/>
            <a:ext cx="20040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ork Sans SemiBold"/>
              <a:buNone/>
              <a:defRPr sz="1800">
                <a:solidFill>
                  <a:schemeClr val="accent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9pPr>
          </a:lstStyle>
          <a:p/>
        </p:txBody>
      </p:sp>
      <p:sp>
        <p:nvSpPr>
          <p:cNvPr id="1289" name="Google Shape;1289;p63"/>
          <p:cNvSpPr txBox="1"/>
          <p:nvPr>
            <p:ph idx="6" type="body"/>
          </p:nvPr>
        </p:nvSpPr>
        <p:spPr>
          <a:xfrm>
            <a:off x="4643225" y="3041950"/>
            <a:ext cx="20040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90" name="Google Shape;1290;p63"/>
          <p:cNvSpPr txBox="1"/>
          <p:nvPr>
            <p:ph idx="7" type="subTitle"/>
          </p:nvPr>
        </p:nvSpPr>
        <p:spPr>
          <a:xfrm>
            <a:off x="6775500" y="2022852"/>
            <a:ext cx="20040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SemiBold"/>
              <a:buNone/>
              <a:defRPr sz="18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9pPr>
          </a:lstStyle>
          <a:p/>
        </p:txBody>
      </p:sp>
      <p:sp>
        <p:nvSpPr>
          <p:cNvPr id="1291" name="Google Shape;1291;p63"/>
          <p:cNvSpPr txBox="1"/>
          <p:nvPr>
            <p:ph idx="8" type="body"/>
          </p:nvPr>
        </p:nvSpPr>
        <p:spPr>
          <a:xfrm>
            <a:off x="6775500" y="3041950"/>
            <a:ext cx="20040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551">
          <p15:clr>
            <a:srgbClr val="E46962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">
  <p:cSld name="SECTION_TITLE_AND_DESCRIPTION_1_1">
    <p:bg>
      <p:bgPr>
        <a:solidFill>
          <a:schemeClr val="dk1"/>
        </a:solidFill>
      </p:bgPr>
    </p:bg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64"/>
          <p:cNvSpPr txBox="1"/>
          <p:nvPr>
            <p:ph type="title"/>
          </p:nvPr>
        </p:nvSpPr>
        <p:spPr>
          <a:xfrm>
            <a:off x="361276" y="472050"/>
            <a:ext cx="84183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94" name="Google Shape;1294;p64"/>
          <p:cNvSpPr txBox="1"/>
          <p:nvPr>
            <p:ph idx="1" type="subTitle"/>
          </p:nvPr>
        </p:nvSpPr>
        <p:spPr>
          <a:xfrm>
            <a:off x="438478" y="2022850"/>
            <a:ext cx="24288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Work Sans SemiBold"/>
              <a:buNone/>
              <a:defRPr sz="1800">
                <a:solidFill>
                  <a:schemeClr val="accent3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9pPr>
          </a:lstStyle>
          <a:p/>
        </p:txBody>
      </p:sp>
      <p:sp>
        <p:nvSpPr>
          <p:cNvPr id="1295" name="Google Shape;1295;p64"/>
          <p:cNvSpPr txBox="1"/>
          <p:nvPr>
            <p:ph idx="2" type="body"/>
          </p:nvPr>
        </p:nvSpPr>
        <p:spPr>
          <a:xfrm>
            <a:off x="438478" y="3041949"/>
            <a:ext cx="24288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96" name="Google Shape;1296;p64"/>
          <p:cNvSpPr txBox="1"/>
          <p:nvPr>
            <p:ph idx="3" type="subTitle"/>
          </p:nvPr>
        </p:nvSpPr>
        <p:spPr>
          <a:xfrm>
            <a:off x="6201103" y="2022850"/>
            <a:ext cx="24288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SemiBold"/>
              <a:buNone/>
              <a:defRPr sz="18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9pPr>
          </a:lstStyle>
          <a:p/>
        </p:txBody>
      </p:sp>
      <p:sp>
        <p:nvSpPr>
          <p:cNvPr id="1297" name="Google Shape;1297;p64"/>
          <p:cNvSpPr txBox="1"/>
          <p:nvPr>
            <p:ph idx="4" type="body"/>
          </p:nvPr>
        </p:nvSpPr>
        <p:spPr>
          <a:xfrm>
            <a:off x="6201103" y="3041949"/>
            <a:ext cx="24288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98" name="Google Shape;1298;p64"/>
          <p:cNvSpPr txBox="1"/>
          <p:nvPr>
            <p:ph idx="5" type="subTitle"/>
          </p:nvPr>
        </p:nvSpPr>
        <p:spPr>
          <a:xfrm>
            <a:off x="3319790" y="2022850"/>
            <a:ext cx="24288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Work Sans SemiBold"/>
              <a:buNone/>
              <a:defRPr sz="1800">
                <a:solidFill>
                  <a:schemeClr val="accent4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Font typeface="Work Sans SemiBold"/>
              <a:buNone/>
              <a:defRPr>
                <a:latin typeface="Work Sans SemiBold"/>
                <a:ea typeface="Work Sans SemiBold"/>
                <a:cs typeface="Work Sans SemiBold"/>
                <a:sym typeface="Work Sans SemiBold"/>
              </a:defRPr>
            </a:lvl9pPr>
          </a:lstStyle>
          <a:p/>
        </p:txBody>
      </p:sp>
      <p:sp>
        <p:nvSpPr>
          <p:cNvPr id="1299" name="Google Shape;1299;p64"/>
          <p:cNvSpPr txBox="1"/>
          <p:nvPr>
            <p:ph idx="6" type="body"/>
          </p:nvPr>
        </p:nvSpPr>
        <p:spPr>
          <a:xfrm>
            <a:off x="3319790" y="3041949"/>
            <a:ext cx="24288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551">
          <p15:clr>
            <a:srgbClr val="E46962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 v2">
  <p:cSld name="SECTION_TITLE_AND_DESCRIPTION_1_1_1">
    <p:bg>
      <p:bgPr>
        <a:solidFill>
          <a:schemeClr val="lt1"/>
        </a:solidFill>
      </p:bgPr>
    </p:bg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65"/>
          <p:cNvSpPr/>
          <p:nvPr/>
        </p:nvSpPr>
        <p:spPr>
          <a:xfrm>
            <a:off x="-18875" y="2986025"/>
            <a:ext cx="9162900" cy="22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02" name="Google Shape;1302;p65"/>
          <p:cNvSpPr/>
          <p:nvPr/>
        </p:nvSpPr>
        <p:spPr>
          <a:xfrm>
            <a:off x="463900" y="1743075"/>
            <a:ext cx="2182200" cy="2424000"/>
          </a:xfrm>
          <a:prstGeom prst="snip1Rect">
            <a:avLst>
              <a:gd fmla="val 8737" name="adj"/>
            </a:avLst>
          </a:prstGeom>
          <a:solidFill>
            <a:srgbClr val="0048D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65"/>
          <p:cNvSpPr txBox="1"/>
          <p:nvPr>
            <p:ph type="title"/>
          </p:nvPr>
        </p:nvSpPr>
        <p:spPr>
          <a:xfrm>
            <a:off x="361276" y="472050"/>
            <a:ext cx="84183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04" name="Google Shape;1304;p65"/>
          <p:cNvSpPr txBox="1"/>
          <p:nvPr>
            <p:ph idx="1" type="subTitle"/>
          </p:nvPr>
        </p:nvSpPr>
        <p:spPr>
          <a:xfrm>
            <a:off x="626600" y="2022850"/>
            <a:ext cx="18765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SemiBold"/>
              <a:buNone/>
              <a:defRPr sz="18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Work Sans SemiBold"/>
              <a:buNone/>
              <a:defRPr sz="1800">
                <a:latin typeface="Work Sans SemiBold"/>
                <a:ea typeface="Work Sans SemiBold"/>
                <a:cs typeface="Work Sans SemiBold"/>
                <a:sym typeface="Work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Work Sans SemiBold"/>
              <a:buNone/>
              <a:defRPr sz="1800">
                <a:latin typeface="Work Sans SemiBold"/>
                <a:ea typeface="Work Sans SemiBold"/>
                <a:cs typeface="Work Sans SemiBold"/>
                <a:sym typeface="Work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Work Sans SemiBold"/>
              <a:buNone/>
              <a:defRPr sz="1800">
                <a:latin typeface="Work Sans SemiBold"/>
                <a:ea typeface="Work Sans SemiBold"/>
                <a:cs typeface="Work Sans SemiBold"/>
                <a:sym typeface="Work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Work Sans SemiBold"/>
              <a:buNone/>
              <a:defRPr sz="1800">
                <a:latin typeface="Work Sans SemiBold"/>
                <a:ea typeface="Work Sans SemiBold"/>
                <a:cs typeface="Work Sans SemiBold"/>
                <a:sym typeface="Work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Work Sans SemiBold"/>
              <a:buNone/>
              <a:defRPr sz="1800">
                <a:latin typeface="Work Sans SemiBold"/>
                <a:ea typeface="Work Sans SemiBold"/>
                <a:cs typeface="Work Sans SemiBold"/>
                <a:sym typeface="Work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Work Sans SemiBold"/>
              <a:buNone/>
              <a:defRPr sz="1800">
                <a:latin typeface="Work Sans SemiBold"/>
                <a:ea typeface="Work Sans SemiBold"/>
                <a:cs typeface="Work Sans SemiBold"/>
                <a:sym typeface="Work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Work Sans SemiBold"/>
              <a:buNone/>
              <a:defRPr sz="1800">
                <a:latin typeface="Work Sans SemiBold"/>
                <a:ea typeface="Work Sans SemiBold"/>
                <a:cs typeface="Work Sans SemiBold"/>
                <a:sym typeface="Work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Work Sans SemiBold"/>
              <a:buNone/>
              <a:defRPr sz="1800">
                <a:latin typeface="Work Sans SemiBold"/>
                <a:ea typeface="Work Sans SemiBold"/>
                <a:cs typeface="Work Sans SemiBold"/>
                <a:sym typeface="Work Sans SemiBold"/>
              </a:defRPr>
            </a:lvl9pPr>
          </a:lstStyle>
          <a:p/>
        </p:txBody>
      </p:sp>
      <p:sp>
        <p:nvSpPr>
          <p:cNvPr id="1305" name="Google Shape;1305;p65"/>
          <p:cNvSpPr txBox="1"/>
          <p:nvPr>
            <p:ph idx="2" type="body"/>
          </p:nvPr>
        </p:nvSpPr>
        <p:spPr>
          <a:xfrm>
            <a:off x="626675" y="3041950"/>
            <a:ext cx="1876500" cy="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06" name="Google Shape;1306;p65"/>
          <p:cNvSpPr/>
          <p:nvPr/>
        </p:nvSpPr>
        <p:spPr>
          <a:xfrm>
            <a:off x="6497900" y="1743075"/>
            <a:ext cx="2182200" cy="2424000"/>
          </a:xfrm>
          <a:prstGeom prst="snip1Rect">
            <a:avLst>
              <a:gd fmla="val 873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65"/>
          <p:cNvSpPr txBox="1"/>
          <p:nvPr>
            <p:ph idx="3" type="subTitle"/>
          </p:nvPr>
        </p:nvSpPr>
        <p:spPr>
          <a:xfrm>
            <a:off x="6660600" y="2022850"/>
            <a:ext cx="18765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SemiBold"/>
              <a:buNone/>
              <a:defRPr sz="18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Work Sans SemiBold"/>
              <a:buNone/>
              <a:defRPr sz="1800">
                <a:latin typeface="Work Sans SemiBold"/>
                <a:ea typeface="Work Sans SemiBold"/>
                <a:cs typeface="Work Sans SemiBold"/>
                <a:sym typeface="Work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Work Sans SemiBold"/>
              <a:buNone/>
              <a:defRPr sz="1800">
                <a:latin typeface="Work Sans SemiBold"/>
                <a:ea typeface="Work Sans SemiBold"/>
                <a:cs typeface="Work Sans SemiBold"/>
                <a:sym typeface="Work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Work Sans SemiBold"/>
              <a:buNone/>
              <a:defRPr sz="1800">
                <a:latin typeface="Work Sans SemiBold"/>
                <a:ea typeface="Work Sans SemiBold"/>
                <a:cs typeface="Work Sans SemiBold"/>
                <a:sym typeface="Work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Work Sans SemiBold"/>
              <a:buNone/>
              <a:defRPr sz="1800">
                <a:latin typeface="Work Sans SemiBold"/>
                <a:ea typeface="Work Sans SemiBold"/>
                <a:cs typeface="Work Sans SemiBold"/>
                <a:sym typeface="Work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Work Sans SemiBold"/>
              <a:buNone/>
              <a:defRPr sz="1800">
                <a:latin typeface="Work Sans SemiBold"/>
                <a:ea typeface="Work Sans SemiBold"/>
                <a:cs typeface="Work Sans SemiBold"/>
                <a:sym typeface="Work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Work Sans SemiBold"/>
              <a:buNone/>
              <a:defRPr sz="1800">
                <a:latin typeface="Work Sans SemiBold"/>
                <a:ea typeface="Work Sans SemiBold"/>
                <a:cs typeface="Work Sans SemiBold"/>
                <a:sym typeface="Work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Work Sans SemiBold"/>
              <a:buNone/>
              <a:defRPr sz="1800">
                <a:latin typeface="Work Sans SemiBold"/>
                <a:ea typeface="Work Sans SemiBold"/>
                <a:cs typeface="Work Sans SemiBold"/>
                <a:sym typeface="Work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Work Sans SemiBold"/>
              <a:buNone/>
              <a:defRPr sz="1800">
                <a:latin typeface="Work Sans SemiBold"/>
                <a:ea typeface="Work Sans SemiBold"/>
                <a:cs typeface="Work Sans SemiBold"/>
                <a:sym typeface="Work Sans SemiBold"/>
              </a:defRPr>
            </a:lvl9pPr>
          </a:lstStyle>
          <a:p/>
        </p:txBody>
      </p:sp>
      <p:sp>
        <p:nvSpPr>
          <p:cNvPr id="1308" name="Google Shape;1308;p65"/>
          <p:cNvSpPr txBox="1"/>
          <p:nvPr>
            <p:ph idx="4" type="body"/>
          </p:nvPr>
        </p:nvSpPr>
        <p:spPr>
          <a:xfrm>
            <a:off x="6660675" y="3041950"/>
            <a:ext cx="1876500" cy="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09" name="Google Shape;1309;p65"/>
          <p:cNvSpPr/>
          <p:nvPr/>
        </p:nvSpPr>
        <p:spPr>
          <a:xfrm>
            <a:off x="3480900" y="1743075"/>
            <a:ext cx="2182200" cy="2424000"/>
          </a:xfrm>
          <a:prstGeom prst="snip1Rect">
            <a:avLst>
              <a:gd fmla="val 873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65"/>
          <p:cNvSpPr txBox="1"/>
          <p:nvPr>
            <p:ph idx="5" type="subTitle"/>
          </p:nvPr>
        </p:nvSpPr>
        <p:spPr>
          <a:xfrm>
            <a:off x="3643600" y="2022850"/>
            <a:ext cx="18765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SemiBold"/>
              <a:buNone/>
              <a:defRPr sz="18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Work Sans SemiBold"/>
              <a:buNone/>
              <a:defRPr sz="1800">
                <a:latin typeface="Work Sans SemiBold"/>
                <a:ea typeface="Work Sans SemiBold"/>
                <a:cs typeface="Work Sans SemiBold"/>
                <a:sym typeface="Work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Work Sans SemiBold"/>
              <a:buNone/>
              <a:defRPr sz="1800">
                <a:latin typeface="Work Sans SemiBold"/>
                <a:ea typeface="Work Sans SemiBold"/>
                <a:cs typeface="Work Sans SemiBold"/>
                <a:sym typeface="Work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Work Sans SemiBold"/>
              <a:buNone/>
              <a:defRPr sz="1800">
                <a:latin typeface="Work Sans SemiBold"/>
                <a:ea typeface="Work Sans SemiBold"/>
                <a:cs typeface="Work Sans SemiBold"/>
                <a:sym typeface="Work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Work Sans SemiBold"/>
              <a:buNone/>
              <a:defRPr sz="1800">
                <a:latin typeface="Work Sans SemiBold"/>
                <a:ea typeface="Work Sans SemiBold"/>
                <a:cs typeface="Work Sans SemiBold"/>
                <a:sym typeface="Work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Work Sans SemiBold"/>
              <a:buNone/>
              <a:defRPr sz="1800">
                <a:latin typeface="Work Sans SemiBold"/>
                <a:ea typeface="Work Sans SemiBold"/>
                <a:cs typeface="Work Sans SemiBold"/>
                <a:sym typeface="Work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Work Sans SemiBold"/>
              <a:buNone/>
              <a:defRPr sz="1800">
                <a:latin typeface="Work Sans SemiBold"/>
                <a:ea typeface="Work Sans SemiBold"/>
                <a:cs typeface="Work Sans SemiBold"/>
                <a:sym typeface="Work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Work Sans SemiBold"/>
              <a:buNone/>
              <a:defRPr sz="1800">
                <a:latin typeface="Work Sans SemiBold"/>
                <a:ea typeface="Work Sans SemiBold"/>
                <a:cs typeface="Work Sans SemiBold"/>
                <a:sym typeface="Work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Work Sans SemiBold"/>
              <a:buNone/>
              <a:defRPr sz="1800">
                <a:latin typeface="Work Sans SemiBold"/>
                <a:ea typeface="Work Sans SemiBold"/>
                <a:cs typeface="Work Sans SemiBold"/>
                <a:sym typeface="Work Sans SemiBold"/>
              </a:defRPr>
            </a:lvl9pPr>
          </a:lstStyle>
          <a:p/>
        </p:txBody>
      </p:sp>
      <p:sp>
        <p:nvSpPr>
          <p:cNvPr id="1311" name="Google Shape;1311;p65"/>
          <p:cNvSpPr txBox="1"/>
          <p:nvPr>
            <p:ph idx="6" type="body"/>
          </p:nvPr>
        </p:nvSpPr>
        <p:spPr>
          <a:xfrm>
            <a:off x="3643675" y="3041950"/>
            <a:ext cx="1876500" cy="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12" name="Google Shape;1312;p65"/>
          <p:cNvSpPr/>
          <p:nvPr/>
        </p:nvSpPr>
        <p:spPr>
          <a:xfrm>
            <a:off x="8221162" y="-679637"/>
            <a:ext cx="1814400" cy="409500"/>
          </a:xfrm>
          <a:prstGeom prst="ellipse">
            <a:avLst/>
          </a:prstGeom>
          <a:noFill/>
          <a:ln cap="flat" cmpd="sng" w="25400">
            <a:solidFill>
              <a:srgbClr val="FF3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65"/>
          <p:cNvSpPr/>
          <p:nvPr/>
        </p:nvSpPr>
        <p:spPr>
          <a:xfrm>
            <a:off x="8221162" y="-436750"/>
            <a:ext cx="1814400" cy="414300"/>
          </a:xfrm>
          <a:prstGeom prst="ellipse">
            <a:avLst/>
          </a:prstGeom>
          <a:noFill/>
          <a:ln cap="flat" cmpd="sng" w="25400">
            <a:solidFill>
              <a:srgbClr val="FF3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65"/>
          <p:cNvSpPr/>
          <p:nvPr/>
        </p:nvSpPr>
        <p:spPr>
          <a:xfrm>
            <a:off x="8221162" y="-189100"/>
            <a:ext cx="1814400" cy="409500"/>
          </a:xfrm>
          <a:prstGeom prst="ellipse">
            <a:avLst/>
          </a:prstGeom>
          <a:noFill/>
          <a:ln cap="flat" cmpd="sng" w="25400">
            <a:solidFill>
              <a:srgbClr val="FF3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65"/>
          <p:cNvSpPr/>
          <p:nvPr/>
        </p:nvSpPr>
        <p:spPr>
          <a:xfrm>
            <a:off x="8221162" y="53788"/>
            <a:ext cx="1814400" cy="409500"/>
          </a:xfrm>
          <a:prstGeom prst="ellipse">
            <a:avLst/>
          </a:prstGeom>
          <a:noFill/>
          <a:ln cap="flat" cmpd="sng" w="25400">
            <a:solidFill>
              <a:srgbClr val="FF3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65"/>
          <p:cNvSpPr/>
          <p:nvPr/>
        </p:nvSpPr>
        <p:spPr>
          <a:xfrm>
            <a:off x="8221162" y="296675"/>
            <a:ext cx="1814400" cy="414300"/>
          </a:xfrm>
          <a:prstGeom prst="ellipse">
            <a:avLst/>
          </a:prstGeom>
          <a:noFill/>
          <a:ln cap="flat" cmpd="sng" w="25400">
            <a:solidFill>
              <a:srgbClr val="FF3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551">
          <p15:clr>
            <a:srgbClr val="E46962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key metrics v2">
  <p:cSld name="CAPTION_ONLY">
    <p:bg>
      <p:bgPr>
        <a:solidFill>
          <a:schemeClr val="dk1"/>
        </a:solidFill>
      </p:bgPr>
    </p:bg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9" name="Google Shape;1319;p66"/>
          <p:cNvSpPr/>
          <p:nvPr/>
        </p:nvSpPr>
        <p:spPr>
          <a:xfrm>
            <a:off x="4448179" y="447675"/>
            <a:ext cx="2009700" cy="2009700"/>
          </a:xfrm>
          <a:prstGeom prst="snip1Rect">
            <a:avLst>
              <a:gd fmla="val 8737" name="adj"/>
            </a:avLst>
          </a:prstGeom>
          <a:solidFill>
            <a:srgbClr val="0048D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66"/>
          <p:cNvSpPr/>
          <p:nvPr/>
        </p:nvSpPr>
        <p:spPr>
          <a:xfrm>
            <a:off x="4448179" y="2676525"/>
            <a:ext cx="2009700" cy="2009700"/>
          </a:xfrm>
          <a:prstGeom prst="snip1Rect">
            <a:avLst>
              <a:gd fmla="val 8538" name="adj"/>
            </a:avLst>
          </a:prstGeom>
          <a:solidFill>
            <a:srgbClr val="C7C7C7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66"/>
          <p:cNvSpPr/>
          <p:nvPr/>
        </p:nvSpPr>
        <p:spPr>
          <a:xfrm>
            <a:off x="6677031" y="447675"/>
            <a:ext cx="2009700" cy="2009700"/>
          </a:xfrm>
          <a:prstGeom prst="snip1Rect">
            <a:avLst>
              <a:gd fmla="val 8926" name="adj"/>
            </a:avLst>
          </a:prstGeom>
          <a:solidFill>
            <a:srgbClr val="FEBB0B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66"/>
          <p:cNvSpPr/>
          <p:nvPr/>
        </p:nvSpPr>
        <p:spPr>
          <a:xfrm>
            <a:off x="6677031" y="2676525"/>
            <a:ext cx="2009700" cy="2009700"/>
          </a:xfrm>
          <a:prstGeom prst="snip1Rect">
            <a:avLst>
              <a:gd fmla="val 8993" name="adj"/>
            </a:avLst>
          </a:prstGeom>
          <a:solidFill>
            <a:srgbClr val="FF3F0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descr=" " id="1323" name="Google Shape;1323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1138238"/>
            <a:ext cx="900113" cy="961906"/>
          </a:xfrm>
          <a:prstGeom prst="rect">
            <a:avLst/>
          </a:prstGeom>
          <a:noFill/>
          <a:ln>
            <a:noFill/>
          </a:ln>
        </p:spPr>
      </p:pic>
      <p:sp>
        <p:nvSpPr>
          <p:cNvPr id="1324" name="Google Shape;1324;p66"/>
          <p:cNvSpPr txBox="1"/>
          <p:nvPr>
            <p:ph type="title"/>
          </p:nvPr>
        </p:nvSpPr>
        <p:spPr>
          <a:xfrm>
            <a:off x="299775" y="2516125"/>
            <a:ext cx="3196500" cy="11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25" name="Google Shape;1325;p66"/>
          <p:cNvSpPr txBox="1"/>
          <p:nvPr>
            <p:ph idx="1" type="subTitle"/>
          </p:nvPr>
        </p:nvSpPr>
        <p:spPr>
          <a:xfrm>
            <a:off x="4625775" y="637875"/>
            <a:ext cx="9279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Medium"/>
              <a:buNone/>
              <a:defRPr sz="1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26" name="Google Shape;1326;p66"/>
          <p:cNvSpPr txBox="1"/>
          <p:nvPr>
            <p:ph idx="2" type="body"/>
          </p:nvPr>
        </p:nvSpPr>
        <p:spPr>
          <a:xfrm>
            <a:off x="4631925" y="1678923"/>
            <a:ext cx="16545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7" name="Google Shape;1327;p66"/>
          <p:cNvSpPr txBox="1"/>
          <p:nvPr>
            <p:ph idx="3" type="subTitle"/>
          </p:nvPr>
        </p:nvSpPr>
        <p:spPr>
          <a:xfrm>
            <a:off x="6851550" y="657925"/>
            <a:ext cx="9279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Medium"/>
              <a:buNone/>
              <a:defRPr sz="1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8" name="Google Shape;1328;p66"/>
          <p:cNvSpPr txBox="1"/>
          <p:nvPr>
            <p:ph idx="4" type="body"/>
          </p:nvPr>
        </p:nvSpPr>
        <p:spPr>
          <a:xfrm>
            <a:off x="6857700" y="1692253"/>
            <a:ext cx="16545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329" name="Google Shape;1329;p66"/>
          <p:cNvSpPr txBox="1"/>
          <p:nvPr>
            <p:ph idx="5" type="subTitle"/>
          </p:nvPr>
        </p:nvSpPr>
        <p:spPr>
          <a:xfrm>
            <a:off x="4622700" y="2886775"/>
            <a:ext cx="9279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Medium"/>
              <a:buNone/>
              <a:defRPr sz="1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0" name="Google Shape;1330;p66"/>
          <p:cNvSpPr txBox="1"/>
          <p:nvPr>
            <p:ph idx="6" type="body"/>
          </p:nvPr>
        </p:nvSpPr>
        <p:spPr>
          <a:xfrm>
            <a:off x="4628850" y="3922925"/>
            <a:ext cx="16545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1" name="Google Shape;1331;p66"/>
          <p:cNvSpPr txBox="1"/>
          <p:nvPr>
            <p:ph idx="7" type="subTitle"/>
          </p:nvPr>
        </p:nvSpPr>
        <p:spPr>
          <a:xfrm>
            <a:off x="6854625" y="2887125"/>
            <a:ext cx="9279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Medium"/>
              <a:buNone/>
              <a:defRPr sz="1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32" name="Google Shape;1332;p66"/>
          <p:cNvSpPr txBox="1"/>
          <p:nvPr>
            <p:ph idx="8" type="body"/>
          </p:nvPr>
        </p:nvSpPr>
        <p:spPr>
          <a:xfrm>
            <a:off x="6860775" y="3923228"/>
            <a:ext cx="16545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 v3">
  <p:cSld name="CAPTION_ONLY_1">
    <p:bg>
      <p:bgPr>
        <a:solidFill>
          <a:schemeClr val="dk1"/>
        </a:solidFill>
      </p:bgPr>
    </p:bg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67"/>
          <p:cNvSpPr/>
          <p:nvPr/>
        </p:nvSpPr>
        <p:spPr>
          <a:xfrm>
            <a:off x="4619625" y="221625"/>
            <a:ext cx="4238400" cy="1395300"/>
          </a:xfrm>
          <a:prstGeom prst="snip1Rect">
            <a:avLst>
              <a:gd fmla="val 8737" name="adj"/>
            </a:avLst>
          </a:prstGeom>
          <a:solidFill>
            <a:srgbClr val="0048D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335" name="Google Shape;1335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1138238"/>
            <a:ext cx="900113" cy="961906"/>
          </a:xfrm>
          <a:prstGeom prst="rect">
            <a:avLst/>
          </a:prstGeom>
          <a:noFill/>
          <a:ln>
            <a:noFill/>
          </a:ln>
        </p:spPr>
      </p:pic>
      <p:sp>
        <p:nvSpPr>
          <p:cNvPr id="1336" name="Google Shape;1336;p67"/>
          <p:cNvSpPr txBox="1"/>
          <p:nvPr>
            <p:ph type="title"/>
          </p:nvPr>
        </p:nvSpPr>
        <p:spPr>
          <a:xfrm>
            <a:off x="299775" y="2516125"/>
            <a:ext cx="3196500" cy="11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37" name="Google Shape;1337;p67"/>
          <p:cNvSpPr txBox="1"/>
          <p:nvPr>
            <p:ph idx="1" type="subTitle"/>
          </p:nvPr>
        </p:nvSpPr>
        <p:spPr>
          <a:xfrm>
            <a:off x="4797225" y="411825"/>
            <a:ext cx="38613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SemiBold"/>
              <a:buNone/>
              <a:defRPr sz="18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38" name="Google Shape;1338;p67"/>
          <p:cNvSpPr txBox="1"/>
          <p:nvPr>
            <p:ph idx="2" type="body"/>
          </p:nvPr>
        </p:nvSpPr>
        <p:spPr>
          <a:xfrm>
            <a:off x="4797150" y="1001500"/>
            <a:ext cx="3861300" cy="4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9" name="Google Shape;1339;p67"/>
          <p:cNvSpPr/>
          <p:nvPr/>
        </p:nvSpPr>
        <p:spPr>
          <a:xfrm>
            <a:off x="4608600" y="1874100"/>
            <a:ext cx="4238400" cy="1395300"/>
          </a:xfrm>
          <a:prstGeom prst="snip1Rect">
            <a:avLst>
              <a:gd fmla="val 873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67"/>
          <p:cNvSpPr txBox="1"/>
          <p:nvPr>
            <p:ph idx="3" type="subTitle"/>
          </p:nvPr>
        </p:nvSpPr>
        <p:spPr>
          <a:xfrm>
            <a:off x="4786200" y="2064300"/>
            <a:ext cx="38613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SemiBold"/>
              <a:buNone/>
              <a:defRPr sz="18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Work Sans SemiBold"/>
              <a:buNone/>
              <a:defRPr sz="1800">
                <a:latin typeface="Work Sans SemiBold"/>
                <a:ea typeface="Work Sans SemiBold"/>
                <a:cs typeface="Work Sans SemiBold"/>
                <a:sym typeface="Work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Work Sans SemiBold"/>
              <a:buNone/>
              <a:defRPr sz="1800">
                <a:latin typeface="Work Sans SemiBold"/>
                <a:ea typeface="Work Sans SemiBold"/>
                <a:cs typeface="Work Sans SemiBold"/>
                <a:sym typeface="Work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Work Sans SemiBold"/>
              <a:buNone/>
              <a:defRPr sz="1800">
                <a:latin typeface="Work Sans SemiBold"/>
                <a:ea typeface="Work Sans SemiBold"/>
                <a:cs typeface="Work Sans SemiBold"/>
                <a:sym typeface="Work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Work Sans SemiBold"/>
              <a:buNone/>
              <a:defRPr sz="1800">
                <a:latin typeface="Work Sans SemiBold"/>
                <a:ea typeface="Work Sans SemiBold"/>
                <a:cs typeface="Work Sans SemiBold"/>
                <a:sym typeface="Work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Work Sans SemiBold"/>
              <a:buNone/>
              <a:defRPr sz="1800">
                <a:latin typeface="Work Sans SemiBold"/>
                <a:ea typeface="Work Sans SemiBold"/>
                <a:cs typeface="Work Sans SemiBold"/>
                <a:sym typeface="Work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Work Sans SemiBold"/>
              <a:buNone/>
              <a:defRPr sz="1800">
                <a:latin typeface="Work Sans SemiBold"/>
                <a:ea typeface="Work Sans SemiBold"/>
                <a:cs typeface="Work Sans SemiBold"/>
                <a:sym typeface="Work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Work Sans SemiBold"/>
              <a:buNone/>
              <a:defRPr sz="1800">
                <a:latin typeface="Work Sans SemiBold"/>
                <a:ea typeface="Work Sans SemiBold"/>
                <a:cs typeface="Work Sans SemiBold"/>
                <a:sym typeface="Work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Work Sans SemiBold"/>
              <a:buNone/>
              <a:defRPr sz="1800">
                <a:latin typeface="Work Sans SemiBold"/>
                <a:ea typeface="Work Sans SemiBold"/>
                <a:cs typeface="Work Sans SemiBold"/>
                <a:sym typeface="Work Sans SemiBold"/>
              </a:defRPr>
            </a:lvl9pPr>
          </a:lstStyle>
          <a:p/>
        </p:txBody>
      </p:sp>
      <p:sp>
        <p:nvSpPr>
          <p:cNvPr id="1341" name="Google Shape;1341;p67"/>
          <p:cNvSpPr txBox="1"/>
          <p:nvPr>
            <p:ph idx="4" type="body"/>
          </p:nvPr>
        </p:nvSpPr>
        <p:spPr>
          <a:xfrm>
            <a:off x="4786125" y="2653975"/>
            <a:ext cx="3861300" cy="4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2" name="Google Shape;1342;p67"/>
          <p:cNvSpPr/>
          <p:nvPr/>
        </p:nvSpPr>
        <p:spPr>
          <a:xfrm>
            <a:off x="4597575" y="3526575"/>
            <a:ext cx="4238400" cy="1395300"/>
          </a:xfrm>
          <a:prstGeom prst="snip1Rect">
            <a:avLst>
              <a:gd fmla="val 873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67"/>
          <p:cNvSpPr txBox="1"/>
          <p:nvPr>
            <p:ph idx="5" type="subTitle"/>
          </p:nvPr>
        </p:nvSpPr>
        <p:spPr>
          <a:xfrm>
            <a:off x="4775175" y="3716775"/>
            <a:ext cx="38613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SemiBold"/>
              <a:buNone/>
              <a:defRPr sz="18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Work Sans SemiBold"/>
              <a:buNone/>
              <a:defRPr sz="1800">
                <a:latin typeface="Work Sans SemiBold"/>
                <a:ea typeface="Work Sans SemiBold"/>
                <a:cs typeface="Work Sans SemiBold"/>
                <a:sym typeface="Work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Work Sans SemiBold"/>
              <a:buNone/>
              <a:defRPr sz="1800">
                <a:latin typeface="Work Sans SemiBold"/>
                <a:ea typeface="Work Sans SemiBold"/>
                <a:cs typeface="Work Sans SemiBold"/>
                <a:sym typeface="Work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Work Sans SemiBold"/>
              <a:buNone/>
              <a:defRPr sz="1800">
                <a:latin typeface="Work Sans SemiBold"/>
                <a:ea typeface="Work Sans SemiBold"/>
                <a:cs typeface="Work Sans SemiBold"/>
                <a:sym typeface="Work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Work Sans SemiBold"/>
              <a:buNone/>
              <a:defRPr sz="1800">
                <a:latin typeface="Work Sans SemiBold"/>
                <a:ea typeface="Work Sans SemiBold"/>
                <a:cs typeface="Work Sans SemiBold"/>
                <a:sym typeface="Work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Work Sans SemiBold"/>
              <a:buNone/>
              <a:defRPr sz="1800">
                <a:latin typeface="Work Sans SemiBold"/>
                <a:ea typeface="Work Sans SemiBold"/>
                <a:cs typeface="Work Sans SemiBold"/>
                <a:sym typeface="Work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Work Sans SemiBold"/>
              <a:buNone/>
              <a:defRPr sz="1800">
                <a:latin typeface="Work Sans SemiBold"/>
                <a:ea typeface="Work Sans SemiBold"/>
                <a:cs typeface="Work Sans SemiBold"/>
                <a:sym typeface="Work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Work Sans SemiBold"/>
              <a:buNone/>
              <a:defRPr sz="1800">
                <a:latin typeface="Work Sans SemiBold"/>
                <a:ea typeface="Work Sans SemiBold"/>
                <a:cs typeface="Work Sans SemiBold"/>
                <a:sym typeface="Work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Work Sans SemiBold"/>
              <a:buNone/>
              <a:defRPr sz="1800">
                <a:latin typeface="Work Sans SemiBold"/>
                <a:ea typeface="Work Sans SemiBold"/>
                <a:cs typeface="Work Sans SemiBold"/>
                <a:sym typeface="Work Sans SemiBold"/>
              </a:defRPr>
            </a:lvl9pPr>
          </a:lstStyle>
          <a:p/>
        </p:txBody>
      </p:sp>
      <p:sp>
        <p:nvSpPr>
          <p:cNvPr id="1344" name="Google Shape;1344;p67"/>
          <p:cNvSpPr txBox="1"/>
          <p:nvPr>
            <p:ph idx="6" type="body"/>
          </p:nvPr>
        </p:nvSpPr>
        <p:spPr>
          <a:xfrm>
            <a:off x="4775100" y="4306450"/>
            <a:ext cx="3861300" cy="4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2 - Image">
  <p:cSld name="BIG_NUMBER"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7" name="Google Shape;1347;p68"/>
          <p:cNvSpPr/>
          <p:nvPr/>
        </p:nvSpPr>
        <p:spPr>
          <a:xfrm>
            <a:off x="5334175" y="744600"/>
            <a:ext cx="3343500" cy="33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68"/>
          <p:cNvSpPr/>
          <p:nvPr/>
        </p:nvSpPr>
        <p:spPr>
          <a:xfrm rot="10800000">
            <a:off x="5038730" y="858900"/>
            <a:ext cx="3524400" cy="3524400"/>
          </a:xfrm>
          <a:prstGeom prst="snip1Rect">
            <a:avLst>
              <a:gd fmla="val 11085" name="adj"/>
            </a:avLst>
          </a:prstGeom>
          <a:solidFill>
            <a:srgbClr val="0048D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68"/>
          <p:cNvSpPr/>
          <p:nvPr/>
        </p:nvSpPr>
        <p:spPr>
          <a:xfrm>
            <a:off x="0" y="0"/>
            <a:ext cx="76200" cy="5143500"/>
          </a:xfrm>
          <a:prstGeom prst="rect">
            <a:avLst/>
          </a:prstGeom>
          <a:solidFill>
            <a:srgbClr val="FF3F0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68"/>
          <p:cNvSpPr/>
          <p:nvPr>
            <p:ph idx="2" type="pic"/>
          </p:nvPr>
        </p:nvSpPr>
        <p:spPr>
          <a:xfrm>
            <a:off x="5620125" y="1440300"/>
            <a:ext cx="2361600" cy="2361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51" name="Google Shape;1351;p68"/>
          <p:cNvSpPr/>
          <p:nvPr/>
        </p:nvSpPr>
        <p:spPr>
          <a:xfrm rot="10800000">
            <a:off x="5037350" y="3987500"/>
            <a:ext cx="395100" cy="395100"/>
          </a:xfrm>
          <a:prstGeom prst="rtTriangle">
            <a:avLst/>
          </a:prstGeom>
          <a:solidFill>
            <a:srgbClr val="FEBB0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352" name="Google Shape;1352;p68"/>
          <p:cNvSpPr txBox="1"/>
          <p:nvPr>
            <p:ph type="title"/>
          </p:nvPr>
        </p:nvSpPr>
        <p:spPr>
          <a:xfrm>
            <a:off x="414900" y="744600"/>
            <a:ext cx="3943500" cy="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53" name="Google Shape;1353;p68"/>
          <p:cNvSpPr txBox="1"/>
          <p:nvPr>
            <p:ph idx="1" type="body"/>
          </p:nvPr>
        </p:nvSpPr>
        <p:spPr>
          <a:xfrm>
            <a:off x="431300" y="1509700"/>
            <a:ext cx="3943500" cy="28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1">
  <p:cSld name="BIG_NUMBER_1"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6" name="Google Shape;1356;p69"/>
          <p:cNvSpPr/>
          <p:nvPr/>
        </p:nvSpPr>
        <p:spPr>
          <a:xfrm>
            <a:off x="0" y="0"/>
            <a:ext cx="76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69"/>
          <p:cNvSpPr txBox="1"/>
          <p:nvPr>
            <p:ph type="title"/>
          </p:nvPr>
        </p:nvSpPr>
        <p:spPr>
          <a:xfrm>
            <a:off x="414900" y="401700"/>
            <a:ext cx="8253000" cy="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58" name="Google Shape;1358;p69"/>
          <p:cNvSpPr txBox="1"/>
          <p:nvPr>
            <p:ph idx="1" type="body"/>
          </p:nvPr>
        </p:nvSpPr>
        <p:spPr>
          <a:xfrm>
            <a:off x="414900" y="1166800"/>
            <a:ext cx="8253000" cy="28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grpSp>
        <p:nvGrpSpPr>
          <p:cNvPr id="1359" name="Google Shape;1359;p69"/>
          <p:cNvGrpSpPr/>
          <p:nvPr/>
        </p:nvGrpSpPr>
        <p:grpSpPr>
          <a:xfrm>
            <a:off x="7735387" y="3959038"/>
            <a:ext cx="1814400" cy="1390613"/>
            <a:chOff x="2982412" y="1568263"/>
            <a:chExt cx="1814400" cy="1390613"/>
          </a:xfrm>
        </p:grpSpPr>
        <p:sp>
          <p:nvSpPr>
            <p:cNvPr id="1360" name="Google Shape;1360;p69"/>
            <p:cNvSpPr/>
            <p:nvPr/>
          </p:nvSpPr>
          <p:spPr>
            <a:xfrm>
              <a:off x="2982412" y="1568263"/>
              <a:ext cx="1814400" cy="409500"/>
            </a:xfrm>
            <a:prstGeom prst="ellipse">
              <a:avLst/>
            </a:prstGeom>
            <a:noFill/>
            <a:ln cap="flat" cmpd="sng" w="25400">
              <a:solidFill>
                <a:srgbClr val="FF3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69"/>
            <p:cNvSpPr/>
            <p:nvPr/>
          </p:nvSpPr>
          <p:spPr>
            <a:xfrm>
              <a:off x="2982412" y="1811150"/>
              <a:ext cx="1814400" cy="414300"/>
            </a:xfrm>
            <a:prstGeom prst="ellipse">
              <a:avLst/>
            </a:prstGeom>
            <a:noFill/>
            <a:ln cap="flat" cmpd="sng" w="25400">
              <a:solidFill>
                <a:srgbClr val="FF3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69"/>
            <p:cNvSpPr/>
            <p:nvPr/>
          </p:nvSpPr>
          <p:spPr>
            <a:xfrm>
              <a:off x="2982412" y="2058800"/>
              <a:ext cx="1814400" cy="409500"/>
            </a:xfrm>
            <a:prstGeom prst="ellipse">
              <a:avLst/>
            </a:prstGeom>
            <a:noFill/>
            <a:ln cap="flat" cmpd="sng" w="25400">
              <a:solidFill>
                <a:srgbClr val="FF3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69"/>
            <p:cNvSpPr/>
            <p:nvPr/>
          </p:nvSpPr>
          <p:spPr>
            <a:xfrm>
              <a:off x="2982412" y="2301688"/>
              <a:ext cx="1814400" cy="409500"/>
            </a:xfrm>
            <a:prstGeom prst="ellipse">
              <a:avLst/>
            </a:prstGeom>
            <a:noFill/>
            <a:ln cap="flat" cmpd="sng" w="25400">
              <a:solidFill>
                <a:srgbClr val="FF3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69"/>
            <p:cNvSpPr/>
            <p:nvPr/>
          </p:nvSpPr>
          <p:spPr>
            <a:xfrm>
              <a:off x="2982412" y="2544575"/>
              <a:ext cx="1814400" cy="414300"/>
            </a:xfrm>
            <a:prstGeom prst="ellipse">
              <a:avLst/>
            </a:prstGeom>
            <a:noFill/>
            <a:ln cap="flat" cmpd="sng" w="25400">
              <a:solidFill>
                <a:srgbClr val="FF3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1 No Image">
  <p:cSld name="BIG_NUMBER_1_2">
    <p:bg>
      <p:bgPr>
        <a:solidFill>
          <a:schemeClr val="accent2"/>
        </a:solidFill>
      </p:bgPr>
    </p:bg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7" name="Google Shape;1367;p70"/>
          <p:cNvSpPr txBox="1"/>
          <p:nvPr>
            <p:ph type="title"/>
          </p:nvPr>
        </p:nvSpPr>
        <p:spPr>
          <a:xfrm>
            <a:off x="414900" y="401700"/>
            <a:ext cx="8253000" cy="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8" name="Google Shape;1368;p70"/>
          <p:cNvSpPr txBox="1"/>
          <p:nvPr>
            <p:ph idx="1" type="body"/>
          </p:nvPr>
        </p:nvSpPr>
        <p:spPr>
          <a:xfrm>
            <a:off x="414900" y="1166800"/>
            <a:ext cx="8253000" cy="28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paragraphs">
  <p:cSld name="BIG_NUMBER_1_1"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1" name="Google Shape;1371;p71"/>
          <p:cNvSpPr/>
          <p:nvPr/>
        </p:nvSpPr>
        <p:spPr>
          <a:xfrm>
            <a:off x="0" y="0"/>
            <a:ext cx="76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71"/>
          <p:cNvSpPr txBox="1"/>
          <p:nvPr>
            <p:ph type="title"/>
          </p:nvPr>
        </p:nvSpPr>
        <p:spPr>
          <a:xfrm>
            <a:off x="414900" y="401700"/>
            <a:ext cx="8253000" cy="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73" name="Google Shape;1373;p71"/>
          <p:cNvSpPr txBox="1"/>
          <p:nvPr>
            <p:ph idx="1" type="body"/>
          </p:nvPr>
        </p:nvSpPr>
        <p:spPr>
          <a:xfrm>
            <a:off x="414900" y="1166788"/>
            <a:ext cx="2423700" cy="28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74" name="Google Shape;1374;p71"/>
          <p:cNvSpPr txBox="1"/>
          <p:nvPr>
            <p:ph idx="2" type="body"/>
          </p:nvPr>
        </p:nvSpPr>
        <p:spPr>
          <a:xfrm>
            <a:off x="6291825" y="1166788"/>
            <a:ext cx="2423700" cy="28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75" name="Google Shape;1375;p71"/>
          <p:cNvSpPr txBox="1"/>
          <p:nvPr>
            <p:ph idx="3" type="body"/>
          </p:nvPr>
        </p:nvSpPr>
        <p:spPr>
          <a:xfrm>
            <a:off x="3539100" y="1166788"/>
            <a:ext cx="2423700" cy="28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grpSp>
        <p:nvGrpSpPr>
          <p:cNvPr id="1376" name="Google Shape;1376;p71"/>
          <p:cNvGrpSpPr/>
          <p:nvPr/>
        </p:nvGrpSpPr>
        <p:grpSpPr>
          <a:xfrm>
            <a:off x="8144685" y="-307495"/>
            <a:ext cx="1332313" cy="1332088"/>
            <a:chOff x="5814125" y="1393900"/>
            <a:chExt cx="2255100" cy="2255100"/>
          </a:xfrm>
        </p:grpSpPr>
        <p:sp>
          <p:nvSpPr>
            <p:cNvPr id="1377" name="Google Shape;1377;p71"/>
            <p:cNvSpPr/>
            <p:nvPr/>
          </p:nvSpPr>
          <p:spPr>
            <a:xfrm>
              <a:off x="6844025" y="1393900"/>
              <a:ext cx="195300" cy="225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378" name="Google Shape;1378;p71"/>
            <p:cNvSpPr/>
            <p:nvPr/>
          </p:nvSpPr>
          <p:spPr>
            <a:xfrm rot="-5400000">
              <a:off x="6844025" y="1402250"/>
              <a:ext cx="195300" cy="225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379" name="Google Shape;1379;p71"/>
            <p:cNvSpPr/>
            <p:nvPr/>
          </p:nvSpPr>
          <p:spPr>
            <a:xfrm rot="-2700000">
              <a:off x="6843997" y="1402319"/>
              <a:ext cx="195161" cy="22549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380" name="Google Shape;1380;p71"/>
            <p:cNvSpPr/>
            <p:nvPr/>
          </p:nvSpPr>
          <p:spPr>
            <a:xfrm rot="-8100000">
              <a:off x="6849999" y="1408320"/>
              <a:ext cx="195161" cy="22549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Bullet Points" type="blank">
  <p:cSld name="BLANK">
    <p:bg>
      <p:bgPr>
        <a:solidFill>
          <a:schemeClr val="accent2"/>
        </a:solidFill>
      </p:bgPr>
    </p:bg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72"/>
          <p:cNvSpPr/>
          <p:nvPr/>
        </p:nvSpPr>
        <p:spPr>
          <a:xfrm>
            <a:off x="666000" y="1314025"/>
            <a:ext cx="3526200" cy="330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72"/>
          <p:cNvSpPr/>
          <p:nvPr/>
        </p:nvSpPr>
        <p:spPr>
          <a:xfrm>
            <a:off x="6680975" y="0"/>
            <a:ext cx="2463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72"/>
          <p:cNvSpPr/>
          <p:nvPr>
            <p:ph idx="2" type="pic"/>
          </p:nvPr>
        </p:nvSpPr>
        <p:spPr>
          <a:xfrm>
            <a:off x="666000" y="1314540"/>
            <a:ext cx="3435000" cy="3214500"/>
          </a:xfrm>
          <a:prstGeom prst="rect">
            <a:avLst/>
          </a:prstGeom>
          <a:noFill/>
          <a:ln>
            <a:noFill/>
          </a:ln>
        </p:spPr>
      </p:sp>
      <p:sp>
        <p:nvSpPr>
          <p:cNvPr id="1385" name="Google Shape;1385;p72"/>
          <p:cNvSpPr/>
          <p:nvPr/>
        </p:nvSpPr>
        <p:spPr>
          <a:xfrm>
            <a:off x="4619625" y="166763"/>
            <a:ext cx="4238400" cy="1014600"/>
          </a:xfrm>
          <a:prstGeom prst="snip1Rect">
            <a:avLst>
              <a:gd fmla="val 873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86" name="Google Shape;1386;p72"/>
          <p:cNvSpPr txBox="1"/>
          <p:nvPr>
            <p:ph idx="1" type="body"/>
          </p:nvPr>
        </p:nvSpPr>
        <p:spPr>
          <a:xfrm>
            <a:off x="5332225" y="347875"/>
            <a:ext cx="3326100" cy="6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1387" name="Google Shape;1387;p72"/>
          <p:cNvGrpSpPr/>
          <p:nvPr/>
        </p:nvGrpSpPr>
        <p:grpSpPr>
          <a:xfrm>
            <a:off x="4849410" y="521229"/>
            <a:ext cx="327666" cy="327666"/>
            <a:chOff x="5814125" y="1393900"/>
            <a:chExt cx="2255100" cy="2255100"/>
          </a:xfrm>
        </p:grpSpPr>
        <p:sp>
          <p:nvSpPr>
            <p:cNvPr id="1388" name="Google Shape;1388;p72"/>
            <p:cNvSpPr/>
            <p:nvPr/>
          </p:nvSpPr>
          <p:spPr>
            <a:xfrm>
              <a:off x="6844025" y="1393900"/>
              <a:ext cx="195300" cy="225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389" name="Google Shape;1389;p72"/>
            <p:cNvSpPr/>
            <p:nvPr/>
          </p:nvSpPr>
          <p:spPr>
            <a:xfrm rot="-5400000">
              <a:off x="6844025" y="1402250"/>
              <a:ext cx="195300" cy="225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390" name="Google Shape;1390;p72"/>
            <p:cNvSpPr/>
            <p:nvPr/>
          </p:nvSpPr>
          <p:spPr>
            <a:xfrm rot="-2700000">
              <a:off x="6843997" y="1402319"/>
              <a:ext cx="195161" cy="22549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391" name="Google Shape;1391;p72"/>
            <p:cNvSpPr/>
            <p:nvPr/>
          </p:nvSpPr>
          <p:spPr>
            <a:xfrm rot="-8100000">
              <a:off x="6849999" y="1408320"/>
              <a:ext cx="195161" cy="22549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1392" name="Google Shape;1392;p72"/>
          <p:cNvSpPr txBox="1"/>
          <p:nvPr>
            <p:ph idx="3" type="body"/>
          </p:nvPr>
        </p:nvSpPr>
        <p:spPr>
          <a:xfrm>
            <a:off x="5132250" y="3488438"/>
            <a:ext cx="3526200" cy="6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3" name="Google Shape;1393;p72"/>
          <p:cNvSpPr txBox="1"/>
          <p:nvPr>
            <p:ph idx="4" type="body"/>
          </p:nvPr>
        </p:nvSpPr>
        <p:spPr>
          <a:xfrm>
            <a:off x="5132250" y="2123000"/>
            <a:ext cx="3526200" cy="6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4" name="Google Shape;1394;p72"/>
          <p:cNvSpPr txBox="1"/>
          <p:nvPr>
            <p:ph type="title"/>
          </p:nvPr>
        </p:nvSpPr>
        <p:spPr>
          <a:xfrm>
            <a:off x="574650" y="332975"/>
            <a:ext cx="3526200" cy="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5" name="Google Shape;1395;p72"/>
          <p:cNvSpPr/>
          <p:nvPr/>
        </p:nvSpPr>
        <p:spPr>
          <a:xfrm>
            <a:off x="4619625" y="1431888"/>
            <a:ext cx="4238400" cy="1014600"/>
          </a:xfrm>
          <a:prstGeom prst="snip1Rect">
            <a:avLst>
              <a:gd fmla="val 873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6" name="Google Shape;1396;p72"/>
          <p:cNvSpPr txBox="1"/>
          <p:nvPr>
            <p:ph idx="5" type="body"/>
          </p:nvPr>
        </p:nvSpPr>
        <p:spPr>
          <a:xfrm>
            <a:off x="5332225" y="1613000"/>
            <a:ext cx="3326100" cy="6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1397" name="Google Shape;1397;p72"/>
          <p:cNvGrpSpPr/>
          <p:nvPr/>
        </p:nvGrpSpPr>
        <p:grpSpPr>
          <a:xfrm>
            <a:off x="4849410" y="1786354"/>
            <a:ext cx="327666" cy="327666"/>
            <a:chOff x="5814125" y="1393900"/>
            <a:chExt cx="2255100" cy="2255100"/>
          </a:xfrm>
        </p:grpSpPr>
        <p:sp>
          <p:nvSpPr>
            <p:cNvPr id="1398" name="Google Shape;1398;p72"/>
            <p:cNvSpPr/>
            <p:nvPr/>
          </p:nvSpPr>
          <p:spPr>
            <a:xfrm>
              <a:off x="6844025" y="1393900"/>
              <a:ext cx="195300" cy="225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399" name="Google Shape;1399;p72"/>
            <p:cNvSpPr/>
            <p:nvPr/>
          </p:nvSpPr>
          <p:spPr>
            <a:xfrm rot="-5400000">
              <a:off x="6844025" y="1402250"/>
              <a:ext cx="195300" cy="225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400" name="Google Shape;1400;p72"/>
            <p:cNvSpPr/>
            <p:nvPr/>
          </p:nvSpPr>
          <p:spPr>
            <a:xfrm rot="-2700000">
              <a:off x="6843997" y="1402319"/>
              <a:ext cx="195161" cy="22549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401" name="Google Shape;1401;p72"/>
            <p:cNvSpPr/>
            <p:nvPr/>
          </p:nvSpPr>
          <p:spPr>
            <a:xfrm rot="-8100000">
              <a:off x="6849999" y="1408320"/>
              <a:ext cx="195161" cy="22549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1402" name="Google Shape;1402;p72"/>
          <p:cNvSpPr/>
          <p:nvPr/>
        </p:nvSpPr>
        <p:spPr>
          <a:xfrm>
            <a:off x="4619625" y="2697013"/>
            <a:ext cx="4238400" cy="1014600"/>
          </a:xfrm>
          <a:prstGeom prst="snip1Rect">
            <a:avLst>
              <a:gd fmla="val 873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3" name="Google Shape;1403;p72"/>
          <p:cNvSpPr txBox="1"/>
          <p:nvPr>
            <p:ph idx="6" type="body"/>
          </p:nvPr>
        </p:nvSpPr>
        <p:spPr>
          <a:xfrm>
            <a:off x="5332225" y="2878125"/>
            <a:ext cx="3326100" cy="6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1404" name="Google Shape;1404;p72"/>
          <p:cNvGrpSpPr/>
          <p:nvPr/>
        </p:nvGrpSpPr>
        <p:grpSpPr>
          <a:xfrm>
            <a:off x="4849410" y="3051479"/>
            <a:ext cx="327666" cy="327666"/>
            <a:chOff x="5814125" y="1393900"/>
            <a:chExt cx="2255100" cy="2255100"/>
          </a:xfrm>
        </p:grpSpPr>
        <p:sp>
          <p:nvSpPr>
            <p:cNvPr id="1405" name="Google Shape;1405;p72"/>
            <p:cNvSpPr/>
            <p:nvPr/>
          </p:nvSpPr>
          <p:spPr>
            <a:xfrm>
              <a:off x="6844025" y="1393900"/>
              <a:ext cx="195300" cy="225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406" name="Google Shape;1406;p72"/>
            <p:cNvSpPr/>
            <p:nvPr/>
          </p:nvSpPr>
          <p:spPr>
            <a:xfrm rot="-5400000">
              <a:off x="6844025" y="1402250"/>
              <a:ext cx="195300" cy="225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407" name="Google Shape;1407;p72"/>
            <p:cNvSpPr/>
            <p:nvPr/>
          </p:nvSpPr>
          <p:spPr>
            <a:xfrm rot="-2700000">
              <a:off x="6843997" y="1402319"/>
              <a:ext cx="195161" cy="22549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408" name="Google Shape;1408;p72"/>
            <p:cNvSpPr/>
            <p:nvPr/>
          </p:nvSpPr>
          <p:spPr>
            <a:xfrm rot="-8100000">
              <a:off x="6849999" y="1408320"/>
              <a:ext cx="195161" cy="22549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1409" name="Google Shape;1409;p72"/>
          <p:cNvSpPr/>
          <p:nvPr/>
        </p:nvSpPr>
        <p:spPr>
          <a:xfrm>
            <a:off x="4619625" y="3962138"/>
            <a:ext cx="4238400" cy="1014600"/>
          </a:xfrm>
          <a:prstGeom prst="snip1Rect">
            <a:avLst>
              <a:gd fmla="val 873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0" name="Google Shape;1410;p72"/>
          <p:cNvSpPr txBox="1"/>
          <p:nvPr>
            <p:ph idx="7" type="body"/>
          </p:nvPr>
        </p:nvSpPr>
        <p:spPr>
          <a:xfrm>
            <a:off x="5332225" y="4143250"/>
            <a:ext cx="3326100" cy="6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1411" name="Google Shape;1411;p72"/>
          <p:cNvGrpSpPr/>
          <p:nvPr/>
        </p:nvGrpSpPr>
        <p:grpSpPr>
          <a:xfrm>
            <a:off x="4849410" y="4316604"/>
            <a:ext cx="327666" cy="327666"/>
            <a:chOff x="5814125" y="1393900"/>
            <a:chExt cx="2255100" cy="2255100"/>
          </a:xfrm>
        </p:grpSpPr>
        <p:sp>
          <p:nvSpPr>
            <p:cNvPr id="1412" name="Google Shape;1412;p72"/>
            <p:cNvSpPr/>
            <p:nvPr/>
          </p:nvSpPr>
          <p:spPr>
            <a:xfrm>
              <a:off x="6844025" y="1393900"/>
              <a:ext cx="195300" cy="225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413" name="Google Shape;1413;p72"/>
            <p:cNvSpPr/>
            <p:nvPr/>
          </p:nvSpPr>
          <p:spPr>
            <a:xfrm rot="-5400000">
              <a:off x="6844025" y="1402250"/>
              <a:ext cx="195300" cy="225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414" name="Google Shape;1414;p72"/>
            <p:cNvSpPr/>
            <p:nvPr/>
          </p:nvSpPr>
          <p:spPr>
            <a:xfrm rot="-2700000">
              <a:off x="6843997" y="1402319"/>
              <a:ext cx="195161" cy="22549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415" name="Google Shape;1415;p72"/>
            <p:cNvSpPr/>
            <p:nvPr/>
          </p:nvSpPr>
          <p:spPr>
            <a:xfrm rot="-8100000">
              <a:off x="6849999" y="1408320"/>
              <a:ext cx="195161" cy="22549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2">
  <p:cSld name="BLANK_2">
    <p:bg>
      <p:bgPr>
        <a:solidFill>
          <a:schemeClr val="accent2"/>
        </a:solidFill>
      </p:bgPr>
    </p:bg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73"/>
          <p:cNvSpPr/>
          <p:nvPr/>
        </p:nvSpPr>
        <p:spPr>
          <a:xfrm>
            <a:off x="666000" y="1314025"/>
            <a:ext cx="3526200" cy="330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73"/>
          <p:cNvSpPr/>
          <p:nvPr/>
        </p:nvSpPr>
        <p:spPr>
          <a:xfrm>
            <a:off x="4759875" y="0"/>
            <a:ext cx="43842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73"/>
          <p:cNvSpPr/>
          <p:nvPr>
            <p:ph idx="2" type="pic"/>
          </p:nvPr>
        </p:nvSpPr>
        <p:spPr>
          <a:xfrm>
            <a:off x="574650" y="1229050"/>
            <a:ext cx="3526200" cy="3300000"/>
          </a:xfrm>
          <a:prstGeom prst="rect">
            <a:avLst/>
          </a:prstGeom>
          <a:noFill/>
          <a:ln>
            <a:noFill/>
          </a:ln>
        </p:spPr>
      </p:sp>
      <p:sp>
        <p:nvSpPr>
          <p:cNvPr id="1420" name="Google Shape;1420;p73"/>
          <p:cNvSpPr txBox="1"/>
          <p:nvPr>
            <p:ph idx="1" type="body"/>
          </p:nvPr>
        </p:nvSpPr>
        <p:spPr>
          <a:xfrm>
            <a:off x="5137100" y="1124700"/>
            <a:ext cx="3571800" cy="32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1421" name="Google Shape;1421;p73"/>
          <p:cNvGrpSpPr/>
          <p:nvPr/>
        </p:nvGrpSpPr>
        <p:grpSpPr>
          <a:xfrm>
            <a:off x="5137110" y="521229"/>
            <a:ext cx="327666" cy="327666"/>
            <a:chOff x="5814125" y="1393900"/>
            <a:chExt cx="2255100" cy="2255100"/>
          </a:xfrm>
        </p:grpSpPr>
        <p:sp>
          <p:nvSpPr>
            <p:cNvPr id="1422" name="Google Shape;1422;p73"/>
            <p:cNvSpPr/>
            <p:nvPr/>
          </p:nvSpPr>
          <p:spPr>
            <a:xfrm>
              <a:off x="6844025" y="1393900"/>
              <a:ext cx="195300" cy="225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423" name="Google Shape;1423;p73"/>
            <p:cNvSpPr/>
            <p:nvPr/>
          </p:nvSpPr>
          <p:spPr>
            <a:xfrm rot="-5400000">
              <a:off x="6844025" y="1402250"/>
              <a:ext cx="195300" cy="225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424" name="Google Shape;1424;p73"/>
            <p:cNvSpPr/>
            <p:nvPr/>
          </p:nvSpPr>
          <p:spPr>
            <a:xfrm rot="-2700000">
              <a:off x="6843997" y="1402319"/>
              <a:ext cx="195161" cy="22549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425" name="Google Shape;1425;p73"/>
            <p:cNvSpPr/>
            <p:nvPr/>
          </p:nvSpPr>
          <p:spPr>
            <a:xfrm rot="-8100000">
              <a:off x="6849999" y="1408320"/>
              <a:ext cx="195161" cy="22549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1426" name="Google Shape;1426;p73"/>
          <p:cNvSpPr txBox="1"/>
          <p:nvPr>
            <p:ph type="title"/>
          </p:nvPr>
        </p:nvSpPr>
        <p:spPr>
          <a:xfrm>
            <a:off x="574650" y="332975"/>
            <a:ext cx="3526200" cy="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236">
          <p15:clr>
            <a:srgbClr val="E46962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2 - Image">
  <p:cSld name="BLANK_1">
    <p:bg>
      <p:bgPr>
        <a:solidFill>
          <a:schemeClr val="lt1"/>
        </a:solidFill>
      </p:bgPr>
    </p:bg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74"/>
          <p:cNvSpPr/>
          <p:nvPr/>
        </p:nvSpPr>
        <p:spPr>
          <a:xfrm>
            <a:off x="4739700" y="0"/>
            <a:ext cx="4318200" cy="5143500"/>
          </a:xfrm>
          <a:prstGeom prst="rect">
            <a:avLst/>
          </a:prstGeom>
          <a:solidFill>
            <a:srgbClr val="FF3F0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74"/>
          <p:cNvSpPr/>
          <p:nvPr>
            <p:ph idx="2" type="pic"/>
          </p:nvPr>
        </p:nvSpPr>
        <p:spPr>
          <a:xfrm>
            <a:off x="4825800" y="0"/>
            <a:ext cx="4318200" cy="5177100"/>
          </a:xfrm>
          <a:prstGeom prst="rect">
            <a:avLst/>
          </a:prstGeom>
          <a:noFill/>
          <a:ln>
            <a:noFill/>
          </a:ln>
        </p:spPr>
      </p:sp>
      <p:sp>
        <p:nvSpPr>
          <p:cNvPr id="1430" name="Google Shape;1430;p74"/>
          <p:cNvSpPr txBox="1"/>
          <p:nvPr>
            <p:ph type="title"/>
          </p:nvPr>
        </p:nvSpPr>
        <p:spPr>
          <a:xfrm>
            <a:off x="487725" y="515475"/>
            <a:ext cx="41799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31" name="Google Shape;1431;p74"/>
          <p:cNvSpPr txBox="1"/>
          <p:nvPr>
            <p:ph idx="1" type="body"/>
          </p:nvPr>
        </p:nvSpPr>
        <p:spPr>
          <a:xfrm>
            <a:off x="484900" y="1139875"/>
            <a:ext cx="3943500" cy="28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1">
  <p:cSld name="BLANK_1_1">
    <p:bg>
      <p:bgPr>
        <a:solidFill>
          <a:schemeClr val="lt1"/>
        </a:solidFill>
      </p:bgPr>
    </p:bg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75"/>
          <p:cNvSpPr/>
          <p:nvPr/>
        </p:nvSpPr>
        <p:spPr>
          <a:xfrm>
            <a:off x="5505125" y="0"/>
            <a:ext cx="3552900" cy="5029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75"/>
          <p:cNvSpPr/>
          <p:nvPr>
            <p:ph idx="2" type="pic"/>
          </p:nvPr>
        </p:nvSpPr>
        <p:spPr>
          <a:xfrm>
            <a:off x="5617800" y="0"/>
            <a:ext cx="3526200" cy="5177100"/>
          </a:xfrm>
          <a:prstGeom prst="rect">
            <a:avLst/>
          </a:prstGeom>
          <a:noFill/>
          <a:ln>
            <a:noFill/>
          </a:ln>
        </p:spPr>
      </p:sp>
      <p:sp>
        <p:nvSpPr>
          <p:cNvPr id="1435" name="Google Shape;1435;p75"/>
          <p:cNvSpPr txBox="1"/>
          <p:nvPr>
            <p:ph type="title"/>
          </p:nvPr>
        </p:nvSpPr>
        <p:spPr>
          <a:xfrm>
            <a:off x="487725" y="515475"/>
            <a:ext cx="41799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36" name="Google Shape;1436;p75"/>
          <p:cNvSpPr txBox="1"/>
          <p:nvPr>
            <p:ph idx="1" type="body"/>
          </p:nvPr>
        </p:nvSpPr>
        <p:spPr>
          <a:xfrm>
            <a:off x="484900" y="1139875"/>
            <a:ext cx="3943500" cy="28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2">
  <p:cSld name="BLANK_1_1_1">
    <p:bg>
      <p:bgPr>
        <a:solidFill>
          <a:schemeClr val="lt1"/>
        </a:solidFill>
      </p:bgPr>
    </p:bg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76"/>
          <p:cNvSpPr/>
          <p:nvPr/>
        </p:nvSpPr>
        <p:spPr>
          <a:xfrm>
            <a:off x="228600" y="37650"/>
            <a:ext cx="3552900" cy="506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76"/>
          <p:cNvSpPr/>
          <p:nvPr>
            <p:ph idx="2" type="pic"/>
          </p:nvPr>
        </p:nvSpPr>
        <p:spPr>
          <a:xfrm>
            <a:off x="0" y="-2675"/>
            <a:ext cx="3720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40" name="Google Shape;1440;p76"/>
          <p:cNvSpPr txBox="1"/>
          <p:nvPr>
            <p:ph type="title"/>
          </p:nvPr>
        </p:nvSpPr>
        <p:spPr>
          <a:xfrm>
            <a:off x="4139625" y="515475"/>
            <a:ext cx="41799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41" name="Google Shape;1441;p76"/>
          <p:cNvSpPr txBox="1"/>
          <p:nvPr>
            <p:ph idx="1" type="body"/>
          </p:nvPr>
        </p:nvSpPr>
        <p:spPr>
          <a:xfrm>
            <a:off x="4136800" y="1139875"/>
            <a:ext cx="3943500" cy="28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Layout 3">
  <p:cSld name="DEFAULT">
    <p:bg>
      <p:bgPr>
        <a:solidFill>
          <a:srgbClr val="0048D0"/>
        </a:solidFill>
      </p:bgPr>
    </p:bg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443" name="Google Shape;1443;p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96605" y="4238625"/>
            <a:ext cx="381000" cy="380953"/>
          </a:xfrm>
          <a:prstGeom prst="rect">
            <a:avLst/>
          </a:prstGeom>
          <a:noFill/>
          <a:ln>
            <a:noFill/>
          </a:ln>
        </p:spPr>
      </p:pic>
      <p:sp>
        <p:nvSpPr>
          <p:cNvPr id="1444" name="Google Shape;1444;p77"/>
          <p:cNvSpPr/>
          <p:nvPr>
            <p:ph idx="2" type="pic"/>
          </p:nvPr>
        </p:nvSpPr>
        <p:spPr>
          <a:xfrm>
            <a:off x="464450" y="787200"/>
            <a:ext cx="8222400" cy="2013000"/>
          </a:xfrm>
          <a:prstGeom prst="rect">
            <a:avLst/>
          </a:prstGeom>
          <a:noFill/>
          <a:ln>
            <a:noFill/>
          </a:ln>
        </p:spPr>
      </p:sp>
      <p:sp>
        <p:nvSpPr>
          <p:cNvPr id="1445" name="Google Shape;1445;p77"/>
          <p:cNvSpPr txBox="1"/>
          <p:nvPr>
            <p:ph type="title"/>
          </p:nvPr>
        </p:nvSpPr>
        <p:spPr>
          <a:xfrm>
            <a:off x="464450" y="3090875"/>
            <a:ext cx="3872400" cy="10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pic>
        <p:nvPicPr>
          <p:cNvPr descr=" " id="1446" name="Google Shape;1446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4876" y="-137175"/>
            <a:ext cx="921050" cy="66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7" name="Google Shape;1447;p77"/>
          <p:cNvSpPr txBox="1"/>
          <p:nvPr>
            <p:ph idx="1" type="body"/>
          </p:nvPr>
        </p:nvSpPr>
        <p:spPr>
          <a:xfrm>
            <a:off x="4814450" y="3091185"/>
            <a:ext cx="3872400" cy="10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Layout 4">
  <p:cSld name="CUSTOM"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78"/>
          <p:cNvSpPr/>
          <p:nvPr/>
        </p:nvSpPr>
        <p:spPr>
          <a:xfrm>
            <a:off x="4886330" y="533400"/>
            <a:ext cx="3800400" cy="3867300"/>
          </a:xfrm>
          <a:prstGeom prst="rect">
            <a:avLst/>
          </a:prstGeom>
          <a:solidFill>
            <a:srgbClr val="FEBB0B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78"/>
          <p:cNvSpPr/>
          <p:nvPr>
            <p:ph idx="2" type="pic"/>
          </p:nvPr>
        </p:nvSpPr>
        <p:spPr>
          <a:xfrm>
            <a:off x="4776900" y="606900"/>
            <a:ext cx="3827100" cy="3832500"/>
          </a:xfrm>
          <a:prstGeom prst="rect">
            <a:avLst/>
          </a:prstGeom>
          <a:noFill/>
          <a:ln>
            <a:noFill/>
          </a:ln>
        </p:spPr>
      </p:sp>
      <p:sp>
        <p:nvSpPr>
          <p:cNvPr id="1451" name="Google Shape;1451;p78"/>
          <p:cNvSpPr/>
          <p:nvPr/>
        </p:nvSpPr>
        <p:spPr>
          <a:xfrm>
            <a:off x="4750075" y="4028975"/>
            <a:ext cx="431100" cy="43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452" name="Google Shape;1452;p78"/>
          <p:cNvSpPr/>
          <p:nvPr/>
        </p:nvSpPr>
        <p:spPr>
          <a:xfrm rot="10800000">
            <a:off x="4774103" y="4030374"/>
            <a:ext cx="408900" cy="408900"/>
          </a:xfrm>
          <a:prstGeom prst="rtTriangle">
            <a:avLst/>
          </a:prstGeom>
          <a:solidFill>
            <a:srgbClr val="FEBB0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453" name="Google Shape;1453;p78"/>
          <p:cNvSpPr txBox="1"/>
          <p:nvPr>
            <p:ph type="title"/>
          </p:nvPr>
        </p:nvSpPr>
        <p:spPr>
          <a:xfrm>
            <a:off x="504550" y="763575"/>
            <a:ext cx="3800400" cy="9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54" name="Google Shape;1454;p78"/>
          <p:cNvSpPr txBox="1"/>
          <p:nvPr>
            <p:ph idx="1" type="body"/>
          </p:nvPr>
        </p:nvSpPr>
        <p:spPr>
          <a:xfrm>
            <a:off x="504550" y="1867625"/>
            <a:ext cx="3605400" cy="25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1455" name="Google Shape;1455;p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31175" y="-485200"/>
            <a:ext cx="1092100" cy="10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18">
          <p15:clr>
            <a:srgbClr val="E46962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nA Slide">
  <p:cSld name="CUSTOM_1">
    <p:bg>
      <p:bgPr>
        <a:solidFill>
          <a:schemeClr val="dk1"/>
        </a:solidFill>
      </p:bgPr>
    </p:bg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457" name="Google Shape;1457;p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35917" y="1366975"/>
            <a:ext cx="3105153" cy="2409526"/>
          </a:xfrm>
          <a:prstGeom prst="rect">
            <a:avLst/>
          </a:prstGeom>
          <a:noFill/>
          <a:ln>
            <a:noFill/>
          </a:ln>
        </p:spPr>
      </p:pic>
      <p:sp>
        <p:nvSpPr>
          <p:cNvPr id="1458" name="Google Shape;1458;p79"/>
          <p:cNvSpPr/>
          <p:nvPr/>
        </p:nvSpPr>
        <p:spPr>
          <a:xfrm>
            <a:off x="-709613" y="-566737"/>
            <a:ext cx="1814400" cy="409500"/>
          </a:xfrm>
          <a:prstGeom prst="ellipse">
            <a:avLst/>
          </a:prstGeom>
          <a:noFill/>
          <a:ln cap="flat" cmpd="sng" w="25400">
            <a:solidFill>
              <a:srgbClr val="FF3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79"/>
          <p:cNvSpPr/>
          <p:nvPr/>
        </p:nvSpPr>
        <p:spPr>
          <a:xfrm>
            <a:off x="-709613" y="-323850"/>
            <a:ext cx="1814400" cy="414300"/>
          </a:xfrm>
          <a:prstGeom prst="ellipse">
            <a:avLst/>
          </a:prstGeom>
          <a:noFill/>
          <a:ln cap="flat" cmpd="sng" w="25400">
            <a:solidFill>
              <a:srgbClr val="FF3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79"/>
          <p:cNvSpPr/>
          <p:nvPr/>
        </p:nvSpPr>
        <p:spPr>
          <a:xfrm>
            <a:off x="-709613" y="-76200"/>
            <a:ext cx="1814400" cy="409500"/>
          </a:xfrm>
          <a:prstGeom prst="ellipse">
            <a:avLst/>
          </a:prstGeom>
          <a:noFill/>
          <a:ln cap="flat" cmpd="sng" w="25400">
            <a:solidFill>
              <a:srgbClr val="FF3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79"/>
          <p:cNvSpPr/>
          <p:nvPr/>
        </p:nvSpPr>
        <p:spPr>
          <a:xfrm>
            <a:off x="-709613" y="166688"/>
            <a:ext cx="1814400" cy="409500"/>
          </a:xfrm>
          <a:prstGeom prst="ellipse">
            <a:avLst/>
          </a:prstGeom>
          <a:noFill/>
          <a:ln cap="flat" cmpd="sng" w="25400">
            <a:solidFill>
              <a:srgbClr val="FF3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79"/>
          <p:cNvSpPr/>
          <p:nvPr/>
        </p:nvSpPr>
        <p:spPr>
          <a:xfrm>
            <a:off x="-709613" y="409575"/>
            <a:ext cx="1814400" cy="414300"/>
          </a:xfrm>
          <a:prstGeom prst="ellipse">
            <a:avLst/>
          </a:prstGeom>
          <a:noFill/>
          <a:ln cap="flat" cmpd="sng" w="25400">
            <a:solidFill>
              <a:srgbClr val="FF3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79"/>
          <p:cNvSpPr txBox="1"/>
          <p:nvPr>
            <p:ph type="title"/>
          </p:nvPr>
        </p:nvSpPr>
        <p:spPr>
          <a:xfrm>
            <a:off x="481025" y="1204925"/>
            <a:ext cx="3067200" cy="4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64" name="Google Shape;1464;p79"/>
          <p:cNvSpPr txBox="1"/>
          <p:nvPr>
            <p:ph idx="1" type="body"/>
          </p:nvPr>
        </p:nvSpPr>
        <p:spPr>
          <a:xfrm>
            <a:off x="481025" y="2806675"/>
            <a:ext cx="3766500" cy="14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lide - v1">
  <p:cSld name="CUSTOM_2">
    <p:bg>
      <p:bgPr>
        <a:solidFill>
          <a:srgbClr val="0048D0"/>
        </a:solidFill>
      </p:bgPr>
    </p:bg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80"/>
          <p:cNvSpPr/>
          <p:nvPr/>
        </p:nvSpPr>
        <p:spPr>
          <a:xfrm>
            <a:off x="4229104" y="0"/>
            <a:ext cx="4914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80"/>
          <p:cNvSpPr/>
          <p:nvPr/>
        </p:nvSpPr>
        <p:spPr>
          <a:xfrm>
            <a:off x="4643442" y="2119313"/>
            <a:ext cx="342900" cy="342900"/>
          </a:xfrm>
          <a:prstGeom prst="rect">
            <a:avLst/>
          </a:prstGeom>
          <a:solidFill>
            <a:srgbClr val="FEBB0B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80"/>
          <p:cNvSpPr/>
          <p:nvPr/>
        </p:nvSpPr>
        <p:spPr>
          <a:xfrm>
            <a:off x="4643442" y="3033713"/>
            <a:ext cx="342900" cy="342900"/>
          </a:xfrm>
          <a:prstGeom prst="rect">
            <a:avLst/>
          </a:prstGeom>
          <a:solidFill>
            <a:srgbClr val="FEBB0B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80"/>
          <p:cNvSpPr/>
          <p:nvPr/>
        </p:nvSpPr>
        <p:spPr>
          <a:xfrm>
            <a:off x="4643442" y="3910013"/>
            <a:ext cx="342900" cy="342900"/>
          </a:xfrm>
          <a:prstGeom prst="rect">
            <a:avLst/>
          </a:prstGeom>
          <a:solidFill>
            <a:srgbClr val="FEBB0B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80"/>
          <p:cNvSpPr/>
          <p:nvPr/>
        </p:nvSpPr>
        <p:spPr>
          <a:xfrm>
            <a:off x="4681542" y="2081213"/>
            <a:ext cx="342900" cy="342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80"/>
          <p:cNvSpPr/>
          <p:nvPr/>
        </p:nvSpPr>
        <p:spPr>
          <a:xfrm>
            <a:off x="4681542" y="2995613"/>
            <a:ext cx="342900" cy="342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80"/>
          <p:cNvSpPr/>
          <p:nvPr/>
        </p:nvSpPr>
        <p:spPr>
          <a:xfrm>
            <a:off x="4681542" y="3871913"/>
            <a:ext cx="342900" cy="342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473" name="Google Shape;1473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19642" y="3910013"/>
            <a:ext cx="266700" cy="2666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474" name="Google Shape;1474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9642" y="2119313"/>
            <a:ext cx="266700" cy="2666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475" name="Google Shape;1475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9642" y="3033713"/>
            <a:ext cx="266700" cy="2666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476" name="Google Shape;1476;p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36271" y="3049178"/>
            <a:ext cx="240071" cy="232673"/>
          </a:xfrm>
          <a:prstGeom prst="rect">
            <a:avLst/>
          </a:prstGeom>
          <a:noFill/>
          <a:ln>
            <a:noFill/>
          </a:ln>
        </p:spPr>
      </p:pic>
      <p:sp>
        <p:nvSpPr>
          <p:cNvPr id="1477" name="Google Shape;1477;p80"/>
          <p:cNvSpPr/>
          <p:nvPr/>
        </p:nvSpPr>
        <p:spPr>
          <a:xfrm>
            <a:off x="9067809" y="0"/>
            <a:ext cx="76200" cy="5143500"/>
          </a:xfrm>
          <a:prstGeom prst="rect">
            <a:avLst/>
          </a:prstGeom>
          <a:solidFill>
            <a:srgbClr val="FF3F0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80"/>
          <p:cNvSpPr txBox="1"/>
          <p:nvPr>
            <p:ph idx="1" type="subTitle"/>
          </p:nvPr>
        </p:nvSpPr>
        <p:spPr>
          <a:xfrm>
            <a:off x="4581625" y="764825"/>
            <a:ext cx="3766500" cy="5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Space Grotesk Medium"/>
              <a:buNone/>
              <a:defRPr sz="2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9" name="Google Shape;1479;p80"/>
          <p:cNvSpPr txBox="1"/>
          <p:nvPr>
            <p:ph idx="2" type="body"/>
          </p:nvPr>
        </p:nvSpPr>
        <p:spPr>
          <a:xfrm>
            <a:off x="5151000" y="2346050"/>
            <a:ext cx="3440400" cy="266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grpSp>
        <p:nvGrpSpPr>
          <p:cNvPr id="1480" name="Google Shape;1480;p80"/>
          <p:cNvGrpSpPr/>
          <p:nvPr/>
        </p:nvGrpSpPr>
        <p:grpSpPr>
          <a:xfrm>
            <a:off x="-886725" y="-852225"/>
            <a:ext cx="2255100" cy="2255100"/>
            <a:chOff x="5814125" y="1393900"/>
            <a:chExt cx="2255100" cy="2255100"/>
          </a:xfrm>
        </p:grpSpPr>
        <p:sp>
          <p:nvSpPr>
            <p:cNvPr id="1481" name="Google Shape;1481;p80"/>
            <p:cNvSpPr/>
            <p:nvPr/>
          </p:nvSpPr>
          <p:spPr>
            <a:xfrm>
              <a:off x="6844025" y="1393900"/>
              <a:ext cx="195300" cy="2255100"/>
            </a:xfrm>
            <a:prstGeom prst="rect">
              <a:avLst/>
            </a:prstGeom>
            <a:solidFill>
              <a:srgbClr val="FEBB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482" name="Google Shape;1482;p80"/>
            <p:cNvSpPr/>
            <p:nvPr/>
          </p:nvSpPr>
          <p:spPr>
            <a:xfrm rot="-5400000">
              <a:off x="6844025" y="1402250"/>
              <a:ext cx="195300" cy="2255100"/>
            </a:xfrm>
            <a:prstGeom prst="rect">
              <a:avLst/>
            </a:prstGeom>
            <a:solidFill>
              <a:srgbClr val="FEBB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483" name="Google Shape;1483;p80"/>
            <p:cNvSpPr/>
            <p:nvPr/>
          </p:nvSpPr>
          <p:spPr>
            <a:xfrm rot="-2700000">
              <a:off x="6843997" y="1402319"/>
              <a:ext cx="195161" cy="2254964"/>
            </a:xfrm>
            <a:prstGeom prst="rect">
              <a:avLst/>
            </a:prstGeom>
            <a:solidFill>
              <a:srgbClr val="FEBB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484" name="Google Shape;1484;p80"/>
            <p:cNvSpPr/>
            <p:nvPr/>
          </p:nvSpPr>
          <p:spPr>
            <a:xfrm rot="-8100000">
              <a:off x="6849999" y="1408320"/>
              <a:ext cx="195161" cy="2254964"/>
            </a:xfrm>
            <a:prstGeom prst="rect">
              <a:avLst/>
            </a:prstGeom>
            <a:solidFill>
              <a:srgbClr val="FEBB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1485" name="Google Shape;1485;p80"/>
          <p:cNvSpPr/>
          <p:nvPr>
            <p:ph idx="3" type="pic"/>
          </p:nvPr>
        </p:nvSpPr>
        <p:spPr>
          <a:xfrm>
            <a:off x="848100" y="1440300"/>
            <a:ext cx="2361600" cy="2361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86" name="Google Shape;1486;p80"/>
          <p:cNvSpPr txBox="1"/>
          <p:nvPr>
            <p:ph idx="4" type="body"/>
          </p:nvPr>
        </p:nvSpPr>
        <p:spPr>
          <a:xfrm>
            <a:off x="5151000" y="3277375"/>
            <a:ext cx="3440400" cy="266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87" name="Google Shape;1487;p80"/>
          <p:cNvSpPr txBox="1"/>
          <p:nvPr>
            <p:ph idx="5" type="body"/>
          </p:nvPr>
        </p:nvSpPr>
        <p:spPr>
          <a:xfrm>
            <a:off x="5151000" y="4153675"/>
            <a:ext cx="3440400" cy="266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88" name="Google Shape;1488;p80"/>
          <p:cNvSpPr txBox="1"/>
          <p:nvPr/>
        </p:nvSpPr>
        <p:spPr>
          <a:xfrm>
            <a:off x="5151000" y="2075650"/>
            <a:ext cx="354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Address</a:t>
            </a:r>
            <a:endParaRPr>
              <a:solidFill>
                <a:schemeClr val="accent3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489" name="Google Shape;1489;p80"/>
          <p:cNvSpPr txBox="1"/>
          <p:nvPr/>
        </p:nvSpPr>
        <p:spPr>
          <a:xfrm>
            <a:off x="5151000" y="2988513"/>
            <a:ext cx="354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Contact</a:t>
            </a:r>
            <a:endParaRPr>
              <a:solidFill>
                <a:schemeClr val="accent3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490" name="Google Shape;1490;p80"/>
          <p:cNvSpPr txBox="1"/>
          <p:nvPr/>
        </p:nvSpPr>
        <p:spPr>
          <a:xfrm>
            <a:off x="5151000" y="3866338"/>
            <a:ext cx="354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Website</a:t>
            </a:r>
            <a:endParaRPr>
              <a:solidFill>
                <a:schemeClr val="accent3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lide - v3">
  <p:cSld name="CUSTOM_5">
    <p:bg>
      <p:bgPr>
        <a:solidFill>
          <a:schemeClr val="accent6"/>
        </a:solidFill>
      </p:bgPr>
    </p:bg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93" name="Google Shape;1493;p81"/>
          <p:cNvSpPr/>
          <p:nvPr>
            <p:ph idx="2" type="pic"/>
          </p:nvPr>
        </p:nvSpPr>
        <p:spPr>
          <a:xfrm>
            <a:off x="414300" y="1184275"/>
            <a:ext cx="8315400" cy="16002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494" name="Google Shape;1494;p81"/>
          <p:cNvSpPr txBox="1"/>
          <p:nvPr>
            <p:ph idx="1" type="body"/>
          </p:nvPr>
        </p:nvSpPr>
        <p:spPr>
          <a:xfrm>
            <a:off x="414300" y="3374750"/>
            <a:ext cx="3440400" cy="2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95" name="Google Shape;1495;p81"/>
          <p:cNvSpPr txBox="1"/>
          <p:nvPr>
            <p:ph idx="3" type="body"/>
          </p:nvPr>
        </p:nvSpPr>
        <p:spPr>
          <a:xfrm>
            <a:off x="5289300" y="3374750"/>
            <a:ext cx="3440400" cy="2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96" name="Google Shape;1496;p81"/>
          <p:cNvSpPr txBox="1"/>
          <p:nvPr>
            <p:ph idx="4" type="body"/>
          </p:nvPr>
        </p:nvSpPr>
        <p:spPr>
          <a:xfrm>
            <a:off x="414300" y="4298675"/>
            <a:ext cx="3440400" cy="2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97" name="Google Shape;1497;p81"/>
          <p:cNvSpPr txBox="1"/>
          <p:nvPr>
            <p:ph idx="5" type="body"/>
          </p:nvPr>
        </p:nvSpPr>
        <p:spPr>
          <a:xfrm>
            <a:off x="5289300" y="4298675"/>
            <a:ext cx="3440400" cy="2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498" name="Google Shape;1498;p81"/>
          <p:cNvGrpSpPr/>
          <p:nvPr/>
        </p:nvGrpSpPr>
        <p:grpSpPr>
          <a:xfrm>
            <a:off x="7916362" y="-514862"/>
            <a:ext cx="1814400" cy="1390613"/>
            <a:chOff x="2982412" y="1568263"/>
            <a:chExt cx="1814400" cy="1390613"/>
          </a:xfrm>
        </p:grpSpPr>
        <p:sp>
          <p:nvSpPr>
            <p:cNvPr id="1499" name="Google Shape;1499;p81"/>
            <p:cNvSpPr/>
            <p:nvPr/>
          </p:nvSpPr>
          <p:spPr>
            <a:xfrm>
              <a:off x="2982412" y="1568263"/>
              <a:ext cx="1814400" cy="409500"/>
            </a:xfrm>
            <a:prstGeom prst="ellipse">
              <a:avLst/>
            </a:prstGeom>
            <a:noFill/>
            <a:ln cap="flat" cmpd="sng" w="25400">
              <a:solidFill>
                <a:srgbClr val="FF3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81"/>
            <p:cNvSpPr/>
            <p:nvPr/>
          </p:nvSpPr>
          <p:spPr>
            <a:xfrm>
              <a:off x="2982412" y="1811150"/>
              <a:ext cx="1814400" cy="414300"/>
            </a:xfrm>
            <a:prstGeom prst="ellipse">
              <a:avLst/>
            </a:prstGeom>
            <a:noFill/>
            <a:ln cap="flat" cmpd="sng" w="25400">
              <a:solidFill>
                <a:srgbClr val="FF3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81"/>
            <p:cNvSpPr/>
            <p:nvPr/>
          </p:nvSpPr>
          <p:spPr>
            <a:xfrm>
              <a:off x="2982412" y="2058800"/>
              <a:ext cx="1814400" cy="409500"/>
            </a:xfrm>
            <a:prstGeom prst="ellipse">
              <a:avLst/>
            </a:prstGeom>
            <a:noFill/>
            <a:ln cap="flat" cmpd="sng" w="25400">
              <a:solidFill>
                <a:srgbClr val="FF3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81"/>
            <p:cNvSpPr/>
            <p:nvPr/>
          </p:nvSpPr>
          <p:spPr>
            <a:xfrm>
              <a:off x="2982412" y="2301688"/>
              <a:ext cx="1814400" cy="409500"/>
            </a:xfrm>
            <a:prstGeom prst="ellipse">
              <a:avLst/>
            </a:prstGeom>
            <a:noFill/>
            <a:ln cap="flat" cmpd="sng" w="25400">
              <a:solidFill>
                <a:srgbClr val="FF3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81"/>
            <p:cNvSpPr/>
            <p:nvPr/>
          </p:nvSpPr>
          <p:spPr>
            <a:xfrm>
              <a:off x="2982412" y="2544575"/>
              <a:ext cx="1814400" cy="414300"/>
            </a:xfrm>
            <a:prstGeom prst="ellipse">
              <a:avLst/>
            </a:prstGeom>
            <a:noFill/>
            <a:ln cap="flat" cmpd="sng" w="25400">
              <a:solidFill>
                <a:srgbClr val="FF3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4" name="Google Shape;1504;p81"/>
          <p:cNvSpPr txBox="1"/>
          <p:nvPr/>
        </p:nvSpPr>
        <p:spPr>
          <a:xfrm>
            <a:off x="414300" y="3071625"/>
            <a:ext cx="344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Number</a:t>
            </a:r>
            <a:endParaRPr>
              <a:solidFill>
                <a:schemeClr val="accent4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505" name="Google Shape;1505;p81"/>
          <p:cNvSpPr txBox="1"/>
          <p:nvPr/>
        </p:nvSpPr>
        <p:spPr>
          <a:xfrm>
            <a:off x="5289300" y="3071625"/>
            <a:ext cx="344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Email</a:t>
            </a:r>
            <a:endParaRPr>
              <a:solidFill>
                <a:schemeClr val="accent4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506" name="Google Shape;1506;p81"/>
          <p:cNvSpPr txBox="1"/>
          <p:nvPr/>
        </p:nvSpPr>
        <p:spPr>
          <a:xfrm>
            <a:off x="414300" y="4001904"/>
            <a:ext cx="344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Site </a:t>
            </a:r>
            <a:endParaRPr>
              <a:solidFill>
                <a:schemeClr val="accent4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507" name="Google Shape;1507;p81"/>
          <p:cNvSpPr txBox="1"/>
          <p:nvPr/>
        </p:nvSpPr>
        <p:spPr>
          <a:xfrm>
            <a:off x="5289300" y="4001904"/>
            <a:ext cx="344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Address</a:t>
            </a:r>
            <a:endParaRPr>
              <a:solidFill>
                <a:schemeClr val="accent4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items on timeline v2">
  <p:cSld name="CUSTOM_6">
    <p:bg>
      <p:bgPr>
        <a:solidFill>
          <a:schemeClr val="dk1"/>
        </a:solidFill>
      </p:bgPr>
    </p:bg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10" name="Google Shape;1510;p82"/>
          <p:cNvSpPr/>
          <p:nvPr/>
        </p:nvSpPr>
        <p:spPr>
          <a:xfrm>
            <a:off x="533400" y="2488725"/>
            <a:ext cx="8077200" cy="47700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11" name="Google Shape;1511;p82"/>
          <p:cNvSpPr txBox="1"/>
          <p:nvPr>
            <p:ph idx="1" type="body"/>
          </p:nvPr>
        </p:nvSpPr>
        <p:spPr>
          <a:xfrm>
            <a:off x="533400" y="2726850"/>
            <a:ext cx="1647900" cy="8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12" name="Google Shape;1512;p82"/>
          <p:cNvSpPr txBox="1"/>
          <p:nvPr>
            <p:ph idx="2" type="subTitle"/>
          </p:nvPr>
        </p:nvSpPr>
        <p:spPr>
          <a:xfrm>
            <a:off x="533400" y="1952700"/>
            <a:ext cx="1647900" cy="2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13" name="Google Shape;1513;p82"/>
          <p:cNvSpPr txBox="1"/>
          <p:nvPr>
            <p:ph idx="3" type="body"/>
          </p:nvPr>
        </p:nvSpPr>
        <p:spPr>
          <a:xfrm>
            <a:off x="6962700" y="2724300"/>
            <a:ext cx="1647900" cy="8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14" name="Google Shape;1514;p82"/>
          <p:cNvSpPr txBox="1"/>
          <p:nvPr>
            <p:ph idx="4" type="subTitle"/>
          </p:nvPr>
        </p:nvSpPr>
        <p:spPr>
          <a:xfrm>
            <a:off x="6962700" y="1950150"/>
            <a:ext cx="1647900" cy="2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3F00"/>
              </a:buClr>
              <a:buSzPts val="1400"/>
              <a:buFont typeface="Work Sans Medium"/>
              <a:buNone/>
              <a:defRPr sz="1400">
                <a:solidFill>
                  <a:srgbClr val="FF3F00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15" name="Google Shape;1515;p82"/>
          <p:cNvSpPr txBox="1"/>
          <p:nvPr>
            <p:ph idx="5" type="body"/>
          </p:nvPr>
        </p:nvSpPr>
        <p:spPr>
          <a:xfrm>
            <a:off x="3748050" y="2724300"/>
            <a:ext cx="1647900" cy="8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16" name="Google Shape;1516;p82"/>
          <p:cNvSpPr txBox="1"/>
          <p:nvPr>
            <p:ph idx="6" type="subTitle"/>
          </p:nvPr>
        </p:nvSpPr>
        <p:spPr>
          <a:xfrm>
            <a:off x="3748050" y="1950150"/>
            <a:ext cx="1647900" cy="2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Font typeface="Work Sans Medium"/>
              <a:buNone/>
              <a:defRPr sz="1400">
                <a:solidFill>
                  <a:srgbClr val="4A86E8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17" name="Google Shape;1517;p82"/>
          <p:cNvSpPr/>
          <p:nvPr/>
        </p:nvSpPr>
        <p:spPr>
          <a:xfrm>
            <a:off x="1281150" y="2436375"/>
            <a:ext cx="152400" cy="1524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18" name="Google Shape;1518;p82"/>
          <p:cNvSpPr/>
          <p:nvPr/>
        </p:nvSpPr>
        <p:spPr>
          <a:xfrm>
            <a:off x="4458750" y="2436375"/>
            <a:ext cx="152400" cy="1524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19" name="Google Shape;1519;p82"/>
          <p:cNvSpPr/>
          <p:nvPr/>
        </p:nvSpPr>
        <p:spPr>
          <a:xfrm>
            <a:off x="7710450" y="2436375"/>
            <a:ext cx="152400" cy="152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items on timeline">
  <p:cSld name="CUSTOM_6_1">
    <p:bg>
      <p:bgPr>
        <a:solidFill>
          <a:schemeClr val="dk1"/>
        </a:solidFill>
      </p:bgPr>
    </p:bg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2" name="Google Shape;1522;p83"/>
          <p:cNvSpPr/>
          <p:nvPr/>
        </p:nvSpPr>
        <p:spPr>
          <a:xfrm rot="5400000">
            <a:off x="629000" y="2946425"/>
            <a:ext cx="3340500" cy="47700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23" name="Google Shape;1523;p83"/>
          <p:cNvSpPr txBox="1"/>
          <p:nvPr>
            <p:ph idx="1" type="body"/>
          </p:nvPr>
        </p:nvSpPr>
        <p:spPr>
          <a:xfrm>
            <a:off x="2532325" y="1300025"/>
            <a:ext cx="6027000" cy="84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4" name="Google Shape;1524;p83"/>
          <p:cNvSpPr txBox="1"/>
          <p:nvPr>
            <p:ph idx="2" type="subTitle"/>
          </p:nvPr>
        </p:nvSpPr>
        <p:spPr>
          <a:xfrm>
            <a:off x="533400" y="1589675"/>
            <a:ext cx="1532700" cy="2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Work Sans Medium"/>
              <a:buNone/>
              <a:defRPr sz="12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5" name="Google Shape;1525;p83"/>
          <p:cNvSpPr/>
          <p:nvPr/>
        </p:nvSpPr>
        <p:spPr>
          <a:xfrm>
            <a:off x="2223050" y="1646825"/>
            <a:ext cx="152400" cy="1524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26" name="Google Shape;1526;p83"/>
          <p:cNvSpPr txBox="1"/>
          <p:nvPr>
            <p:ph idx="3" type="body"/>
          </p:nvPr>
        </p:nvSpPr>
        <p:spPr>
          <a:xfrm>
            <a:off x="2532325" y="3794525"/>
            <a:ext cx="6027000" cy="84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7" name="Google Shape;1527;p83"/>
          <p:cNvSpPr txBox="1"/>
          <p:nvPr>
            <p:ph idx="4" type="subTitle"/>
          </p:nvPr>
        </p:nvSpPr>
        <p:spPr>
          <a:xfrm>
            <a:off x="533400" y="4084175"/>
            <a:ext cx="1532700" cy="2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Work Sans Medium"/>
              <a:buNone/>
              <a:defRPr sz="1200">
                <a:solidFill>
                  <a:schemeClr val="accent3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8" name="Google Shape;1528;p83"/>
          <p:cNvSpPr/>
          <p:nvPr/>
        </p:nvSpPr>
        <p:spPr>
          <a:xfrm>
            <a:off x="2223050" y="4141325"/>
            <a:ext cx="152400" cy="152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29" name="Google Shape;1529;p83"/>
          <p:cNvSpPr txBox="1"/>
          <p:nvPr>
            <p:ph idx="5" type="body"/>
          </p:nvPr>
        </p:nvSpPr>
        <p:spPr>
          <a:xfrm>
            <a:off x="2532325" y="2547275"/>
            <a:ext cx="6027000" cy="84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0" name="Google Shape;1530;p83"/>
          <p:cNvSpPr txBox="1"/>
          <p:nvPr>
            <p:ph idx="6" type="subTitle"/>
          </p:nvPr>
        </p:nvSpPr>
        <p:spPr>
          <a:xfrm>
            <a:off x="533400" y="2836925"/>
            <a:ext cx="1532700" cy="2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200"/>
              <a:buFont typeface="Work Sans Medium"/>
              <a:buNone/>
              <a:defRPr sz="1200">
                <a:solidFill>
                  <a:srgbClr val="4A86E8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1" name="Google Shape;1531;p83"/>
          <p:cNvSpPr/>
          <p:nvPr/>
        </p:nvSpPr>
        <p:spPr>
          <a:xfrm>
            <a:off x="2223050" y="2894075"/>
            <a:ext cx="152400" cy="1524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532" name="Google Shape;1532;p83"/>
          <p:cNvGrpSpPr/>
          <p:nvPr/>
        </p:nvGrpSpPr>
        <p:grpSpPr>
          <a:xfrm>
            <a:off x="7952475" y="-852225"/>
            <a:ext cx="2255100" cy="2255100"/>
            <a:chOff x="5814125" y="1393900"/>
            <a:chExt cx="2255100" cy="2255100"/>
          </a:xfrm>
        </p:grpSpPr>
        <p:sp>
          <p:nvSpPr>
            <p:cNvPr id="1533" name="Google Shape;1533;p83"/>
            <p:cNvSpPr/>
            <p:nvPr/>
          </p:nvSpPr>
          <p:spPr>
            <a:xfrm>
              <a:off x="6844025" y="1393900"/>
              <a:ext cx="195300" cy="2255100"/>
            </a:xfrm>
            <a:prstGeom prst="rect">
              <a:avLst/>
            </a:prstGeom>
            <a:solidFill>
              <a:srgbClr val="FEBB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534" name="Google Shape;1534;p83"/>
            <p:cNvSpPr/>
            <p:nvPr/>
          </p:nvSpPr>
          <p:spPr>
            <a:xfrm rot="-5400000">
              <a:off x="6844025" y="1402250"/>
              <a:ext cx="195300" cy="2255100"/>
            </a:xfrm>
            <a:prstGeom prst="rect">
              <a:avLst/>
            </a:prstGeom>
            <a:solidFill>
              <a:srgbClr val="FEBB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535" name="Google Shape;1535;p83"/>
            <p:cNvSpPr/>
            <p:nvPr/>
          </p:nvSpPr>
          <p:spPr>
            <a:xfrm rot="-2700000">
              <a:off x="6843997" y="1402319"/>
              <a:ext cx="195161" cy="2254964"/>
            </a:xfrm>
            <a:prstGeom prst="rect">
              <a:avLst/>
            </a:prstGeom>
            <a:solidFill>
              <a:srgbClr val="FEBB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536" name="Google Shape;1536;p83"/>
            <p:cNvSpPr/>
            <p:nvPr/>
          </p:nvSpPr>
          <p:spPr>
            <a:xfrm rot="-8100000">
              <a:off x="6849999" y="1408320"/>
              <a:ext cx="195161" cy="2254964"/>
            </a:xfrm>
            <a:prstGeom prst="rect">
              <a:avLst/>
            </a:prstGeom>
            <a:solidFill>
              <a:srgbClr val="FEBB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items on timeline 1">
  <p:cSld name="CUSTOM_6_1_1">
    <p:bg>
      <p:bgPr>
        <a:solidFill>
          <a:schemeClr val="dk1"/>
        </a:solidFill>
      </p:bgPr>
    </p:bg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9" name="Google Shape;1539;p84"/>
          <p:cNvSpPr/>
          <p:nvPr/>
        </p:nvSpPr>
        <p:spPr>
          <a:xfrm rot="5400000">
            <a:off x="629000" y="2946425"/>
            <a:ext cx="3340500" cy="47700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40" name="Google Shape;1540;p84"/>
          <p:cNvSpPr txBox="1"/>
          <p:nvPr>
            <p:ph idx="1" type="body"/>
          </p:nvPr>
        </p:nvSpPr>
        <p:spPr>
          <a:xfrm>
            <a:off x="2532325" y="1300025"/>
            <a:ext cx="60270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41" name="Google Shape;1541;p84"/>
          <p:cNvSpPr txBox="1"/>
          <p:nvPr>
            <p:ph idx="2" type="subTitle"/>
          </p:nvPr>
        </p:nvSpPr>
        <p:spPr>
          <a:xfrm>
            <a:off x="533400" y="1416275"/>
            <a:ext cx="1532700" cy="2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Work Sans Medium"/>
              <a:buNone/>
              <a:defRPr sz="12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2" name="Google Shape;1542;p84"/>
          <p:cNvSpPr/>
          <p:nvPr/>
        </p:nvSpPr>
        <p:spPr>
          <a:xfrm>
            <a:off x="2223050" y="1473425"/>
            <a:ext cx="152400" cy="1524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543" name="Google Shape;1543;p84"/>
          <p:cNvGrpSpPr/>
          <p:nvPr/>
        </p:nvGrpSpPr>
        <p:grpSpPr>
          <a:xfrm>
            <a:off x="7952475" y="-852225"/>
            <a:ext cx="2255100" cy="2255100"/>
            <a:chOff x="5814125" y="1393900"/>
            <a:chExt cx="2255100" cy="2255100"/>
          </a:xfrm>
        </p:grpSpPr>
        <p:sp>
          <p:nvSpPr>
            <p:cNvPr id="1544" name="Google Shape;1544;p84"/>
            <p:cNvSpPr/>
            <p:nvPr/>
          </p:nvSpPr>
          <p:spPr>
            <a:xfrm>
              <a:off x="6844025" y="1393900"/>
              <a:ext cx="195300" cy="225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545" name="Google Shape;1545;p84"/>
            <p:cNvSpPr/>
            <p:nvPr/>
          </p:nvSpPr>
          <p:spPr>
            <a:xfrm rot="-5400000">
              <a:off x="6844025" y="1402250"/>
              <a:ext cx="195300" cy="225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546" name="Google Shape;1546;p84"/>
            <p:cNvSpPr/>
            <p:nvPr/>
          </p:nvSpPr>
          <p:spPr>
            <a:xfrm rot="-2700000">
              <a:off x="6843997" y="1402319"/>
              <a:ext cx="195161" cy="22549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547" name="Google Shape;1547;p84"/>
            <p:cNvSpPr/>
            <p:nvPr/>
          </p:nvSpPr>
          <p:spPr>
            <a:xfrm rot="-8100000">
              <a:off x="6849999" y="1408320"/>
              <a:ext cx="195161" cy="22549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1548" name="Google Shape;1548;p84"/>
          <p:cNvSpPr txBox="1"/>
          <p:nvPr>
            <p:ph idx="3" type="body"/>
          </p:nvPr>
        </p:nvSpPr>
        <p:spPr>
          <a:xfrm>
            <a:off x="2528013" y="4141325"/>
            <a:ext cx="60270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49" name="Google Shape;1549;p84"/>
          <p:cNvSpPr txBox="1"/>
          <p:nvPr>
            <p:ph idx="4" type="subTitle"/>
          </p:nvPr>
        </p:nvSpPr>
        <p:spPr>
          <a:xfrm>
            <a:off x="529088" y="4257575"/>
            <a:ext cx="1532700" cy="2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 Medium"/>
              <a:buNone/>
              <a:defRPr sz="12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0" name="Google Shape;1550;p84"/>
          <p:cNvSpPr/>
          <p:nvPr/>
        </p:nvSpPr>
        <p:spPr>
          <a:xfrm>
            <a:off x="2218738" y="4314725"/>
            <a:ext cx="152400" cy="1524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51" name="Google Shape;1551;p84"/>
          <p:cNvSpPr txBox="1"/>
          <p:nvPr>
            <p:ph idx="5" type="body"/>
          </p:nvPr>
        </p:nvSpPr>
        <p:spPr>
          <a:xfrm>
            <a:off x="2532325" y="3153425"/>
            <a:ext cx="60270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52" name="Google Shape;1552;p84"/>
          <p:cNvSpPr txBox="1"/>
          <p:nvPr>
            <p:ph idx="6" type="subTitle"/>
          </p:nvPr>
        </p:nvSpPr>
        <p:spPr>
          <a:xfrm>
            <a:off x="533400" y="3269675"/>
            <a:ext cx="1532700" cy="2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Work Sans Medium"/>
              <a:buNone/>
              <a:defRPr sz="1200">
                <a:solidFill>
                  <a:schemeClr val="accent3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3" name="Google Shape;1553;p84"/>
          <p:cNvSpPr/>
          <p:nvPr/>
        </p:nvSpPr>
        <p:spPr>
          <a:xfrm>
            <a:off x="2223050" y="3326825"/>
            <a:ext cx="152400" cy="152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54" name="Google Shape;1554;p84"/>
          <p:cNvSpPr txBox="1"/>
          <p:nvPr>
            <p:ph idx="7" type="body"/>
          </p:nvPr>
        </p:nvSpPr>
        <p:spPr>
          <a:xfrm>
            <a:off x="2528017" y="2313425"/>
            <a:ext cx="60270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55" name="Google Shape;1555;p84"/>
          <p:cNvSpPr txBox="1"/>
          <p:nvPr>
            <p:ph idx="8" type="subTitle"/>
          </p:nvPr>
        </p:nvSpPr>
        <p:spPr>
          <a:xfrm>
            <a:off x="529092" y="2429675"/>
            <a:ext cx="1532700" cy="2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55DEF"/>
              </a:buClr>
              <a:buSzPts val="1200"/>
              <a:buFont typeface="Work Sans Medium"/>
              <a:buNone/>
              <a:defRPr sz="1200">
                <a:solidFill>
                  <a:srgbClr val="155DE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6" name="Google Shape;1556;p84"/>
          <p:cNvSpPr/>
          <p:nvPr/>
        </p:nvSpPr>
        <p:spPr>
          <a:xfrm>
            <a:off x="2218742" y="2486825"/>
            <a:ext cx="152400" cy="1524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3"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grpSp>
        <p:nvGrpSpPr>
          <p:cNvPr id="1559" name="Google Shape;1559;p85"/>
          <p:cNvGrpSpPr/>
          <p:nvPr/>
        </p:nvGrpSpPr>
        <p:grpSpPr>
          <a:xfrm>
            <a:off x="370950" y="1136025"/>
            <a:ext cx="2255100" cy="2255100"/>
            <a:chOff x="5814125" y="1393900"/>
            <a:chExt cx="2255100" cy="2255100"/>
          </a:xfrm>
        </p:grpSpPr>
        <p:sp>
          <p:nvSpPr>
            <p:cNvPr id="1560" name="Google Shape;1560;p85"/>
            <p:cNvSpPr/>
            <p:nvPr/>
          </p:nvSpPr>
          <p:spPr>
            <a:xfrm>
              <a:off x="6844025" y="1393900"/>
              <a:ext cx="195300" cy="2255100"/>
            </a:xfrm>
            <a:prstGeom prst="rect">
              <a:avLst/>
            </a:prstGeom>
            <a:solidFill>
              <a:srgbClr val="FEBB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561" name="Google Shape;1561;p85"/>
            <p:cNvSpPr/>
            <p:nvPr/>
          </p:nvSpPr>
          <p:spPr>
            <a:xfrm rot="-5400000">
              <a:off x="6844025" y="1402250"/>
              <a:ext cx="195300" cy="2255100"/>
            </a:xfrm>
            <a:prstGeom prst="rect">
              <a:avLst/>
            </a:prstGeom>
            <a:solidFill>
              <a:srgbClr val="FEBB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562" name="Google Shape;1562;p85"/>
            <p:cNvSpPr/>
            <p:nvPr/>
          </p:nvSpPr>
          <p:spPr>
            <a:xfrm rot="-2700000">
              <a:off x="6843997" y="1402319"/>
              <a:ext cx="195161" cy="2254964"/>
            </a:xfrm>
            <a:prstGeom prst="rect">
              <a:avLst/>
            </a:prstGeom>
            <a:solidFill>
              <a:srgbClr val="FEBB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563" name="Google Shape;1563;p85"/>
            <p:cNvSpPr/>
            <p:nvPr/>
          </p:nvSpPr>
          <p:spPr>
            <a:xfrm rot="-8100000">
              <a:off x="6849999" y="1408320"/>
              <a:ext cx="195161" cy="2254964"/>
            </a:xfrm>
            <a:prstGeom prst="rect">
              <a:avLst/>
            </a:prstGeom>
            <a:solidFill>
              <a:srgbClr val="FEBB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1564" name="Google Shape;1564;p85"/>
          <p:cNvGrpSpPr/>
          <p:nvPr/>
        </p:nvGrpSpPr>
        <p:grpSpPr>
          <a:xfrm>
            <a:off x="2982412" y="1568263"/>
            <a:ext cx="1814400" cy="1390613"/>
            <a:chOff x="2982412" y="1568263"/>
            <a:chExt cx="1814400" cy="1390613"/>
          </a:xfrm>
        </p:grpSpPr>
        <p:sp>
          <p:nvSpPr>
            <p:cNvPr id="1565" name="Google Shape;1565;p85"/>
            <p:cNvSpPr/>
            <p:nvPr/>
          </p:nvSpPr>
          <p:spPr>
            <a:xfrm>
              <a:off x="2982412" y="1568263"/>
              <a:ext cx="1814400" cy="409500"/>
            </a:xfrm>
            <a:prstGeom prst="ellipse">
              <a:avLst/>
            </a:prstGeom>
            <a:noFill/>
            <a:ln cap="flat" cmpd="sng" w="25400">
              <a:solidFill>
                <a:srgbClr val="FF3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85"/>
            <p:cNvSpPr/>
            <p:nvPr/>
          </p:nvSpPr>
          <p:spPr>
            <a:xfrm>
              <a:off x="2982412" y="1811150"/>
              <a:ext cx="1814400" cy="414300"/>
            </a:xfrm>
            <a:prstGeom prst="ellipse">
              <a:avLst/>
            </a:prstGeom>
            <a:noFill/>
            <a:ln cap="flat" cmpd="sng" w="25400">
              <a:solidFill>
                <a:srgbClr val="FF3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85"/>
            <p:cNvSpPr/>
            <p:nvPr/>
          </p:nvSpPr>
          <p:spPr>
            <a:xfrm>
              <a:off x="2982412" y="2058800"/>
              <a:ext cx="1814400" cy="409500"/>
            </a:xfrm>
            <a:prstGeom prst="ellipse">
              <a:avLst/>
            </a:prstGeom>
            <a:noFill/>
            <a:ln cap="flat" cmpd="sng" w="25400">
              <a:solidFill>
                <a:srgbClr val="FF3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85"/>
            <p:cNvSpPr/>
            <p:nvPr/>
          </p:nvSpPr>
          <p:spPr>
            <a:xfrm>
              <a:off x="2982412" y="2301688"/>
              <a:ext cx="1814400" cy="409500"/>
            </a:xfrm>
            <a:prstGeom prst="ellipse">
              <a:avLst/>
            </a:prstGeom>
            <a:noFill/>
            <a:ln cap="flat" cmpd="sng" w="25400">
              <a:solidFill>
                <a:srgbClr val="FF3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85"/>
            <p:cNvSpPr/>
            <p:nvPr/>
          </p:nvSpPr>
          <p:spPr>
            <a:xfrm>
              <a:off x="2982412" y="2544575"/>
              <a:ext cx="1814400" cy="414300"/>
            </a:xfrm>
            <a:prstGeom prst="ellipse">
              <a:avLst/>
            </a:prstGeom>
            <a:noFill/>
            <a:ln cap="flat" cmpd="sng" w="25400">
              <a:solidFill>
                <a:srgbClr val="FF3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0" name="Google Shape;1570;p85"/>
          <p:cNvGrpSpPr/>
          <p:nvPr/>
        </p:nvGrpSpPr>
        <p:grpSpPr>
          <a:xfrm>
            <a:off x="5258610" y="1597505"/>
            <a:ext cx="1332313" cy="1332088"/>
            <a:chOff x="5814125" y="1393900"/>
            <a:chExt cx="2255100" cy="2255100"/>
          </a:xfrm>
        </p:grpSpPr>
        <p:sp>
          <p:nvSpPr>
            <p:cNvPr id="1571" name="Google Shape;1571;p85"/>
            <p:cNvSpPr/>
            <p:nvPr/>
          </p:nvSpPr>
          <p:spPr>
            <a:xfrm>
              <a:off x="6844025" y="1393900"/>
              <a:ext cx="195300" cy="225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572" name="Google Shape;1572;p85"/>
            <p:cNvSpPr/>
            <p:nvPr/>
          </p:nvSpPr>
          <p:spPr>
            <a:xfrm rot="-5400000">
              <a:off x="6844025" y="1402250"/>
              <a:ext cx="195300" cy="225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573" name="Google Shape;1573;p85"/>
            <p:cNvSpPr/>
            <p:nvPr/>
          </p:nvSpPr>
          <p:spPr>
            <a:xfrm rot="-2700000">
              <a:off x="6843997" y="1402319"/>
              <a:ext cx="195161" cy="22549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574" name="Google Shape;1574;p85"/>
            <p:cNvSpPr/>
            <p:nvPr/>
          </p:nvSpPr>
          <p:spPr>
            <a:xfrm rot="-8100000">
              <a:off x="6849999" y="1408320"/>
              <a:ext cx="195161" cy="22549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36" Type="http://schemas.openxmlformats.org/officeDocument/2006/relationships/theme" Target="../theme/theme3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68.xml"/><Relationship Id="rId21" Type="http://schemas.openxmlformats.org/officeDocument/2006/relationships/slideLayout" Target="../slideLayouts/slideLayout67.xml"/><Relationship Id="rId24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69.xml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71.xml"/><Relationship Id="rId28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3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75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59.xml"/><Relationship Id="rId35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58.xml"/><Relationship Id="rId34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61.xml"/><Relationship Id="rId37" Type="http://schemas.openxmlformats.org/officeDocument/2006/relationships/theme" Target="../theme/theme2.xml"/><Relationship Id="rId14" Type="http://schemas.openxmlformats.org/officeDocument/2006/relationships/slideLayout" Target="../slideLayouts/slideLayout60.xml"/><Relationship Id="rId36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269946"/>
            <a:ext cx="85206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pta Slab SemiBold"/>
              <a:buNone/>
              <a:defRPr sz="2000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21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●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○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■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●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○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■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●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○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■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70">
          <p15:clr>
            <a:srgbClr val="E46962"/>
          </p15:clr>
        </p15:guide>
        <p15:guide id="2" orient="horz" pos="170">
          <p15:clr>
            <a:srgbClr val="E46962"/>
          </p15:clr>
        </p15:guide>
        <p15:guide id="3" pos="521">
          <p15:clr>
            <a:srgbClr val="E46962"/>
          </p15:clr>
        </p15:guide>
        <p15:guide id="4" pos="634">
          <p15:clr>
            <a:srgbClr val="E46962"/>
          </p15:clr>
        </p15:guide>
        <p15:guide id="5" pos="5587">
          <p15:clr>
            <a:srgbClr val="E46962"/>
          </p15:clr>
        </p15:guide>
        <p15:guide id="6" orient="horz" pos="3070">
          <p15:clr>
            <a:srgbClr val="E46962"/>
          </p15:clr>
        </p15:guide>
        <p15:guide id="7" pos="5244">
          <p15:clr>
            <a:srgbClr val="E46962"/>
          </p15:clr>
        </p15:guide>
        <p15:guide id="8" pos="5126">
          <p15:clr>
            <a:srgbClr val="E46962"/>
          </p15:clr>
        </p15:guide>
        <p15:guide id="9" pos="4780">
          <p15:clr>
            <a:srgbClr val="E46962"/>
          </p15:clr>
        </p15:guide>
        <p15:guide id="10" pos="4667">
          <p15:clr>
            <a:srgbClr val="E46962"/>
          </p15:clr>
        </p15:guide>
        <p15:guide id="11" pos="4315">
          <p15:clr>
            <a:srgbClr val="E46962"/>
          </p15:clr>
        </p15:guide>
        <p15:guide id="12" pos="4203">
          <p15:clr>
            <a:srgbClr val="E46962"/>
          </p15:clr>
        </p15:guide>
        <p15:guide id="13" pos="3852">
          <p15:clr>
            <a:srgbClr val="E46962"/>
          </p15:clr>
        </p15:guide>
        <p15:guide id="14" pos="3739">
          <p15:clr>
            <a:srgbClr val="E46962"/>
          </p15:clr>
        </p15:guide>
        <p15:guide id="15" pos="3402">
          <p15:clr>
            <a:srgbClr val="E46962"/>
          </p15:clr>
        </p15:guide>
        <p15:guide id="16" pos="3289">
          <p15:clr>
            <a:srgbClr val="E46962"/>
          </p15:clr>
        </p15:guide>
        <p15:guide id="17" pos="2938">
          <p15:clr>
            <a:srgbClr val="E46962"/>
          </p15:clr>
        </p15:guide>
        <p15:guide id="18" pos="2826">
          <p15:clr>
            <a:srgbClr val="E46962"/>
          </p15:clr>
        </p15:guide>
        <p15:guide id="19" pos="2475">
          <p15:clr>
            <a:srgbClr val="E46962"/>
          </p15:clr>
        </p15:guide>
        <p15:guide id="20" pos="2367">
          <p15:clr>
            <a:srgbClr val="E46962"/>
          </p15:clr>
        </p15:guide>
        <p15:guide id="21" pos="2016">
          <p15:clr>
            <a:srgbClr val="E46962"/>
          </p15:clr>
        </p15:guide>
        <p15:guide id="22" pos="1904">
          <p15:clr>
            <a:srgbClr val="E46962"/>
          </p15:clr>
        </p15:guide>
        <p15:guide id="23" pos="1558">
          <p15:clr>
            <a:srgbClr val="E46962"/>
          </p15:clr>
        </p15:guide>
        <p15:guide id="24" pos="1449">
          <p15:clr>
            <a:srgbClr val="E46962"/>
          </p15:clr>
        </p15:guide>
        <p15:guide id="25" pos="1094">
          <p15:clr>
            <a:srgbClr val="E46962"/>
          </p15:clr>
        </p15:guide>
        <p15:guide id="26" pos="987">
          <p15:clr>
            <a:srgbClr val="E46962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ace Grotesk Medium"/>
              <a:buNone/>
              <a:defRPr sz="20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ace Grotesk Medium"/>
              <a:buNone/>
              <a:defRPr sz="20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ace Grotesk Medium"/>
              <a:buNone/>
              <a:defRPr sz="20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ace Grotesk Medium"/>
              <a:buNone/>
              <a:defRPr sz="20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ace Grotesk Medium"/>
              <a:buNone/>
              <a:defRPr sz="20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ace Grotesk Medium"/>
              <a:buNone/>
              <a:defRPr sz="20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ace Grotesk Medium"/>
              <a:buNone/>
              <a:defRPr sz="20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ace Grotesk Medium"/>
              <a:buNone/>
              <a:defRPr sz="20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ace Grotesk Medium"/>
              <a:buNone/>
              <a:defRPr sz="20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1117" name="Google Shape;1117;p49"/>
          <p:cNvSpPr txBox="1"/>
          <p:nvPr>
            <p:ph idx="1" type="body"/>
          </p:nvPr>
        </p:nvSpPr>
        <p:spPr>
          <a:xfrm>
            <a:off x="311700" y="1152475"/>
            <a:ext cx="4645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●"/>
              <a:defRPr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○"/>
              <a:defRPr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■"/>
              <a:defRPr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●"/>
              <a:defRPr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○"/>
              <a:defRPr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■"/>
              <a:defRPr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●"/>
              <a:defRPr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○"/>
              <a:defRPr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■"/>
              <a:defRPr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1118" name="Google Shape;111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  <p:sldLayoutId id="2147483728" r:id="rId35"/>
    <p:sldLayoutId id="2147483729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Relationship Id="rId4" Type="http://schemas.openxmlformats.org/officeDocument/2006/relationships/hyperlink" Target="mailto:jyotshna88088@gmail.com" TargetMode="External"/><Relationship Id="rId5" Type="http://schemas.openxmlformats.org/officeDocument/2006/relationships/hyperlink" Target="https://github.com/dev-jyotshna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dev-jyotshna/system-monitoring-project" TargetMode="External"/><Relationship Id="rId4" Type="http://schemas.openxmlformats.org/officeDocument/2006/relationships/hyperlink" Target="https://prometheus.io/docs/prometheus/latest/getting_started/" TargetMode="External"/><Relationship Id="rId5" Type="http://schemas.openxmlformats.org/officeDocument/2006/relationships/hyperlink" Target="https://grafana.com/docs/grafana-cloud/get-started/" TargetMode="External"/><Relationship Id="rId6" Type="http://schemas.openxmlformats.org/officeDocument/2006/relationships/hyperlink" Target="https://psutil.readthedocs.io/en/latest/" TargetMode="External"/><Relationship Id="rId7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86"/>
          <p:cNvSpPr txBox="1"/>
          <p:nvPr>
            <p:ph type="title"/>
          </p:nvPr>
        </p:nvSpPr>
        <p:spPr>
          <a:xfrm>
            <a:off x="270000" y="514325"/>
            <a:ext cx="7596900" cy="585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pta Slab"/>
                <a:ea typeface="Hepta Slab"/>
                <a:cs typeface="Hepta Slab"/>
                <a:sym typeface="Hepta Slab"/>
              </a:rPr>
              <a:t>System Monitoring Project </a:t>
            </a:r>
            <a:r>
              <a:rPr b="1" lang="en" sz="1800">
                <a:latin typeface="Hepta Slab"/>
                <a:ea typeface="Hepta Slab"/>
                <a:cs typeface="Hepta Slab"/>
                <a:sym typeface="Hepta Slab"/>
              </a:rPr>
              <a:t>with Python, Prometheus, and Grafana</a:t>
            </a:r>
            <a:endParaRPr b="1" sz="1800">
              <a:latin typeface="Hepta Slab"/>
              <a:ea typeface="Hepta Slab"/>
              <a:cs typeface="Hepta Slab"/>
              <a:sym typeface="Hepta Slab"/>
            </a:endParaRPr>
          </a:p>
        </p:txBody>
      </p:sp>
      <p:pic>
        <p:nvPicPr>
          <p:cNvPr id="1580" name="Google Shape;1580;p86"/>
          <p:cNvPicPr preferRelativeResize="0"/>
          <p:nvPr/>
        </p:nvPicPr>
        <p:blipFill rotWithShape="1">
          <a:blip r:embed="rId3">
            <a:alphaModFix/>
          </a:blip>
          <a:srcRect b="0" l="0" r="0" t="3929"/>
          <a:stretch/>
        </p:blipFill>
        <p:spPr>
          <a:xfrm>
            <a:off x="578975" y="1680675"/>
            <a:ext cx="5108124" cy="3406851"/>
          </a:xfrm>
          <a:prstGeom prst="rect">
            <a:avLst/>
          </a:prstGeom>
          <a:noFill/>
          <a:ln>
            <a:noFill/>
          </a:ln>
        </p:spPr>
      </p:pic>
      <p:sp>
        <p:nvSpPr>
          <p:cNvPr id="1581" name="Google Shape;1581;p86"/>
          <p:cNvSpPr txBox="1"/>
          <p:nvPr>
            <p:ph idx="1" type="body"/>
          </p:nvPr>
        </p:nvSpPr>
        <p:spPr>
          <a:xfrm>
            <a:off x="819375" y="1250270"/>
            <a:ext cx="5295000" cy="58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/>
              <a:t>Real-Time System Monitoring and Visualization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86"/>
          <p:cNvSpPr txBox="1"/>
          <p:nvPr/>
        </p:nvSpPr>
        <p:spPr>
          <a:xfrm>
            <a:off x="5877000" y="2913575"/>
            <a:ext cx="20700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Jyotshna Trivedi</a:t>
            </a:r>
            <a:endParaRPr sz="13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4"/>
              </a:rPr>
              <a:t>jyotshna88088@gmail.com</a:t>
            </a: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GitHub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lang="en" sz="110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5"/>
              </a:rPr>
              <a:t>github.com/dev-jyotshna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1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95"/>
          <p:cNvSpPr txBox="1"/>
          <p:nvPr>
            <p:ph type="title"/>
          </p:nvPr>
        </p:nvSpPr>
        <p:spPr>
          <a:xfrm>
            <a:off x="420600" y="677650"/>
            <a:ext cx="75447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Enhancements and Scalability</a:t>
            </a:r>
            <a:endParaRPr/>
          </a:p>
        </p:txBody>
      </p:sp>
      <p:sp>
        <p:nvSpPr>
          <p:cNvPr id="1650" name="Google Shape;1650;p95"/>
          <p:cNvSpPr txBox="1"/>
          <p:nvPr>
            <p:ph idx="1" type="body"/>
          </p:nvPr>
        </p:nvSpPr>
        <p:spPr>
          <a:xfrm>
            <a:off x="420600" y="1458800"/>
            <a:ext cx="8302800" cy="258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 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Add more metrics (e.g., network bandwidth, GPU usage)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Deploy the system on the cloud (AWS/ GCP/ Azure)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Implement alerting and notifications for </a:t>
            </a:r>
            <a:r>
              <a:rPr lang="en"/>
              <a:t>multiple</a:t>
            </a:r>
            <a:r>
              <a:rPr lang="en"/>
              <a:t> and critical thresholds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Optimize the Python script for distributed environments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96"/>
          <p:cNvSpPr txBox="1"/>
          <p:nvPr>
            <p:ph type="title"/>
          </p:nvPr>
        </p:nvSpPr>
        <p:spPr>
          <a:xfrm>
            <a:off x="284850" y="561800"/>
            <a:ext cx="75969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THANK YOU</a:t>
            </a:r>
            <a:endParaRPr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656" name="Google Shape;1656;p96"/>
          <p:cNvSpPr txBox="1"/>
          <p:nvPr>
            <p:ph idx="1" type="body"/>
          </p:nvPr>
        </p:nvSpPr>
        <p:spPr>
          <a:xfrm>
            <a:off x="337700" y="1861700"/>
            <a:ext cx="7363800" cy="19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GitHub Repository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3"/>
              </a:rPr>
              <a:t>github.com/dev-jyotshna/system-monitoring-project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Prometheus Documentation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4"/>
              </a:rPr>
              <a:t>Prometheus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Grafana Documentation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5"/>
              </a:rPr>
              <a:t>Grafana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psutil Documentation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6"/>
              </a:rPr>
              <a:t>psutil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GitHub repo QR Code</a:t>
            </a:r>
            <a:endParaRPr/>
          </a:p>
        </p:txBody>
      </p:sp>
      <p:sp>
        <p:nvSpPr>
          <p:cNvPr id="1657" name="Google Shape;1657;p96"/>
          <p:cNvSpPr txBox="1"/>
          <p:nvPr/>
        </p:nvSpPr>
        <p:spPr>
          <a:xfrm>
            <a:off x="337700" y="1409550"/>
            <a:ext cx="29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Hepta Slab SemiBold"/>
                <a:ea typeface="Hepta Slab SemiBold"/>
                <a:cs typeface="Hepta Slab SemiBold"/>
                <a:sym typeface="Hepta Slab SemiBold"/>
              </a:rPr>
              <a:t>Additional Resources</a:t>
            </a:r>
            <a:endParaRPr sz="5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658" name="Google Shape;1658;p9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16675" y="2467825"/>
            <a:ext cx="2467825" cy="246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87"/>
          <p:cNvSpPr txBox="1"/>
          <p:nvPr>
            <p:ph type="title"/>
          </p:nvPr>
        </p:nvSpPr>
        <p:spPr>
          <a:xfrm>
            <a:off x="420600" y="498050"/>
            <a:ext cx="75447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Monitoring Matters</a:t>
            </a:r>
            <a:endParaRPr/>
          </a:p>
        </p:txBody>
      </p:sp>
      <p:sp>
        <p:nvSpPr>
          <p:cNvPr id="1588" name="Google Shape;1588;p87"/>
          <p:cNvSpPr txBox="1"/>
          <p:nvPr>
            <p:ph idx="1" type="body"/>
          </p:nvPr>
        </p:nvSpPr>
        <p:spPr>
          <a:xfrm>
            <a:off x="511375" y="1277400"/>
            <a:ext cx="2807400" cy="258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 need constant monitoring for optimal performance and reliability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Commercial monitoring tools can be expensive and inflexible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 free, open-source alternative is desirable for smaller organizations and personal projects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Visual : </a:t>
            </a:r>
            <a:r>
              <a:rPr lang="en"/>
              <a:t>Grafana</a:t>
            </a:r>
            <a:r>
              <a:rPr lang="en"/>
              <a:t> dashboard </a:t>
            </a:r>
            <a:endParaRPr/>
          </a:p>
        </p:txBody>
      </p:sp>
      <p:pic>
        <p:nvPicPr>
          <p:cNvPr id="1589" name="Google Shape;1589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1550" y="957949"/>
            <a:ext cx="4835251" cy="32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88"/>
          <p:cNvSpPr txBox="1"/>
          <p:nvPr>
            <p:ph type="title"/>
          </p:nvPr>
        </p:nvSpPr>
        <p:spPr>
          <a:xfrm>
            <a:off x="420600" y="866275"/>
            <a:ext cx="75447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1595" name="Google Shape;1595;p88"/>
          <p:cNvSpPr txBox="1"/>
          <p:nvPr>
            <p:ph idx="1" type="body"/>
          </p:nvPr>
        </p:nvSpPr>
        <p:spPr>
          <a:xfrm>
            <a:off x="420600" y="1715975"/>
            <a:ext cx="6871200" cy="21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Collect system metrics like CPU, memory, and disk usage in real time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Store and query metrics efficiently using Prometheus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Visualize data with Grafana dashboards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Keep the project cost-free and lightweight</a:t>
            </a:r>
            <a:endParaRPr/>
          </a:p>
        </p:txBody>
      </p:sp>
      <p:pic>
        <p:nvPicPr>
          <p:cNvPr id="1596" name="Google Shape;1596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397" y="2624938"/>
            <a:ext cx="4634300" cy="20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89"/>
          <p:cNvSpPr txBox="1"/>
          <p:nvPr>
            <p:ph type="title"/>
          </p:nvPr>
        </p:nvSpPr>
        <p:spPr>
          <a:xfrm>
            <a:off x="570825" y="472050"/>
            <a:ext cx="80112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Hepta Slab SemiBold"/>
                <a:ea typeface="Hepta Slab SemiBold"/>
                <a:cs typeface="Hepta Slab SemiBold"/>
                <a:sym typeface="Hepta Slab SemiBold"/>
              </a:rPr>
              <a:t>System Architecture</a:t>
            </a:r>
            <a:endParaRPr sz="2600"/>
          </a:p>
        </p:txBody>
      </p:sp>
      <p:sp>
        <p:nvSpPr>
          <p:cNvPr id="1602" name="Google Shape;1602;p89"/>
          <p:cNvSpPr txBox="1"/>
          <p:nvPr>
            <p:ph idx="1" type="subTitle"/>
          </p:nvPr>
        </p:nvSpPr>
        <p:spPr>
          <a:xfrm>
            <a:off x="570825" y="1470400"/>
            <a:ext cx="22551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Python Script</a:t>
            </a:r>
            <a:endParaRPr/>
          </a:p>
        </p:txBody>
      </p:sp>
      <p:sp>
        <p:nvSpPr>
          <p:cNvPr id="1603" name="Google Shape;1603;p89"/>
          <p:cNvSpPr txBox="1"/>
          <p:nvPr>
            <p:ph idx="2" type="body"/>
          </p:nvPr>
        </p:nvSpPr>
        <p:spPr>
          <a:xfrm>
            <a:off x="570825" y="2053374"/>
            <a:ext cx="2255100" cy="22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Python Script</a:t>
            </a:r>
            <a:r>
              <a:rPr lang="en"/>
              <a:t>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Collects system metrics using the psutil library and exposes them via an HTTP endpoint.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This is the initial step in the system architecture where data is gathered.</a:t>
            </a:r>
            <a:endParaRPr/>
          </a:p>
        </p:txBody>
      </p:sp>
      <p:sp>
        <p:nvSpPr>
          <p:cNvPr id="1604" name="Google Shape;1604;p89"/>
          <p:cNvSpPr txBox="1"/>
          <p:nvPr>
            <p:ph idx="5" type="subTitle"/>
          </p:nvPr>
        </p:nvSpPr>
        <p:spPr>
          <a:xfrm>
            <a:off x="5971500" y="1470400"/>
            <a:ext cx="2255100" cy="4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Grafana</a:t>
            </a:r>
            <a:endParaRPr/>
          </a:p>
        </p:txBody>
      </p:sp>
      <p:sp>
        <p:nvSpPr>
          <p:cNvPr id="1605" name="Google Shape;1605;p89"/>
          <p:cNvSpPr txBox="1"/>
          <p:nvPr>
            <p:ph idx="6" type="body"/>
          </p:nvPr>
        </p:nvSpPr>
        <p:spPr>
          <a:xfrm>
            <a:off x="5971500" y="2053949"/>
            <a:ext cx="2255100" cy="22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Visualization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Queries Prometheus and visualizes the metrics on interactive dashboards.</a:t>
            </a:r>
            <a:endParaRPr/>
          </a:p>
        </p:txBody>
      </p:sp>
      <p:sp>
        <p:nvSpPr>
          <p:cNvPr id="1606" name="Google Shape;1606;p89"/>
          <p:cNvSpPr txBox="1"/>
          <p:nvPr>
            <p:ph idx="3" type="subTitle"/>
          </p:nvPr>
        </p:nvSpPr>
        <p:spPr>
          <a:xfrm>
            <a:off x="3444450" y="1470400"/>
            <a:ext cx="22551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Prometheus</a:t>
            </a:r>
            <a:endParaRPr/>
          </a:p>
        </p:txBody>
      </p:sp>
      <p:sp>
        <p:nvSpPr>
          <p:cNvPr id="1607" name="Google Shape;1607;p89"/>
          <p:cNvSpPr txBox="1"/>
          <p:nvPr>
            <p:ph idx="4" type="body"/>
          </p:nvPr>
        </p:nvSpPr>
        <p:spPr>
          <a:xfrm>
            <a:off x="3444450" y="2053374"/>
            <a:ext cx="2255100" cy="22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Database</a:t>
            </a:r>
            <a:r>
              <a:rPr lang="en"/>
              <a:t>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Scrapes the metrics from the Python script and stores them in its time-series database.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90"/>
          <p:cNvSpPr txBox="1"/>
          <p:nvPr>
            <p:ph type="title"/>
          </p:nvPr>
        </p:nvSpPr>
        <p:spPr>
          <a:xfrm>
            <a:off x="252475" y="865675"/>
            <a:ext cx="40950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pic>
        <p:nvPicPr>
          <p:cNvPr id="1613" name="Google Shape;1613;p90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0125" y="2069000"/>
            <a:ext cx="1802700" cy="1978500"/>
          </a:xfrm>
          <a:prstGeom prst="snip1Rect">
            <a:avLst>
              <a:gd fmla="val 16667" name="adj"/>
            </a:avLst>
          </a:prstGeom>
        </p:spPr>
      </p:pic>
      <p:sp>
        <p:nvSpPr>
          <p:cNvPr id="1614" name="Google Shape;1614;p90"/>
          <p:cNvSpPr txBox="1"/>
          <p:nvPr>
            <p:ph idx="1" type="body"/>
          </p:nvPr>
        </p:nvSpPr>
        <p:spPr>
          <a:xfrm>
            <a:off x="270000" y="1939675"/>
            <a:ext cx="4528500" cy="132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Python &amp; psutil</a:t>
            </a:r>
            <a:r>
              <a:rPr lang="en" sz="1300"/>
              <a:t>: Collect metrics like CPU, memory, and disk usage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Prometheus</a:t>
            </a:r>
            <a:r>
              <a:rPr lang="en" sz="1300"/>
              <a:t>: Store and query metrics efficiently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Grafana</a:t>
            </a:r>
            <a:r>
              <a:rPr lang="en" sz="1300"/>
              <a:t>: Build customizable dashboards</a:t>
            </a:r>
            <a:endParaRPr sz="1300"/>
          </a:p>
        </p:txBody>
      </p:sp>
      <p:pic>
        <p:nvPicPr>
          <p:cNvPr id="1615" name="Google Shape;1615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500" y="3259975"/>
            <a:ext cx="1537750" cy="15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6" name="Google Shape;1616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8200" y="1458800"/>
            <a:ext cx="1733149" cy="173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91"/>
          <p:cNvSpPr txBox="1"/>
          <p:nvPr>
            <p:ph type="title"/>
          </p:nvPr>
        </p:nvSpPr>
        <p:spPr>
          <a:xfrm>
            <a:off x="4664825" y="699100"/>
            <a:ext cx="41676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pic>
        <p:nvPicPr>
          <p:cNvPr id="1622" name="Google Shape;1622;p9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4611" l="0" r="0" t="4620"/>
          <a:stretch/>
        </p:blipFill>
        <p:spPr>
          <a:xfrm>
            <a:off x="119025" y="1264225"/>
            <a:ext cx="4615800" cy="2741400"/>
          </a:xfrm>
          <a:prstGeom prst="snip1Rect">
            <a:avLst>
              <a:gd fmla="val 16667" name="adj"/>
            </a:avLst>
          </a:prstGeom>
        </p:spPr>
      </p:pic>
      <p:sp>
        <p:nvSpPr>
          <p:cNvPr id="1623" name="Google Shape;1623;p91"/>
          <p:cNvSpPr txBox="1"/>
          <p:nvPr>
            <p:ph idx="1" type="body"/>
          </p:nvPr>
        </p:nvSpPr>
        <p:spPr>
          <a:xfrm>
            <a:off x="4734825" y="1458800"/>
            <a:ext cx="4097700" cy="258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Python script collects system metrics using psutil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script exposes these metrics to Prometheus via an HTTP endpoint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Prometheus scrapes and stores the metrics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Grafana queries Prometheus and displays the data visually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92"/>
          <p:cNvSpPr txBox="1"/>
          <p:nvPr>
            <p:ph type="title"/>
          </p:nvPr>
        </p:nvSpPr>
        <p:spPr>
          <a:xfrm>
            <a:off x="4664825" y="1280425"/>
            <a:ext cx="41676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in Action</a:t>
            </a:r>
            <a:endParaRPr/>
          </a:p>
        </p:txBody>
      </p:sp>
      <p:pic>
        <p:nvPicPr>
          <p:cNvPr id="1629" name="Google Shape;1629;p9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10474" t="0"/>
          <a:stretch/>
        </p:blipFill>
        <p:spPr>
          <a:xfrm>
            <a:off x="42250" y="1280425"/>
            <a:ext cx="4622700" cy="3182400"/>
          </a:xfrm>
          <a:prstGeom prst="snip1Rect">
            <a:avLst>
              <a:gd fmla="val 16667" name="adj"/>
            </a:avLst>
          </a:prstGeom>
        </p:spPr>
      </p:pic>
      <p:sp>
        <p:nvSpPr>
          <p:cNvPr id="1630" name="Google Shape;1630;p92"/>
          <p:cNvSpPr txBox="1"/>
          <p:nvPr>
            <p:ph idx="1" type="body"/>
          </p:nvPr>
        </p:nvSpPr>
        <p:spPr>
          <a:xfrm>
            <a:off x="5584250" y="1738525"/>
            <a:ext cx="3328500" cy="8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Run the Python script</a:t>
            </a:r>
            <a:r>
              <a:rPr lang="en"/>
              <a:t> to expose metrics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Start Prometheus</a:t>
            </a:r>
            <a:r>
              <a:rPr lang="en"/>
              <a:t> and verify the target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Open Grafana</a:t>
            </a:r>
            <a:r>
              <a:rPr lang="en"/>
              <a:t> and view the live dashboard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93"/>
          <p:cNvSpPr txBox="1"/>
          <p:nvPr>
            <p:ph type="title"/>
          </p:nvPr>
        </p:nvSpPr>
        <p:spPr>
          <a:xfrm>
            <a:off x="4976400" y="1186175"/>
            <a:ext cx="41676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pic>
        <p:nvPicPr>
          <p:cNvPr id="1636" name="Google Shape;1636;p9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825" y="1186175"/>
            <a:ext cx="4452900" cy="2762100"/>
          </a:xfrm>
          <a:prstGeom prst="snip1Rect">
            <a:avLst>
              <a:gd fmla="val 16667" name="adj"/>
            </a:avLst>
          </a:prstGeom>
        </p:spPr>
      </p:pic>
      <p:sp>
        <p:nvSpPr>
          <p:cNvPr id="1637" name="Google Shape;1637;p93"/>
          <p:cNvSpPr txBox="1"/>
          <p:nvPr>
            <p:ph idx="1" type="body"/>
          </p:nvPr>
        </p:nvSpPr>
        <p:spPr>
          <a:xfrm>
            <a:off x="4908000" y="1984775"/>
            <a:ext cx="4062900" cy="116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Real-time system monitoring for CPU, memory, and disk usage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Easy-to-extend architecture for adding new metrics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User-friendly Grafana dashboards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Completely free and open-source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94"/>
          <p:cNvSpPr txBox="1"/>
          <p:nvPr>
            <p:ph type="title"/>
          </p:nvPr>
        </p:nvSpPr>
        <p:spPr>
          <a:xfrm>
            <a:off x="420600" y="556425"/>
            <a:ext cx="75447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Overcoming Challenges</a:t>
            </a:r>
            <a:endParaRPr/>
          </a:p>
        </p:txBody>
      </p:sp>
      <p:sp>
        <p:nvSpPr>
          <p:cNvPr id="1643" name="Google Shape;1643;p94"/>
          <p:cNvSpPr txBox="1"/>
          <p:nvPr>
            <p:ph idx="1" type="body"/>
          </p:nvPr>
        </p:nvSpPr>
        <p:spPr>
          <a:xfrm>
            <a:off x="420600" y="1458800"/>
            <a:ext cx="8302800" cy="258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●"/>
            </a:pPr>
            <a:r>
              <a:rPr b="1" lang="en">
                <a:solidFill>
                  <a:schemeClr val="accent6"/>
                </a:solidFill>
              </a:rPr>
              <a:t>Configuring Prometheus</a:t>
            </a:r>
            <a:r>
              <a:rPr lang="en">
                <a:solidFill>
                  <a:schemeClr val="accent6"/>
                </a:solidFill>
              </a:rPr>
              <a:t> to scrape data at proper intervals </a:t>
            </a:r>
            <a:endParaRPr>
              <a:solidFill>
                <a:schemeClr val="accent6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→ Resolved by editing the prometheus.yml file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●"/>
            </a:pPr>
            <a:r>
              <a:rPr b="1" lang="en">
                <a:solidFill>
                  <a:schemeClr val="accent6"/>
                </a:solidFill>
              </a:rPr>
              <a:t>Designing clear Grafana dashboards</a:t>
            </a:r>
            <a:r>
              <a:rPr lang="en">
                <a:solidFill>
                  <a:schemeClr val="accent6"/>
                </a:solidFill>
              </a:rPr>
              <a:t> </a:t>
            </a:r>
            <a:endParaRPr>
              <a:solidFill>
                <a:schemeClr val="accent6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→ Iteratively tested with sample data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●"/>
            </a:pPr>
            <a:r>
              <a:rPr b="1" lang="en">
                <a:solidFill>
                  <a:schemeClr val="accent6"/>
                </a:solidFill>
              </a:rPr>
              <a:t>Managing sensitive credentials</a:t>
            </a:r>
            <a:r>
              <a:rPr lang="en">
                <a:solidFill>
                  <a:schemeClr val="accent6"/>
                </a:solidFill>
              </a:rPr>
              <a:t> </a:t>
            </a:r>
            <a:endParaRPr>
              <a:solidFill>
                <a:schemeClr val="accent6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→ Used .env files and .gitignore</a:t>
            </a:r>
            <a:endParaRPr/>
          </a:p>
        </p:txBody>
      </p:sp>
      <p:pic>
        <p:nvPicPr>
          <p:cNvPr id="1644" name="Google Shape;1644;p94"/>
          <p:cNvPicPr preferRelativeResize="0"/>
          <p:nvPr/>
        </p:nvPicPr>
        <p:blipFill rotWithShape="1">
          <a:blip r:embed="rId3">
            <a:alphaModFix/>
          </a:blip>
          <a:srcRect b="0" l="0" r="46071" t="14427"/>
          <a:stretch/>
        </p:blipFill>
        <p:spPr>
          <a:xfrm>
            <a:off x="4572000" y="2236800"/>
            <a:ext cx="4060325" cy="187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on Horiz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C7C7C7"/>
      </a:accent1>
      <a:accent2>
        <a:srgbClr val="0048CF"/>
      </a:accent2>
      <a:accent3>
        <a:srgbClr val="FF3F00"/>
      </a:accent3>
      <a:accent4>
        <a:srgbClr val="FEB800"/>
      </a:accent4>
      <a:accent5>
        <a:srgbClr val="FFFFFF"/>
      </a:accent5>
      <a:accent6>
        <a:srgbClr val="000000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idnight Whisp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81817"/>
      </a:accent1>
      <a:accent2>
        <a:srgbClr val="CFADBE"/>
      </a:accent2>
      <a:accent3>
        <a:srgbClr val="FFC0A5"/>
      </a:accent3>
      <a:accent4>
        <a:srgbClr val="FFB173"/>
      </a:accent4>
      <a:accent5>
        <a:srgbClr val="E75833"/>
      </a:accent5>
      <a:accent6>
        <a:srgbClr val="FFEFA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