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7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74563-27DB-4D6A-8FE8-C905EBB3D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5AE03D-6BA4-4464-8A60-9DBD1A4CA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B8909-C778-4389-93C1-94521B7B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B4BE-EDD4-4CE5-89BA-481C5A51BB9E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3B12DE-F823-4F5D-8B36-52F046CC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9C6814-5F81-4E1A-8CA7-A001A754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FDFB-EB60-4C2B-956F-547D6DA7A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15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92037-9638-451C-97CC-AEA9F321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BD6720-4DF2-4EC0-85D4-3C0CDDF23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9C994-4FD2-43D1-9254-56432F9E9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B4BE-EDD4-4CE5-89BA-481C5A51BB9E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8349D-26E3-455B-AAB2-EBD72623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152565-F80B-4B57-B2AD-083DC0AC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FDFB-EB60-4C2B-956F-547D6DA7A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55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1EF48B-7152-41FB-B25F-CD43011D1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62BA86-E306-4E9A-9261-0D79AE0C4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59F69-61A7-47F5-A8DC-FE962533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B4BE-EDD4-4CE5-89BA-481C5A51BB9E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B8D6ED-8E23-4213-9C78-FF28C88C8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68133-FF38-4942-B73C-052A9D3C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FDFB-EB60-4C2B-956F-547D6DA7A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80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B9BC0-F023-4E4A-B84C-C8EE35A3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AD3C4-B336-4A72-BB47-233429122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3F072-C085-42EB-B73E-381FE56DE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B4BE-EDD4-4CE5-89BA-481C5A51BB9E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97D6F-860D-40B6-9E9D-9EBBD5C1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67C30-D1C6-40AB-ACF0-F8832067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FDFB-EB60-4C2B-956F-547D6DA7A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03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E0503-9881-4466-9292-286D224F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9CE52-E43C-4EC8-89CE-AD18FB42E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A53F2-E4F6-4348-A6CD-9F968745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B4BE-EDD4-4CE5-89BA-481C5A51BB9E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BD28F-8BF8-451A-B681-1495EF8B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9A46F-1252-480B-9C7E-C83A37A5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FDFB-EB60-4C2B-956F-547D6DA7A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66411-11EB-4C71-A3EC-89CAE6A0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1C85B-2294-46B0-8ACA-6DB573160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C5E6A7-85B5-4053-91E4-1C5098BAF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BB71C-DFEC-420A-8C97-92ABBAFB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B4BE-EDD4-4CE5-89BA-481C5A51BB9E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032B70-212F-4FFD-BA6D-A3455BB9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A1F18-50BC-43C3-830B-8EB40E04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FDFB-EB60-4C2B-956F-547D6DA7A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61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D4EF2-43C5-4333-A12A-B9D4728F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3E3654-5C58-496F-A492-F4F7F720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32361E-9D20-4F3D-824E-780C27B27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47E79B-4A3B-47B6-ADF7-B98DF8594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F7F18E-47D4-446D-8F4A-D0218FA81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1A5DBA-DF5C-4DD0-8A4E-DE7D61BF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B4BE-EDD4-4CE5-89BA-481C5A51BB9E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9C123C-A511-4A3D-BFE2-B873D3CA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87F0FB-E327-4E3E-B234-7E2A7934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FDFB-EB60-4C2B-956F-547D6DA7A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36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E123B-0C67-4E32-8C6B-2F3478FD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4A65CF-1312-40FB-B9DC-83848479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B4BE-EDD4-4CE5-89BA-481C5A51BB9E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7937B6-8AA1-4D21-97E0-3F28062BF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F75B36-6E38-4CB0-A936-9FDB6619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FDFB-EB60-4C2B-956F-547D6DA7A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89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3EBEAF-19A4-4214-8019-ACEF669D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B4BE-EDD4-4CE5-89BA-481C5A51BB9E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4C5169-CEBC-420E-8AB8-BBF5B377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EC7ACD-6F53-40FE-B446-571B4996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FDFB-EB60-4C2B-956F-547D6DA7A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4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3A417-F724-45D5-A089-DB019D80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29698-E18B-4CFD-BE58-6B9E8B452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284878-5EBF-44CB-9B00-83A958CB1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95331F-9DC5-4CA5-B4F7-099AC1CE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B4BE-EDD4-4CE5-89BA-481C5A51BB9E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4F7532-984D-4FD7-9AE4-FFB0EC28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5FD8A2-F02A-40BB-8897-2DDD9A9F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FDFB-EB60-4C2B-956F-547D6DA7A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15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66C91-3719-490A-945B-571835B09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A6CB24-5A19-4A6C-A2BE-CB262A324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23E07-B64D-478E-9AE7-AA0DB993E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0AD6A9-6F45-402D-A45B-2C85EC7F8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B4BE-EDD4-4CE5-89BA-481C5A51BB9E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0F68EA-13B6-44C7-9A12-5CC29D8A3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E332B1-E19F-4F90-838B-7F216FB8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FDFB-EB60-4C2B-956F-547D6DA7A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28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30421C-334C-4520-946B-607BF98A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18DD9E-EFCF-40A9-A684-BF14C138E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9A2335-DF30-4ACD-8B89-3865E18B3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FB4BE-EDD4-4CE5-89BA-481C5A51BB9E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39560E-691F-48A1-8269-1AD9C3B19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50E576-F48B-44FA-BAA5-15F16B73C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FFDFB-EB60-4C2B-956F-547D6DA7A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75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E3E8D-2F05-420A-855B-1028D0B2F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184780" cy="23876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[11</a:t>
            </a:r>
            <a:r>
              <a:rPr lang="ko-KR" altLang="en-US" b="1" dirty="0"/>
              <a:t>장</a:t>
            </a:r>
            <a:r>
              <a:rPr lang="en-US" altLang="ko-KR" b="1" dirty="0"/>
              <a:t>] immer</a:t>
            </a:r>
            <a:r>
              <a:rPr lang="ko-KR" altLang="en-US" b="1" dirty="0"/>
              <a:t>를 사용하여 </a:t>
            </a:r>
            <a:br>
              <a:rPr lang="en-US" altLang="ko-KR" b="1" dirty="0"/>
            </a:br>
            <a:r>
              <a:rPr lang="ko-KR" altLang="en-US" b="1" dirty="0"/>
              <a:t>더 쉽게 불변성 유지하기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9EE814-08A5-467A-9ABC-0395BF1A3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발표자</a:t>
            </a:r>
            <a:r>
              <a:rPr lang="en-US" altLang="ko-KR" dirty="0"/>
              <a:t>: </a:t>
            </a:r>
            <a:r>
              <a:rPr lang="ko-KR" altLang="en-US" dirty="0"/>
              <a:t>이유진</a:t>
            </a:r>
          </a:p>
        </p:txBody>
      </p:sp>
    </p:spTree>
    <p:extLst>
      <p:ext uri="{BB962C8B-B14F-4D97-AF65-F5344CB8AC3E}">
        <p14:creationId xmlns:p14="http://schemas.microsoft.com/office/powerpoint/2010/main" val="1442486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C6657DF-AE2F-4586-BB7E-614F8448A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81" y="1674715"/>
            <a:ext cx="5118955" cy="387859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FAAE3A1-EFC1-47CA-8BBA-91C6D97DD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658" y="1828016"/>
            <a:ext cx="6006556" cy="3658384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CF9F019-8866-4A07-8813-2704788E266E}"/>
              </a:ext>
            </a:extLst>
          </p:cNvPr>
          <p:cNvSpPr/>
          <p:nvPr/>
        </p:nvSpPr>
        <p:spPr>
          <a:xfrm>
            <a:off x="2453268" y="2810107"/>
            <a:ext cx="1717288" cy="4237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899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C6657DF-AE2F-4586-BB7E-614F8448A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81" y="1674715"/>
            <a:ext cx="5118955" cy="38785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63DFD3-58E4-4CFE-814E-C19D41484F94}"/>
              </a:ext>
            </a:extLst>
          </p:cNvPr>
          <p:cNvSpPr txBox="1"/>
          <p:nvPr/>
        </p:nvSpPr>
        <p:spPr>
          <a:xfrm>
            <a:off x="6068121" y="3059667"/>
            <a:ext cx="5263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somewhere.deep.array</a:t>
            </a:r>
            <a:r>
              <a:rPr lang="ko-KR" altLang="en-US" sz="3600" b="1" dirty="0"/>
              <a:t>에 </a:t>
            </a:r>
            <a:r>
              <a:rPr lang="en-US" altLang="ko-KR" sz="3600" b="1" dirty="0"/>
              <a:t>5</a:t>
            </a:r>
            <a:r>
              <a:rPr lang="ko-KR" altLang="en-US" sz="3600" b="1" dirty="0"/>
              <a:t>를 추가하고 싶다</a:t>
            </a:r>
            <a:r>
              <a:rPr lang="en-US" altLang="ko-KR" sz="3600" b="1" dirty="0"/>
              <a:t>!</a:t>
            </a:r>
            <a:endParaRPr lang="ko-KR" altLang="en-US" sz="3600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AD294A7-DE3D-44EE-8D90-997B18389216}"/>
              </a:ext>
            </a:extLst>
          </p:cNvPr>
          <p:cNvSpPr/>
          <p:nvPr/>
        </p:nvSpPr>
        <p:spPr>
          <a:xfrm>
            <a:off x="2416914" y="3190264"/>
            <a:ext cx="3180998" cy="4227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61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C6657DF-AE2F-4586-BB7E-614F8448A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1" y="1684834"/>
            <a:ext cx="5118955" cy="3878593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AD294A7-DE3D-44EE-8D90-997B18389216}"/>
              </a:ext>
            </a:extLst>
          </p:cNvPr>
          <p:cNvSpPr/>
          <p:nvPr/>
        </p:nvSpPr>
        <p:spPr>
          <a:xfrm>
            <a:off x="1881655" y="3217634"/>
            <a:ext cx="3180998" cy="4227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F561712-AAE7-4859-A629-62CF839D7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930" y="1524674"/>
            <a:ext cx="8331119" cy="423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53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FE662-6EE9-435B-A7FE-DF9EA8AD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1C8C2-9A7C-4F4C-8FF0-6BD7A1B35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/>
              <a:t>값 하나를 업데이트하기 위해 코드를 </a:t>
            </a:r>
            <a:r>
              <a:rPr lang="ko-KR" altLang="en-US" b="1" u="sng" dirty="0"/>
              <a:t>열 줄 정도</a:t>
            </a:r>
            <a:r>
              <a:rPr lang="ko-KR" altLang="en-US" b="1" dirty="0"/>
              <a:t> 작성해야 한다</a:t>
            </a:r>
            <a:r>
              <a:rPr lang="en-US" altLang="ko-KR" b="1" dirty="0"/>
              <a:t>!</a:t>
            </a:r>
          </a:p>
          <a:p>
            <a:pPr marL="0" indent="0">
              <a:buNone/>
            </a:pPr>
            <a:endParaRPr lang="en-US" altLang="ko-KR" b="1" dirty="0"/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sz="4000" b="1" i="1" dirty="0">
                <a:sym typeface="Wingdings" panose="05000000000000000000" pitchFamily="2" charset="2"/>
              </a:rPr>
              <a:t> 간단한 작업임에도 코드의 길이가 </a:t>
            </a:r>
            <a:endParaRPr lang="en-US" altLang="ko-KR" sz="4000" b="1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4000" b="1" i="1" dirty="0">
                <a:solidFill>
                  <a:srgbClr val="FF0000"/>
                </a:solidFill>
                <a:sym typeface="Wingdings" panose="05000000000000000000" pitchFamily="2" charset="2"/>
              </a:rPr>
              <a:t>비효율적</a:t>
            </a:r>
            <a:r>
              <a:rPr lang="ko-KR" altLang="en-US" sz="4000" b="1" i="1" dirty="0">
                <a:sym typeface="Wingdings" panose="05000000000000000000" pitchFamily="2" charset="2"/>
              </a:rPr>
              <a:t>이고 </a:t>
            </a:r>
            <a:r>
              <a:rPr lang="ko-KR" altLang="en-US" sz="4000" b="1" i="1" dirty="0">
                <a:solidFill>
                  <a:srgbClr val="FF0000"/>
                </a:solidFill>
                <a:sym typeface="Wingdings" panose="05000000000000000000" pitchFamily="2" charset="2"/>
              </a:rPr>
              <a:t>가독성</a:t>
            </a:r>
            <a:r>
              <a:rPr lang="ko-KR" altLang="en-US" sz="4000" b="1" i="1" dirty="0">
                <a:sym typeface="Wingdings" panose="05000000000000000000" pitchFamily="2" charset="2"/>
              </a:rPr>
              <a:t>도 떨어진다</a:t>
            </a:r>
            <a:endParaRPr lang="en-US" altLang="ko-KR" sz="4000" b="1" i="1" dirty="0"/>
          </a:p>
          <a:p>
            <a:endParaRPr lang="ko-KR" altLang="en-US" dirty="0"/>
          </a:p>
        </p:txBody>
      </p:sp>
      <p:pic>
        <p:nvPicPr>
          <p:cNvPr id="1026" name="Picture 2" descr="rajephon lab - 개비스콘 짤 생성기">
            <a:extLst>
              <a:ext uri="{FF2B5EF4-FFF2-40B4-BE49-F238E27FC236}">
                <a16:creationId xmlns:a16="http://schemas.microsoft.com/office/drawing/2014/main" id="{1443DB76-7AD0-4193-9708-7A35ED338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468" y="4283220"/>
            <a:ext cx="3312906" cy="249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82B2AA-4277-4C20-B40E-B70AF9688779}"/>
              </a:ext>
            </a:extLst>
          </p:cNvPr>
          <p:cNvSpPr txBox="1"/>
          <p:nvPr/>
        </p:nvSpPr>
        <p:spPr>
          <a:xfrm>
            <a:off x="8560468" y="5506386"/>
            <a:ext cx="3631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비효율적인 코드</a:t>
            </a:r>
          </a:p>
        </p:txBody>
      </p:sp>
    </p:spTree>
    <p:extLst>
      <p:ext uri="{BB962C8B-B14F-4D97-AF65-F5344CB8AC3E}">
        <p14:creationId xmlns:p14="http://schemas.microsoft.com/office/powerpoint/2010/main" val="1919294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29971-B330-4118-AC1D-28AE42E6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그래서 </a:t>
            </a:r>
            <a:r>
              <a:rPr lang="en-US" altLang="ko-KR" b="1" dirty="0"/>
              <a:t>immer </a:t>
            </a:r>
            <a:r>
              <a:rPr lang="ko-KR" altLang="en-US" b="1" dirty="0"/>
              <a:t>라이브러리를 씁니다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23C91-5086-4FA2-9A50-1EEF282C3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05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immer </a:t>
            </a:r>
            <a:r>
              <a:rPr lang="ko-KR" altLang="en-US" dirty="0"/>
              <a:t>라이브러리는 구조가 복잡한 객체를 다음과 같이 바꿔준다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sz="3600" b="1" dirty="0"/>
              <a:t>불변성을 유지하면서</a:t>
            </a:r>
            <a:endParaRPr lang="en-US" altLang="ko-KR" sz="3600" b="1" dirty="0"/>
          </a:p>
          <a:p>
            <a:pPr marL="514350" indent="-514350">
              <a:buAutoNum type="arabicPeriod"/>
            </a:pPr>
            <a:r>
              <a:rPr lang="ko-KR" altLang="en-US" sz="3600" b="1" dirty="0"/>
              <a:t>업데이트 해준다</a:t>
            </a:r>
            <a:endParaRPr lang="en-US" altLang="ko-KR" sz="3600" b="1" dirty="0"/>
          </a:p>
          <a:p>
            <a:pPr marL="514350" indent="-514350">
              <a:buAutoNum type="arabicPeriod"/>
            </a:pPr>
            <a:r>
              <a:rPr lang="ko-KR" altLang="en-US" sz="3600" b="1" dirty="0"/>
              <a:t>코드도 </a:t>
            </a:r>
            <a:r>
              <a:rPr lang="ko-KR" altLang="en-US" sz="3600" b="1" dirty="0" err="1"/>
              <a:t>간결해진다</a:t>
            </a:r>
            <a:r>
              <a:rPr lang="en-US" altLang="ko-KR" sz="3600" b="1" dirty="0"/>
              <a:t>!</a:t>
            </a:r>
          </a:p>
        </p:txBody>
      </p:sp>
      <p:pic>
        <p:nvPicPr>
          <p:cNvPr id="2050" name="Picture 2" descr="개비스콘 짤 생성기 포스트모템">
            <a:extLst>
              <a:ext uri="{FF2B5EF4-FFF2-40B4-BE49-F238E27FC236}">
                <a16:creationId xmlns:a16="http://schemas.microsoft.com/office/drawing/2014/main" id="{887F7395-56A6-4EC8-A437-24D25DAAD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809" y="3676108"/>
            <a:ext cx="4018229" cy="30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CF1F81-C41A-4CCF-B8C4-97B2CF5694FA}"/>
              </a:ext>
            </a:extLst>
          </p:cNvPr>
          <p:cNvSpPr txBox="1"/>
          <p:nvPr/>
        </p:nvSpPr>
        <p:spPr>
          <a:xfrm>
            <a:off x="8370506" y="5350269"/>
            <a:ext cx="3631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1500000" sx="99000" sy="99000" algn="tl">
                    <a:srgbClr val="000000">
                      <a:alpha val="43137"/>
                    </a:srgbClr>
                  </a:outerShdw>
                </a:effectLst>
              </a:rPr>
              <a:t>immer</a:t>
            </a:r>
            <a:endParaRPr lang="ko-KR" altLang="en-US" sz="4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38100" dir="1500000" sx="99000" sy="99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3550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8E73-1ABB-40AA-98CE-B16729B19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297" y="1214438"/>
            <a:ext cx="9712713" cy="23876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3. </a:t>
            </a:r>
            <a:r>
              <a:rPr lang="en-US" altLang="ko-KR" b="1" dirty="0" err="1"/>
              <a:t>immer</a:t>
            </a:r>
            <a:r>
              <a:rPr lang="ko-KR" altLang="en-US" b="1" dirty="0"/>
              <a:t>를 설치하고</a:t>
            </a:r>
            <a:br>
              <a:rPr lang="en-US" altLang="ko-KR" b="1" dirty="0"/>
            </a:br>
            <a:r>
              <a:rPr lang="ko-KR" altLang="en-US" b="1" dirty="0"/>
              <a:t>사용법 알아보기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64F43D4-FC67-4A3E-A434-D8736CEFB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911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053C3-C69A-49F4-890E-290CBF89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1) </a:t>
            </a:r>
            <a:r>
              <a:rPr lang="ko-KR" altLang="en-US" b="1" dirty="0"/>
              <a:t>프로젝트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A379E-D114-4B6C-8D08-F42E08817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편집기를 켜고</a:t>
            </a:r>
            <a:r>
              <a:rPr lang="en-US" altLang="ko-KR" dirty="0"/>
              <a:t>, </a:t>
            </a:r>
            <a:r>
              <a:rPr lang="ko-KR" altLang="en-US" dirty="0"/>
              <a:t>프로젝트가 진행될 폴더로 들어가세요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yarn</a:t>
            </a:r>
            <a:r>
              <a:rPr lang="ko-KR" altLang="en-US" dirty="0"/>
              <a:t>으로 </a:t>
            </a:r>
            <a:r>
              <a:rPr lang="en-US" altLang="ko-KR" dirty="0" err="1"/>
              <a:t>immer</a:t>
            </a:r>
            <a:r>
              <a:rPr lang="ko-KR" altLang="en-US" dirty="0"/>
              <a:t>를 설치하세요</a:t>
            </a:r>
            <a:r>
              <a:rPr lang="en-US" altLang="ko-KR" dirty="0"/>
              <a:t>. </a:t>
            </a:r>
            <a:r>
              <a:rPr lang="ko-KR" altLang="en-US" dirty="0"/>
              <a:t>명령어는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80EFDF-949F-4381-9C88-E50353A13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88" y="2956469"/>
            <a:ext cx="6040480" cy="6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18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1CDF9-A1D1-4C8D-81EC-61CF826D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2)</a:t>
            </a:r>
            <a:r>
              <a:rPr lang="ko-KR" altLang="en-US" b="1" dirty="0"/>
              <a:t> 예제 </a:t>
            </a:r>
            <a:r>
              <a:rPr lang="en-US" altLang="ko-KR" b="1" dirty="0"/>
              <a:t>– </a:t>
            </a:r>
            <a:r>
              <a:rPr lang="en-US" altLang="ko-KR" b="1" dirty="0" err="1"/>
              <a:t>immer</a:t>
            </a:r>
            <a:r>
              <a:rPr lang="ko-KR" altLang="en-US" b="1" dirty="0"/>
              <a:t>를 사용하지 않고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6EF88-4E67-44B5-B698-3533B722A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en-US" altLang="ko-KR" dirty="0" err="1"/>
              <a:t>immer</a:t>
            </a:r>
            <a:r>
              <a:rPr lang="ko-KR" altLang="en-US" dirty="0"/>
              <a:t>를 사용하지 않고</a:t>
            </a:r>
            <a:r>
              <a:rPr lang="en-US" altLang="ko-KR" u="sng" dirty="0"/>
              <a:t>, </a:t>
            </a:r>
            <a:r>
              <a:rPr lang="ko-KR" altLang="en-US" u="sng" dirty="0"/>
              <a:t>불변성을 유지</a:t>
            </a:r>
            <a:r>
              <a:rPr lang="ko-KR" altLang="en-US" dirty="0"/>
              <a:t>하면서 </a:t>
            </a:r>
            <a:r>
              <a:rPr lang="ko-KR" altLang="en-US" u="sng" dirty="0"/>
              <a:t>값을 업데이트</a:t>
            </a:r>
            <a:r>
              <a:rPr lang="ko-KR" altLang="en-US" dirty="0"/>
              <a:t> 하는 예제를 만들어봅시다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아이디와 이름을 입력하면 리스트로 보여주고</a:t>
            </a:r>
            <a:r>
              <a:rPr lang="en-US" altLang="ko-KR" dirty="0"/>
              <a:t>, </a:t>
            </a:r>
            <a:r>
              <a:rPr lang="ko-KR" altLang="en-US" dirty="0"/>
              <a:t>리스트를 클릭하면 지워주는 앱을 만듭니다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624D25-43F8-482D-9637-985353D87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975" y="4001294"/>
            <a:ext cx="7304205" cy="169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0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487060-C38A-4645-8C66-7DFB6DA6D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1444"/>
            <a:ext cx="10515600" cy="5775519"/>
          </a:xfrm>
        </p:spPr>
        <p:txBody>
          <a:bodyPr/>
          <a:lstStyle/>
          <a:p>
            <a:r>
              <a:rPr lang="ko-KR" altLang="en-US" dirty="0"/>
              <a:t>상태는 </a:t>
            </a:r>
            <a:r>
              <a:rPr lang="en-US" altLang="ko-KR" dirty="0"/>
              <a:t>form</a:t>
            </a:r>
            <a:r>
              <a:rPr lang="ko-KR" altLang="en-US" dirty="0"/>
              <a:t>과 </a:t>
            </a:r>
            <a:r>
              <a:rPr lang="en-US" altLang="ko-KR" dirty="0"/>
              <a:t>data</a:t>
            </a:r>
            <a:r>
              <a:rPr lang="ko-KR" altLang="en-US" dirty="0"/>
              <a:t>가 있습니다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FB07EF-9373-4D45-B081-AFDE3A96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83502"/>
            <a:ext cx="10180888" cy="308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71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487060-C38A-4645-8C66-7DFB6DA6D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1445"/>
            <a:ext cx="10515600" cy="535258"/>
          </a:xfrm>
        </p:spPr>
        <p:txBody>
          <a:bodyPr/>
          <a:lstStyle/>
          <a:p>
            <a:r>
              <a:rPr lang="ko-KR" altLang="en-US" dirty="0"/>
              <a:t>상태를 업데이트 하는 함수들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C2F395-3181-4863-BA97-EA4C8902D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01" y="1192714"/>
            <a:ext cx="6416301" cy="37576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FC6D9C-3801-4E68-A2CA-AE0AE4B1E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849" y="137678"/>
            <a:ext cx="4926633" cy="6582644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11FFA8A-D0E4-4996-8AC8-D5D4168C60B8}"/>
              </a:ext>
            </a:extLst>
          </p:cNvPr>
          <p:cNvSpPr txBox="1">
            <a:spLocks/>
          </p:cNvSpPr>
          <p:nvPr/>
        </p:nvSpPr>
        <p:spPr>
          <a:xfrm>
            <a:off x="838200" y="5501984"/>
            <a:ext cx="5473390" cy="994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i="1" dirty="0" err="1"/>
              <a:t>보시다시피</a:t>
            </a:r>
            <a:r>
              <a:rPr lang="en-US" altLang="ko-KR" b="1" i="1" dirty="0"/>
              <a:t>… </a:t>
            </a:r>
          </a:p>
          <a:p>
            <a:pPr marL="0" indent="0">
              <a:buNone/>
            </a:pPr>
            <a:r>
              <a:rPr lang="ko-KR" altLang="en-US" b="1" i="1" dirty="0"/>
              <a:t>값 하나 변경하기 참 힘드네요</a:t>
            </a:r>
            <a:r>
              <a:rPr lang="en-US" altLang="ko-KR" b="1" i="1" dirty="0"/>
              <a:t>!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97307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8E73-1ABB-40AA-98CE-B16729B19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시작하기 전에</a:t>
            </a:r>
            <a:r>
              <a:rPr lang="en-US" altLang="ko-KR" b="1" dirty="0"/>
              <a:t>, </a:t>
            </a:r>
            <a:br>
              <a:rPr lang="en-US" altLang="ko-KR" b="1" dirty="0"/>
            </a:br>
            <a:r>
              <a:rPr lang="ko-KR" altLang="en-US" b="1" dirty="0"/>
              <a:t>전개연산자 </a:t>
            </a:r>
            <a:r>
              <a:rPr lang="ko-KR" altLang="en-US" b="1" dirty="0" err="1"/>
              <a:t>짚어보기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D87206-0722-41BD-B5D5-DAD31E94D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전개연산자가 뭐였더라</a:t>
            </a:r>
            <a:r>
              <a:rPr lang="en-US" altLang="ko-KR" dirty="0"/>
              <a:t>?</a:t>
            </a:r>
          </a:p>
          <a:p>
            <a:pPr marL="342900" indent="-342900">
              <a:buFontTx/>
              <a:buChar char="-"/>
            </a:pPr>
            <a:r>
              <a:rPr lang="en-US" altLang="ko-KR" dirty="0"/>
              <a:t>Rest </a:t>
            </a:r>
            <a:r>
              <a:rPr lang="ko-KR" altLang="en-US" dirty="0" err="1"/>
              <a:t>파라미터랑</a:t>
            </a:r>
            <a:r>
              <a:rPr lang="ko-KR" altLang="en-US" dirty="0"/>
              <a:t> 무슨 차이였더라</a:t>
            </a:r>
            <a:r>
              <a:rPr lang="en-US" altLang="ko-KR" dirty="0"/>
              <a:t>?</a:t>
            </a:r>
          </a:p>
          <a:p>
            <a:pPr marL="342900" indent="-34290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976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1CDF9-A1D1-4C8D-81EC-61CF826D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3) </a:t>
            </a:r>
            <a:r>
              <a:rPr lang="en-US" altLang="ko-KR" b="1" dirty="0" err="1"/>
              <a:t>immer</a:t>
            </a:r>
            <a:r>
              <a:rPr lang="ko-KR" altLang="en-US" b="1" dirty="0"/>
              <a:t> 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6EF88-4E67-44B5-B698-3533B722A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6131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immer</a:t>
            </a:r>
            <a:r>
              <a:rPr lang="ko-KR" altLang="en-US" dirty="0"/>
              <a:t> 라이브러리에는 </a:t>
            </a:r>
            <a:r>
              <a:rPr lang="en-US" altLang="ko-KR" dirty="0"/>
              <a:t>produce </a:t>
            </a:r>
            <a:r>
              <a:rPr lang="ko-KR" altLang="en-US" dirty="0"/>
              <a:t>함수를 제공합니다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6D516-F3D0-4CA8-83B7-4089C2F064BE}"/>
              </a:ext>
            </a:extLst>
          </p:cNvPr>
          <p:cNvSpPr txBox="1"/>
          <p:nvPr/>
        </p:nvSpPr>
        <p:spPr>
          <a:xfrm>
            <a:off x="1873405" y="2833457"/>
            <a:ext cx="8987883" cy="3570208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solidFill>
                  <a:schemeClr val="bg1"/>
                </a:solidFill>
                <a:highlight>
                  <a:srgbClr val="808080"/>
                </a:highlight>
              </a:rPr>
              <a:t>function</a:t>
            </a:r>
            <a:r>
              <a:rPr lang="ko-KR" altLang="en-US" sz="3600" b="1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en-US" altLang="ko-KR" sz="3600" b="1" i="1" dirty="0">
                <a:solidFill>
                  <a:schemeClr val="bg1"/>
                </a:solidFill>
                <a:highlight>
                  <a:srgbClr val="808080"/>
                </a:highlight>
              </a:rPr>
              <a:t>produce(</a:t>
            </a:r>
            <a:r>
              <a:rPr lang="en-US" altLang="ko-KR" sz="3600" b="1" i="1" dirty="0" err="1">
                <a:solidFill>
                  <a:schemeClr val="bg1"/>
                </a:solidFill>
                <a:highlight>
                  <a:srgbClr val="808080"/>
                </a:highlight>
              </a:rPr>
              <a:t>originalState</a:t>
            </a:r>
            <a:r>
              <a:rPr lang="en-US" altLang="ko-KR" sz="3600" b="1" i="1" dirty="0">
                <a:solidFill>
                  <a:schemeClr val="bg1"/>
                </a:solidFill>
                <a:highlight>
                  <a:srgbClr val="808080"/>
                </a:highlight>
              </a:rPr>
              <a:t>, draft)</a:t>
            </a:r>
          </a:p>
          <a:p>
            <a:pPr>
              <a:buFontTx/>
              <a:buChar char="-"/>
            </a:pPr>
            <a:r>
              <a:rPr lang="ko-KR" altLang="en-US" sz="2800" dirty="0"/>
              <a:t> 파라미터</a:t>
            </a:r>
            <a:endParaRPr lang="en-US" altLang="ko-KR" sz="2800" dirty="0"/>
          </a:p>
          <a:p>
            <a:pPr lvl="1">
              <a:buFontTx/>
              <a:buChar char="-"/>
            </a:pPr>
            <a:r>
              <a:rPr lang="en-US" altLang="ko-KR" sz="2600" dirty="0"/>
              <a:t> </a:t>
            </a:r>
            <a:r>
              <a:rPr lang="en-US" altLang="ko-KR" sz="2600" dirty="0" err="1"/>
              <a:t>originalState</a:t>
            </a:r>
            <a:r>
              <a:rPr lang="en-US" altLang="ko-KR" sz="2600" dirty="0"/>
              <a:t>: </a:t>
            </a:r>
            <a:r>
              <a:rPr lang="ko-KR" altLang="en-US" sz="2600" dirty="0"/>
              <a:t>수정하고 싶은 상태</a:t>
            </a:r>
            <a:r>
              <a:rPr lang="en-US" altLang="ko-KR" sz="2600" dirty="0"/>
              <a:t>(state)</a:t>
            </a:r>
          </a:p>
          <a:p>
            <a:pPr lvl="1">
              <a:buFontTx/>
              <a:buChar char="-"/>
            </a:pPr>
            <a:r>
              <a:rPr lang="en-US" altLang="ko-KR" sz="2600" dirty="0"/>
              <a:t> draft: </a:t>
            </a:r>
            <a:r>
              <a:rPr lang="ko-KR" altLang="en-US" sz="2600" dirty="0"/>
              <a:t>상태를 어떻게 업데이트할지 정의하는 함수</a:t>
            </a:r>
            <a:endParaRPr lang="en-US" altLang="ko-KR" sz="2600" dirty="0"/>
          </a:p>
          <a:p>
            <a:pPr lvl="1"/>
            <a:endParaRPr lang="en-US" altLang="ko-KR" sz="2600" dirty="0"/>
          </a:p>
          <a:p>
            <a:pPr algn="ctr">
              <a:buFontTx/>
              <a:buChar char="-"/>
            </a:pPr>
            <a:r>
              <a:rPr lang="ko-KR" altLang="en-US" sz="2800" dirty="0"/>
              <a:t> 두번째 파라미터 함수 내에서 원하는 값을 변경하면</a:t>
            </a:r>
            <a:r>
              <a:rPr lang="en-US" altLang="ko-KR" sz="2800" dirty="0"/>
              <a:t>,</a:t>
            </a:r>
          </a:p>
          <a:p>
            <a:pPr algn="ctr"/>
            <a:r>
              <a:rPr lang="en-US" altLang="ko-KR" sz="2800" b="1" dirty="0"/>
              <a:t>produce </a:t>
            </a:r>
            <a:r>
              <a:rPr lang="ko-KR" altLang="en-US" sz="2800" b="1" dirty="0"/>
              <a:t>함수가 알아서 불변성을 유지해주면서 새로운 상태를 만들어준다</a:t>
            </a:r>
            <a:r>
              <a:rPr lang="en-US" altLang="ko-KR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7341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28EFD2-3F8C-440B-A78D-655A639C8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6" y="4497589"/>
            <a:ext cx="11931805" cy="20013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F1BBC1D-4DCE-4A8F-99A0-016C91FBF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720" y="158388"/>
            <a:ext cx="6006556" cy="3658384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2368A3E8-EEF9-4538-98C9-B00BC6D9D191}"/>
              </a:ext>
            </a:extLst>
          </p:cNvPr>
          <p:cNvSpPr/>
          <p:nvPr/>
        </p:nvSpPr>
        <p:spPr>
          <a:xfrm>
            <a:off x="5731727" y="3902926"/>
            <a:ext cx="758283" cy="4237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236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49813F-999C-4760-9C41-0A5ACB2E6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21206"/>
            <a:ext cx="10515600" cy="4351338"/>
          </a:xfrm>
        </p:spPr>
        <p:txBody>
          <a:bodyPr/>
          <a:lstStyle/>
          <a:p>
            <a:r>
              <a:rPr lang="ko-KR" altLang="en-US" dirty="0"/>
              <a:t>좀 더 복잡한 예제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63BDC2-8E74-484D-907B-E78EEBE97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476" y="988161"/>
            <a:ext cx="9503047" cy="538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42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85DA0-EB7B-4EF1-B667-CBB29121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C5E166-8156-46A1-B70D-8DDE3F573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C88A76-0B6C-467B-96BB-20EABE288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235" y="1253331"/>
            <a:ext cx="9847264" cy="492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79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646B1-CFF8-4855-BCCD-07603616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3F6903-1CE1-40A1-9413-A8625F465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563" y="566791"/>
            <a:ext cx="8974873" cy="592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42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1CDF9-A1D1-4C8D-81EC-61CF826D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4) </a:t>
            </a:r>
            <a:r>
              <a:rPr lang="ko-KR" altLang="en-US" b="1" dirty="0"/>
              <a:t>예제 </a:t>
            </a:r>
            <a:r>
              <a:rPr lang="en-US" altLang="ko-KR" b="1" dirty="0"/>
              <a:t>– </a:t>
            </a:r>
            <a:r>
              <a:rPr lang="en-US" altLang="ko-KR" b="1" dirty="0" err="1"/>
              <a:t>immer</a:t>
            </a:r>
            <a:r>
              <a:rPr lang="ko-KR" altLang="en-US" b="1" dirty="0"/>
              <a:t>를 사용해서 수정하기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4B84D5-D11A-476A-A164-C4965A372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3600" b="1" i="1" dirty="0">
                <a:solidFill>
                  <a:srgbClr val="7030A0"/>
                </a:solidFill>
              </a:rPr>
              <a:t>과제</a:t>
            </a:r>
            <a:r>
              <a:rPr lang="en-US" altLang="ko-KR" sz="3600" b="1" i="1" dirty="0">
                <a:solidFill>
                  <a:srgbClr val="7030A0"/>
                </a:solidFill>
              </a:rPr>
              <a:t>!</a:t>
            </a:r>
          </a:p>
          <a:p>
            <a:r>
              <a:rPr lang="ko-KR" altLang="en-US" dirty="0"/>
              <a:t>기존에 </a:t>
            </a:r>
            <a:r>
              <a:rPr lang="en-US" altLang="ko-KR" dirty="0" err="1"/>
              <a:t>immer</a:t>
            </a:r>
            <a:r>
              <a:rPr lang="ko-KR" altLang="en-US" dirty="0"/>
              <a:t>를 사용하지 않고 만들었던 예제를 </a:t>
            </a:r>
            <a:r>
              <a:rPr lang="en-US" altLang="ko-KR" dirty="0" err="1"/>
              <a:t>immer</a:t>
            </a:r>
            <a:r>
              <a:rPr lang="ko-KR" altLang="en-US" dirty="0"/>
              <a:t>를 이용해 좀더 깔끔하게 수정해봅시다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너무 어려울 수 있으니 예시로 하나를 </a:t>
            </a:r>
            <a:r>
              <a:rPr lang="ko-KR" altLang="en-US" dirty="0" err="1"/>
              <a:t>보여드릴게요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5878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6CAFC-069D-4D86-B994-BF24D775F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BD408-7A26-49B7-9F34-E530FF934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642CA8-1D01-44D4-98A2-EDF9665D7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6" y="296718"/>
            <a:ext cx="6416301" cy="37576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F0821B-580D-4754-AACA-B83414E664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63"/>
          <a:stretch/>
        </p:blipFill>
        <p:spPr>
          <a:xfrm>
            <a:off x="6009674" y="1759095"/>
            <a:ext cx="5930050" cy="4879483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03504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E7F5C-B272-499A-8171-DCB661E4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✨중요한 것은</a:t>
            </a:r>
            <a:r>
              <a:rPr lang="en-US" altLang="ko-KR" b="1" dirty="0"/>
              <a:t>..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6BA013-C971-4D42-BED5-942BF0D58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 fontScale="92500"/>
          </a:bodyPr>
          <a:lstStyle/>
          <a:p>
            <a:r>
              <a:rPr lang="ko-KR" altLang="en-US" sz="2700" dirty="0"/>
              <a:t>기존에는 사용자가 불변성을 </a:t>
            </a:r>
            <a:r>
              <a:rPr lang="ko-KR" altLang="en-US" sz="2700" dirty="0" err="1"/>
              <a:t>신경써야</a:t>
            </a:r>
            <a:r>
              <a:rPr lang="ko-KR" altLang="en-US" sz="2700" dirty="0"/>
              <a:t> 했기 때문에</a:t>
            </a:r>
            <a:r>
              <a:rPr lang="en-US" altLang="ko-KR" sz="2700" dirty="0"/>
              <a:t>, </a:t>
            </a:r>
          </a:p>
          <a:p>
            <a:pPr marL="0" indent="0">
              <a:buNone/>
            </a:pPr>
            <a:r>
              <a:rPr lang="ko-KR" altLang="en-US" sz="2700" dirty="0"/>
              <a:t>배열의 값을 직접 변경할 수 없었다</a:t>
            </a:r>
            <a:r>
              <a:rPr lang="en-US" altLang="ko-KR" sz="2700" dirty="0"/>
              <a:t>. </a:t>
            </a:r>
          </a:p>
          <a:p>
            <a:pPr marL="0" indent="0">
              <a:buNone/>
            </a:pPr>
            <a:r>
              <a:rPr lang="ko-KR" altLang="en-US" sz="2700" dirty="0"/>
              <a:t>그래서</a:t>
            </a:r>
            <a:r>
              <a:rPr lang="en-US" altLang="ko-KR" sz="2700" dirty="0"/>
              <a:t> </a:t>
            </a:r>
            <a:r>
              <a:rPr lang="ko-KR" altLang="en-US" sz="2700" u="sng" dirty="0"/>
              <a:t>전개 연산자</a:t>
            </a:r>
            <a:r>
              <a:rPr lang="ko-KR" altLang="en-US" sz="2700" dirty="0"/>
              <a:t>를 이용해 </a:t>
            </a:r>
            <a:r>
              <a:rPr lang="ko-KR" altLang="en-US" sz="2700" u="sng" dirty="0"/>
              <a:t>새로운 배열에 기존 값을 복사</a:t>
            </a:r>
            <a:r>
              <a:rPr lang="ko-KR" altLang="en-US" sz="2700" dirty="0"/>
              <a:t>하고</a:t>
            </a:r>
            <a:r>
              <a:rPr lang="en-US" altLang="ko-KR" sz="2700" dirty="0"/>
              <a:t>,</a:t>
            </a:r>
          </a:p>
          <a:p>
            <a:pPr marL="0" indent="0">
              <a:buNone/>
            </a:pPr>
            <a:r>
              <a:rPr lang="ko-KR" altLang="en-US" sz="2700" dirty="0"/>
              <a:t>거기에 </a:t>
            </a:r>
            <a:r>
              <a:rPr lang="ko-KR" altLang="en-US" sz="2700" u="sng" dirty="0"/>
              <a:t>업데이트 할 값을 덮어쓰고</a:t>
            </a:r>
            <a:r>
              <a:rPr lang="en-US" altLang="ko-KR" sz="2700" dirty="0"/>
              <a:t>,</a:t>
            </a:r>
          </a:p>
          <a:p>
            <a:pPr marL="0" indent="0">
              <a:buNone/>
            </a:pPr>
            <a:r>
              <a:rPr lang="en-US" altLang="ko-KR" sz="2700" dirty="0" err="1"/>
              <a:t>setState</a:t>
            </a:r>
            <a:r>
              <a:rPr lang="ko-KR" altLang="en-US" sz="2700" dirty="0"/>
              <a:t>로 기존 배열을 새로운 배열로 교체하였다</a:t>
            </a:r>
            <a:r>
              <a:rPr lang="en-US" altLang="ko-KR" sz="27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immer</a:t>
            </a:r>
            <a:r>
              <a:rPr lang="ko-KR" altLang="en-US" dirty="0"/>
              <a:t>를 사용하면</a:t>
            </a:r>
            <a:r>
              <a:rPr lang="en-US" altLang="ko-KR" dirty="0"/>
              <a:t>, </a:t>
            </a:r>
            <a:r>
              <a:rPr lang="ko-KR" altLang="en-US" dirty="0"/>
              <a:t>상태를 업데이트할 때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객체의 값을 직접 수정</a:t>
            </a:r>
            <a:r>
              <a:rPr lang="ko-KR" altLang="en-US" dirty="0"/>
              <a:t>하거나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b="1" dirty="0"/>
              <a:t>배열의 값을 직접 변경하는 메서드</a:t>
            </a:r>
            <a:r>
              <a:rPr lang="en-US" altLang="ko-KR" b="1" dirty="0"/>
              <a:t>(push, splice </a:t>
            </a:r>
            <a:r>
              <a:rPr lang="ko-KR" altLang="en-US" b="1" dirty="0"/>
              <a:t>등</a:t>
            </a:r>
            <a:r>
              <a:rPr lang="en-US" altLang="ko-KR" b="1" dirty="0"/>
              <a:t>)</a:t>
            </a:r>
            <a:r>
              <a:rPr lang="ko-KR" altLang="en-US" b="1" dirty="0"/>
              <a:t>을 사용</a:t>
            </a:r>
            <a:r>
              <a:rPr lang="ko-KR" altLang="en-US" dirty="0"/>
              <a:t>하면서도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불변성을 유지할 수 있다</a:t>
            </a:r>
            <a:r>
              <a:rPr lang="en-US" altLang="ko-KR" dirty="0"/>
              <a:t>! (</a:t>
            </a:r>
            <a:r>
              <a:rPr lang="ko-KR" altLang="en-US" dirty="0"/>
              <a:t>사용자가 불변성을 </a:t>
            </a:r>
            <a:r>
              <a:rPr lang="ko-KR" altLang="en-US" dirty="0" err="1"/>
              <a:t>신경쓰지</a:t>
            </a:r>
            <a:r>
              <a:rPr lang="ko-KR" altLang="en-US" dirty="0"/>
              <a:t> 않아도 된다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6840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5FAB4-E67F-4E47-9D18-356FA619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그렇다고 </a:t>
            </a:r>
            <a:r>
              <a:rPr lang="en-US" altLang="ko-KR" b="1" dirty="0" err="1"/>
              <a:t>immer</a:t>
            </a:r>
            <a:r>
              <a:rPr lang="ko-KR" altLang="en-US" b="1" dirty="0"/>
              <a:t> 가 능사는 아니다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4F39950-C6D9-4CDD-A06F-2224ADFC2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396" y="2123591"/>
            <a:ext cx="7674930" cy="37196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31098A-3169-4AD3-B2D4-225E0F363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070" y="1611312"/>
            <a:ext cx="7298337" cy="4881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6FE8D6-9BF7-44C0-BC6D-8D53EB34CE72}"/>
              </a:ext>
            </a:extLst>
          </p:cNvPr>
          <p:cNvSpPr txBox="1"/>
          <p:nvPr/>
        </p:nvSpPr>
        <p:spPr>
          <a:xfrm>
            <a:off x="1730297" y="3429000"/>
            <a:ext cx="9243431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4000" b="1" i="1" dirty="0">
                <a:solidFill>
                  <a:srgbClr val="7030A0"/>
                </a:solidFill>
              </a:rPr>
              <a:t> </a:t>
            </a:r>
            <a:r>
              <a:rPr lang="en-US" altLang="ko-KR" sz="4000" b="1" i="1" dirty="0" err="1">
                <a:solidFill>
                  <a:srgbClr val="7030A0"/>
                </a:solidFill>
              </a:rPr>
              <a:t>immer</a:t>
            </a:r>
            <a:r>
              <a:rPr lang="ko-KR" altLang="en-US" sz="4000" b="1" i="1" dirty="0">
                <a:solidFill>
                  <a:srgbClr val="7030A0"/>
                </a:solidFill>
              </a:rPr>
              <a:t>는 불변성을 유지해야 하는</a:t>
            </a:r>
            <a:endParaRPr lang="en-US" altLang="ko-KR" sz="4000" b="1" i="1" dirty="0">
              <a:solidFill>
                <a:srgbClr val="7030A0"/>
              </a:solidFill>
            </a:endParaRPr>
          </a:p>
          <a:p>
            <a:r>
              <a:rPr lang="ko-KR" altLang="en-US" sz="4000" b="1" i="1" dirty="0">
                <a:solidFill>
                  <a:srgbClr val="7030A0"/>
                </a:solidFill>
              </a:rPr>
              <a:t>코드가 복잡한 경우에만 사용하면 된다</a:t>
            </a:r>
            <a:r>
              <a:rPr lang="en-US" altLang="ko-KR" sz="4000" b="1" i="1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699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8E73-1ABB-40AA-98CE-B16729B19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297" y="1214438"/>
            <a:ext cx="9712713" cy="23876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정리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64F43D4-FC67-4A3E-A434-D8736CEFB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01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1DFCF-DEC0-43E8-8943-9521981D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전개연산자가 뭐였더라</a:t>
            </a:r>
            <a:r>
              <a:rPr lang="en-US" altLang="ko-KR" b="1" dirty="0"/>
              <a:t>…?</a:t>
            </a:r>
            <a:r>
              <a:rPr lang="ko-KR" altLang="en-US" b="1" dirty="0"/>
              <a:t>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F5C150-F53C-487C-B7FB-FCCA52FD8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객체를 </a:t>
            </a:r>
            <a:r>
              <a:rPr lang="ko-KR" altLang="en-US" b="1" dirty="0"/>
              <a:t>함수의 인수로 넣어주거나 배열의 요소로 추가할 때 </a:t>
            </a:r>
            <a:r>
              <a:rPr lang="ko-KR" altLang="en-US" dirty="0"/>
              <a:t>사용한다</a:t>
            </a:r>
            <a:endParaRPr lang="en-US" altLang="ko-KR" dirty="0"/>
          </a:p>
          <a:p>
            <a:r>
              <a:rPr lang="ko-KR" altLang="en-US" dirty="0"/>
              <a:t>한마디로</a:t>
            </a:r>
            <a:r>
              <a:rPr lang="en-US" altLang="ko-KR" dirty="0"/>
              <a:t>, </a:t>
            </a:r>
            <a:r>
              <a:rPr lang="ko-KR" altLang="en-US" dirty="0"/>
              <a:t>배열이나 문자열의 </a:t>
            </a:r>
            <a:r>
              <a:rPr lang="ko-KR" altLang="en-US" b="1" dirty="0"/>
              <a:t>요소들만 뽑아와 </a:t>
            </a:r>
            <a:r>
              <a:rPr lang="ko-KR" altLang="en-US" dirty="0"/>
              <a:t>사용할 수 있다</a:t>
            </a:r>
          </a:p>
        </p:txBody>
      </p:sp>
    </p:spTree>
    <p:extLst>
      <p:ext uri="{BB962C8B-B14F-4D97-AF65-F5344CB8AC3E}">
        <p14:creationId xmlns:p14="http://schemas.microsoft.com/office/powerpoint/2010/main" val="919757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4E5D4-2126-4302-9E92-809D5EAA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84467-CC37-4336-B6A3-CF79A23FC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immer</a:t>
            </a:r>
            <a:r>
              <a:rPr lang="ko-KR" altLang="en-US" dirty="0"/>
              <a:t>는 후에 배울 </a:t>
            </a:r>
            <a:r>
              <a:rPr lang="ko-KR" altLang="en-US" b="1" dirty="0"/>
              <a:t>상태 관리 라이브러리 </a:t>
            </a:r>
            <a:r>
              <a:rPr lang="en-US" altLang="ko-KR" b="1" dirty="0"/>
              <a:t>Redux</a:t>
            </a:r>
            <a:r>
              <a:rPr lang="ko-KR" altLang="en-US" dirty="0"/>
              <a:t>와 함께 사용할 때 더욱 유용합니다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immer</a:t>
            </a:r>
            <a:r>
              <a:rPr lang="ko-KR" altLang="en-US" dirty="0"/>
              <a:t>가 불편하다면 꼭 사용할 필요는 없습니다</a:t>
            </a:r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ko-KR" altLang="en-US" dirty="0" err="1"/>
              <a:t>익혀둔다면</a:t>
            </a:r>
            <a:r>
              <a:rPr lang="ko-KR" altLang="en-US" dirty="0"/>
              <a:t> </a:t>
            </a:r>
            <a:r>
              <a:rPr lang="ko-KR" altLang="en-US" b="1" dirty="0"/>
              <a:t>생산성을 크게 </a:t>
            </a:r>
            <a:r>
              <a:rPr lang="ko-KR" altLang="en-US" b="1" dirty="0" err="1"/>
              <a:t>높혀줍니다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886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8E73-1ABB-40AA-98CE-B16729B19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297" y="1214438"/>
            <a:ext cx="9712713" cy="2387600"/>
          </a:xfrm>
        </p:spPr>
        <p:txBody>
          <a:bodyPr>
            <a:normAutofit/>
          </a:bodyPr>
          <a:lstStyle/>
          <a:p>
            <a:r>
              <a:rPr lang="ko-KR" altLang="en-US" b="1" dirty="0"/>
              <a:t>감사합니다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64F43D4-FC67-4A3E-A434-D8736CEFB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질문받겠습니다</a:t>
            </a:r>
            <a:r>
              <a:rPr lang="en-US" altLang="ko-KR" dirty="0"/>
              <a:t>~!</a:t>
            </a:r>
            <a:endParaRPr lang="ko-KR" altLang="en-US" dirty="0"/>
          </a:p>
        </p:txBody>
      </p:sp>
      <p:pic>
        <p:nvPicPr>
          <p:cNvPr id="1028" name="Picture 4" descr="카톡짤, 짤방모음, 카톡짤방모음, 웃긴짤방모음 147 : 네이버 블로그 ...">
            <a:extLst>
              <a:ext uri="{FF2B5EF4-FFF2-40B4-BE49-F238E27FC236}">
                <a16:creationId xmlns:a16="http://schemas.microsoft.com/office/drawing/2014/main" id="{A19CA34F-7780-4218-8F96-CD9E5FAEF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03" y="4429919"/>
            <a:ext cx="40005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34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0B8E8-AC24-49A5-82A8-14F06E30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5F0D30-086F-4265-83AF-66B38D2A0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944" y="1489571"/>
            <a:ext cx="7602170" cy="41239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D55F4D-35DF-41F3-85B8-0A780E6D941D}"/>
              </a:ext>
            </a:extLst>
          </p:cNvPr>
          <p:cNvSpPr txBox="1"/>
          <p:nvPr/>
        </p:nvSpPr>
        <p:spPr>
          <a:xfrm>
            <a:off x="2207941" y="965101"/>
            <a:ext cx="425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객체를 사용할 때</a:t>
            </a:r>
          </a:p>
        </p:txBody>
      </p:sp>
    </p:spTree>
    <p:extLst>
      <p:ext uri="{BB962C8B-B14F-4D97-AF65-F5344CB8AC3E}">
        <p14:creationId xmlns:p14="http://schemas.microsoft.com/office/powerpoint/2010/main" val="346196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0B8E8-AC24-49A5-82A8-14F06E30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91EE2C-005F-4D50-BB77-DE12129C2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234" y="1613176"/>
            <a:ext cx="8603950" cy="3631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AADA2-A8BC-4E3C-BBC4-FCA5432B603C}"/>
              </a:ext>
            </a:extLst>
          </p:cNvPr>
          <p:cNvSpPr txBox="1"/>
          <p:nvPr/>
        </p:nvSpPr>
        <p:spPr>
          <a:xfrm>
            <a:off x="1878443" y="1045286"/>
            <a:ext cx="425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배열을 사용할 때</a:t>
            </a:r>
          </a:p>
        </p:txBody>
      </p:sp>
    </p:spTree>
    <p:extLst>
      <p:ext uri="{BB962C8B-B14F-4D97-AF65-F5344CB8AC3E}">
        <p14:creationId xmlns:p14="http://schemas.microsoft.com/office/powerpoint/2010/main" val="3077816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20EB8-8F3A-4B10-A37C-32DE8139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Rest </a:t>
            </a:r>
            <a:r>
              <a:rPr lang="ko-KR" altLang="en-US" b="1" dirty="0" err="1"/>
              <a:t>파라미터랑</a:t>
            </a:r>
            <a:r>
              <a:rPr lang="ko-KR" altLang="en-US" b="1" dirty="0"/>
              <a:t> 무슨 차이였더라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268A1-D730-47C1-BADA-B4B4D3053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Rest </a:t>
            </a:r>
            <a:r>
              <a:rPr lang="ko-KR" altLang="en-US" dirty="0"/>
              <a:t>파라미터와 전개연산자는 완전히 반대로 동작한다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전개연산자</a:t>
            </a:r>
            <a:r>
              <a:rPr lang="en-US" altLang="ko-KR" dirty="0"/>
              <a:t>: </a:t>
            </a:r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객체의 요소들을 추출해준다</a:t>
            </a:r>
            <a:endParaRPr lang="en-US" altLang="ko-KR" dirty="0"/>
          </a:p>
          <a:p>
            <a:r>
              <a:rPr lang="en-US" altLang="ko-KR" dirty="0"/>
              <a:t>Rest </a:t>
            </a:r>
            <a:r>
              <a:rPr lang="ko-KR" altLang="en-US" dirty="0"/>
              <a:t>파라미터</a:t>
            </a:r>
            <a:r>
              <a:rPr lang="en-US" altLang="ko-KR" dirty="0"/>
              <a:t>: </a:t>
            </a:r>
            <a:r>
              <a:rPr lang="ko-KR" altLang="en-US" b="1" dirty="0"/>
              <a:t>함수의 인자로 받은 요소들을 배열로 만들어준다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79033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A2C9A-3451-4432-9B84-814BFCE8F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E7CE0A-7D16-47F8-9D41-E2E32B52B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1CC483-F45B-4673-B37F-0EFB95C86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954" y="1364437"/>
            <a:ext cx="7134092" cy="412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61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8E73-1ABB-40AA-98CE-B16729B19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297" y="1214438"/>
            <a:ext cx="9712713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객체의 구조가 깊어지면</a:t>
            </a:r>
            <a:r>
              <a:rPr lang="en-US" altLang="ko-KR" b="1" dirty="0"/>
              <a:t>, </a:t>
            </a:r>
            <a:br>
              <a:rPr lang="en-US" altLang="ko-KR" b="1" dirty="0"/>
            </a:br>
            <a:r>
              <a:rPr lang="ko-KR" altLang="en-US" b="1" dirty="0">
                <a:solidFill>
                  <a:srgbClr val="FF0000"/>
                </a:solidFill>
              </a:rPr>
              <a:t>불변성</a:t>
            </a:r>
            <a:r>
              <a:rPr lang="ko-KR" altLang="en-US" b="1" dirty="0"/>
              <a:t>을 유지하기 어려워진다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64F43D4-FC67-4A3E-A434-D8736CEFB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7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C6657DF-AE2F-4586-BB7E-614F8448A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81" y="1674715"/>
            <a:ext cx="5118955" cy="38785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63DFD3-58E4-4CFE-814E-C19D41484F94}"/>
              </a:ext>
            </a:extLst>
          </p:cNvPr>
          <p:cNvSpPr txBox="1"/>
          <p:nvPr/>
        </p:nvSpPr>
        <p:spPr>
          <a:xfrm>
            <a:off x="6068121" y="3059667"/>
            <a:ext cx="5263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somewhere.deep.inside</a:t>
            </a:r>
            <a:r>
              <a:rPr lang="ko-KR" altLang="en-US" sz="3600" b="1" dirty="0"/>
              <a:t>의 값을 </a:t>
            </a:r>
            <a:r>
              <a:rPr lang="en-US" altLang="ko-KR" sz="3600" b="1" dirty="0"/>
              <a:t>4</a:t>
            </a:r>
            <a:r>
              <a:rPr lang="ko-KR" altLang="en-US" sz="3600" b="1" dirty="0"/>
              <a:t>로 바꾸고 싶다</a:t>
            </a:r>
            <a:r>
              <a:rPr lang="en-US" altLang="ko-KR" sz="3600" b="1" dirty="0"/>
              <a:t>!</a:t>
            </a:r>
            <a:endParaRPr lang="ko-KR" altLang="en-US" sz="3600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4EC44C0-4B6C-4119-8DE2-A885ECFB9E00}"/>
              </a:ext>
            </a:extLst>
          </p:cNvPr>
          <p:cNvSpPr/>
          <p:nvPr/>
        </p:nvSpPr>
        <p:spPr>
          <a:xfrm>
            <a:off x="2453268" y="2810107"/>
            <a:ext cx="1717288" cy="4237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59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471</Words>
  <Application>Microsoft Office PowerPoint</Application>
  <PresentationFormat>와이드스크린</PresentationFormat>
  <Paragraphs>76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Wingdings</vt:lpstr>
      <vt:lpstr>Office 테마</vt:lpstr>
      <vt:lpstr>[11장] immer를 사용하여  더 쉽게 불변성 유지하기</vt:lpstr>
      <vt:lpstr>1. 시작하기 전에,  전개연산자 짚어보기</vt:lpstr>
      <vt:lpstr>전개연산자가 뭐였더라…?👀</vt:lpstr>
      <vt:lpstr>PowerPoint 프레젠테이션</vt:lpstr>
      <vt:lpstr>PowerPoint 프레젠테이션</vt:lpstr>
      <vt:lpstr>Rest 파라미터랑 무슨 차이였더라?</vt:lpstr>
      <vt:lpstr>PowerPoint 프레젠테이션</vt:lpstr>
      <vt:lpstr>2. 객체의 구조가 깊어지면,  불변성을 유지하기 어려워진다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그래서 immer 라이브러리를 씁니다!</vt:lpstr>
      <vt:lpstr>3. immer를 설치하고 사용법 알아보기</vt:lpstr>
      <vt:lpstr>1) 프로젝트 준비</vt:lpstr>
      <vt:lpstr>2) 예제 – immer를 사용하지 않고</vt:lpstr>
      <vt:lpstr>PowerPoint 프레젠테이션</vt:lpstr>
      <vt:lpstr>PowerPoint 프레젠테이션</vt:lpstr>
      <vt:lpstr>3) immer 사용법</vt:lpstr>
      <vt:lpstr>PowerPoint 프레젠테이션</vt:lpstr>
      <vt:lpstr>PowerPoint 프레젠테이션</vt:lpstr>
      <vt:lpstr>PowerPoint 프레젠테이션</vt:lpstr>
      <vt:lpstr>PowerPoint 프레젠테이션</vt:lpstr>
      <vt:lpstr>4) 예제 – immer를 사용해서 수정하기</vt:lpstr>
      <vt:lpstr>PowerPoint 프레젠테이션</vt:lpstr>
      <vt:lpstr>✨중요한 것은..</vt:lpstr>
      <vt:lpstr>그렇다고 immer 가 능사는 아니다</vt:lpstr>
      <vt:lpstr>4. 정리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[11장] immer를 사용하여  더 쉽게 불변성 유지하기</dc:title>
  <dc:creator>이유진</dc:creator>
  <cp:lastModifiedBy>이유진</cp:lastModifiedBy>
  <cp:revision>10</cp:revision>
  <dcterms:created xsi:type="dcterms:W3CDTF">2020-04-10T13:26:36Z</dcterms:created>
  <dcterms:modified xsi:type="dcterms:W3CDTF">2020-04-12T08:26:47Z</dcterms:modified>
</cp:coreProperties>
</file>