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JAE" initials="M" lastIdx="1" clrIdx="0">
    <p:extLst>
      <p:ext uri="{19B8F6BF-5375-455C-9EA6-DF929625EA0E}">
        <p15:presenceInfo xmlns:p15="http://schemas.microsoft.com/office/powerpoint/2012/main" userId="MINJ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FA3A7-F807-42BE-B73D-38F692580CD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C5153-3F84-449F-9664-C9B7B6897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7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콜백이랑</a:t>
            </a:r>
            <a:r>
              <a:rPr lang="ko-KR" altLang="en-US" dirty="0" smtClean="0"/>
              <a:t> 다르게 커런트를 꼭 붙여줘야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C5153-3F84-449F-9664-C9B7B6897E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함수형 컴포넌트에서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C5153-3F84-449F-9664-C9B7B6897E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스크롤박스</a:t>
            </a:r>
            <a:r>
              <a:rPr lang="ko-KR" altLang="en-US" dirty="0" smtClean="0"/>
              <a:t> 컴포넌트에 </a:t>
            </a:r>
            <a:r>
              <a:rPr lang="ko-KR" altLang="en-US" dirty="0" err="1" smtClean="0"/>
              <a:t>레프를</a:t>
            </a:r>
            <a:r>
              <a:rPr lang="ko-KR" altLang="en-US" dirty="0" smtClean="0"/>
              <a:t> 달았다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스크롤박승의 </a:t>
            </a:r>
            <a:r>
              <a:rPr lang="ko-KR" altLang="en-US" dirty="0" err="1" smtClean="0"/>
              <a:t>스크롤투바텀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C5153-3F84-449F-9664-C9B7B6897E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대부분의 상황에서는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사용하면 해결할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C5153-3F84-449F-9664-C9B7B6897E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4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4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8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1EC-F3C9-4FBA-8209-EF2DBD261CF5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0D94-D350-4DCC-ABAE-F228DE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fld id="{161A21EC-F3C9-4FBA-8209-EF2DBD261CF5}" type="datetimeFigureOut">
              <a:rPr lang="ko-KR" altLang="en-US" smtClean="0"/>
              <a:pPr/>
              <a:t>2020-02-19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fld id="{4FB70D94-D350-4DCC-ABAE-F228DE1805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3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</a:t>
            </a:r>
            <a:r>
              <a:rPr lang="ko-KR" altLang="en-US" dirty="0" smtClean="0"/>
              <a:t>를 사용할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DOM</a:t>
            </a:r>
            <a:r>
              <a:rPr lang="ko-KR" altLang="en-US" dirty="0" smtClean="0"/>
              <a:t>을 꼭 사용해야 될 때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에 포커스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스크롤 박스 조작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Canvas</a:t>
            </a:r>
            <a:r>
              <a:rPr lang="ko-KR" altLang="en-US" dirty="0" smtClean="0"/>
              <a:t>요소에 그림 그리기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343" r="77469" b="84464"/>
          <a:stretch/>
        </p:blipFill>
        <p:spPr>
          <a:xfrm>
            <a:off x="3610927" y="2422208"/>
            <a:ext cx="2637473" cy="610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0667" r="68877" b="653"/>
          <a:stretch/>
        </p:blipFill>
        <p:spPr>
          <a:xfrm>
            <a:off x="5377814" y="3032760"/>
            <a:ext cx="3643313" cy="3813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952" t="10366" r="88995" b="77749"/>
          <a:stretch/>
        </p:blipFill>
        <p:spPr>
          <a:xfrm>
            <a:off x="1231641" y="5354452"/>
            <a:ext cx="1128984" cy="11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달아서 다른 요소와 구별되게 해준다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CSS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JS</a:t>
            </a:r>
            <a:r>
              <a:rPr lang="ko-KR" altLang="en-US" dirty="0" smtClean="0"/>
              <a:t>가 그 특정한 요소를 찾을 수 있도록 유도해주는 역할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</a:t>
            </a:r>
            <a:r>
              <a:rPr lang="ko-KR" altLang="en-US" dirty="0" smtClean="0"/>
              <a:t>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리액트에서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/>
              <a:t> </a:t>
            </a:r>
            <a:r>
              <a:rPr lang="ko-KR" altLang="en-US" dirty="0" smtClean="0"/>
              <a:t>사용은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But, </a:t>
            </a:r>
            <a:r>
              <a:rPr lang="ko-KR" altLang="en-US" dirty="0" smtClean="0"/>
              <a:t>같은 컴포넌트를 여러 번 사용한다면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중복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이 여러 개 생긴다</a:t>
            </a:r>
            <a:r>
              <a:rPr lang="en-US" altLang="ko-KR" dirty="0" smtClean="0"/>
              <a:t>! =&gt; id</a:t>
            </a:r>
            <a:r>
              <a:rPr lang="ko-KR" altLang="en-US" dirty="0" smtClean="0"/>
              <a:t>의 역할을 할 수 없게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4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</a:t>
            </a:r>
            <a:r>
              <a:rPr lang="ko-KR" altLang="en-US" dirty="0" smtClean="0"/>
              <a:t>의 대체재</a:t>
            </a:r>
            <a:r>
              <a:rPr lang="en-US" altLang="ko-KR" dirty="0" smtClean="0"/>
              <a:t>, 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에 이름을 달아준다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전역적으로 작동하지 않고 컴포넌트 내부에만 작동한다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5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ef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콜백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2-1. </a:t>
            </a:r>
            <a:r>
              <a:rPr lang="en-US" altLang="ko-KR" dirty="0" err="1" smtClean="0"/>
              <a:t>createRef</a:t>
            </a:r>
            <a:r>
              <a:rPr lang="en-US" altLang="ko-KR" dirty="0" smtClean="0"/>
              <a:t> (class</a:t>
            </a:r>
            <a:r>
              <a:rPr lang="ko-KR" altLang="en-US" dirty="0" smtClean="0"/>
              <a:t>형 컴포넌트에서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2-2. </a:t>
            </a:r>
            <a:r>
              <a:rPr lang="en-US" altLang="ko-KR" dirty="0" err="1" smtClean="0"/>
              <a:t>useRef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함수형 컴포넌트에서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콜백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24"/>
          <a:stretch/>
        </p:blipFill>
        <p:spPr>
          <a:xfrm>
            <a:off x="838200" y="1690688"/>
            <a:ext cx="8236868" cy="204155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046237" y="2929812"/>
            <a:ext cx="1138334" cy="5411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7258" y="3732245"/>
            <a:ext cx="332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맘대로 지을 수 있음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createRef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34" y="0"/>
            <a:ext cx="5054166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71184" y="1144588"/>
            <a:ext cx="3209730" cy="310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42245" y="2159163"/>
            <a:ext cx="3209730" cy="310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87003" y="4348065"/>
            <a:ext cx="2799961" cy="2898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5363" y="1115416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생성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5741" y="430834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명명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0420" y="2159163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7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en-US" altLang="ko-KR" dirty="0" err="1" smtClean="0"/>
              <a:t>useRef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563" t="10293" r="38610" b="49953"/>
          <a:stretch/>
        </p:blipFill>
        <p:spPr>
          <a:xfrm>
            <a:off x="5065059" y="0"/>
            <a:ext cx="7126941" cy="68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컴포넌트에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43" y="1389368"/>
            <a:ext cx="8317157" cy="5468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0290" t="10234" r="24840" b="68013"/>
          <a:stretch/>
        </p:blipFill>
        <p:spPr>
          <a:xfrm>
            <a:off x="0" y="4365169"/>
            <a:ext cx="5379720" cy="19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174</Words>
  <Application>Microsoft Office PowerPoint</Application>
  <PresentationFormat>와이드스크린</PresentationFormat>
  <Paragraphs>40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한나체 Air</vt:lpstr>
      <vt:lpstr>배달의민족 한나체 Pro</vt:lpstr>
      <vt:lpstr>Arial</vt:lpstr>
      <vt:lpstr>Office 테마</vt:lpstr>
      <vt:lpstr>ref</vt:lpstr>
      <vt:lpstr>id의 역할</vt:lpstr>
      <vt:lpstr>id의 문제점</vt:lpstr>
      <vt:lpstr>id의 대체재, ref</vt:lpstr>
      <vt:lpstr>ref 사용법 </vt:lpstr>
      <vt:lpstr>1. 콜백</vt:lpstr>
      <vt:lpstr>2-1. createRef</vt:lpstr>
      <vt:lpstr>2-2. useRef</vt:lpstr>
      <vt:lpstr>컴포넌트에 ref 달기</vt:lpstr>
      <vt:lpstr>ref를 사용할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</dc:title>
  <dc:creator>MINJAE</dc:creator>
  <cp:lastModifiedBy>MINJAE</cp:lastModifiedBy>
  <cp:revision>17</cp:revision>
  <dcterms:created xsi:type="dcterms:W3CDTF">2020-02-13T11:54:21Z</dcterms:created>
  <dcterms:modified xsi:type="dcterms:W3CDTF">2020-02-19T05:02:48Z</dcterms:modified>
</cp:coreProperties>
</file>