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7" r:id="rId2"/>
    <p:sldId id="256" r:id="rId3"/>
    <p:sldId id="260" r:id="rId4"/>
    <p:sldId id="261" r:id="rId5"/>
    <p:sldId id="263" r:id="rId6"/>
    <p:sldId id="259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1594-B038-40B0-9B36-38B01181869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5118B-F0DE-45BB-AB8F-6CD34ACC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5118B-F0DE-45BB-AB8F-6CD34ACC8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3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45271-1496-4CDB-85E5-D891D06793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D8497F-5EEC-4FA1-BFB7-EC43551CA8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5044" y="2656070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smtClean="0">
                <a:latin typeface="D2Coding" panose="020B0609020101020101" pitchFamily="49" charset="-127"/>
                <a:ea typeface="D2Coding" panose="020B0609020101020101" pitchFamily="49" charset="-127"/>
              </a:rPr>
              <a:t>컴포넌트 반복</a:t>
            </a:r>
            <a:endParaRPr lang="en-US" sz="44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0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860" y="23595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map()?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180" y="1430774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원래 있는 값들은 그대로 냅둔다</a:t>
            </a:r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180" y="2177534"/>
            <a:ext cx="941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새로운 배열을 만들어 추가 할 수 있다</a:t>
            </a:r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6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" y="919162"/>
            <a:ext cx="4648200" cy="4105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76" y="1151953"/>
            <a:ext cx="6534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" y="786193"/>
            <a:ext cx="3562350" cy="2752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82" y="786193"/>
            <a:ext cx="6819900" cy="304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351" y="3112007"/>
            <a:ext cx="3524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" y="1017270"/>
            <a:ext cx="5410200" cy="2171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7944" y="1289304"/>
            <a:ext cx="1060704" cy="329184"/>
          </a:xfrm>
          <a:prstGeom prst="rect">
            <a:avLst/>
          </a:prstGeom>
          <a:noFill/>
          <a:ln w="381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1708" y="15366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19148" y="1295322"/>
            <a:ext cx="56014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원소</a:t>
            </a:r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(element)</a:t>
            </a:r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에 변동이 있는지</a:t>
            </a:r>
            <a:r>
              <a:rPr lang="en-US" altLang="ko-KR" sz="3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없는지 쉽게 알아내기 위해</a:t>
            </a:r>
            <a:endParaRPr lang="en-US" altLang="ko-KR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8" y="3461004"/>
            <a:ext cx="1819275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041" y="3461004"/>
            <a:ext cx="2676525" cy="1257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064" y="3461004"/>
            <a:ext cx="4448175" cy="14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16" y="4839271"/>
            <a:ext cx="4219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8" y="170307"/>
            <a:ext cx="58959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3" y="417957"/>
            <a:ext cx="81629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" y="527113"/>
            <a:ext cx="86106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5516" y="2119622"/>
            <a:ext cx="872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https://codesandbox.io/s/react-basics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09364" y="2838950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about:blank</a:t>
            </a:r>
          </a:p>
        </p:txBody>
      </p:sp>
    </p:spTree>
    <p:extLst>
      <p:ext uri="{BB962C8B-B14F-4D97-AF65-F5344CB8AC3E}">
        <p14:creationId xmlns:p14="http://schemas.microsoft.com/office/powerpoint/2010/main" val="12591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cycle free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28" y="595029"/>
            <a:ext cx="4800473" cy="48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5860" y="235958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컴포넌트란</a:t>
            </a:r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2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cycle free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72" y="595029"/>
            <a:ext cx="4800473" cy="48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5860" y="235958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컴포넌트란</a:t>
            </a:r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꺾인 연결선 3"/>
          <p:cNvCxnSpPr/>
          <p:nvPr/>
        </p:nvCxnSpPr>
        <p:spPr>
          <a:xfrm rot="5400000" flipH="1" flipV="1">
            <a:off x="2493973" y="930349"/>
            <a:ext cx="1037951" cy="94183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endCxn id="1026" idx="1"/>
          </p:cNvCxnSpPr>
          <p:nvPr/>
        </p:nvCxnSpPr>
        <p:spPr>
          <a:xfrm rot="16200000" flipV="1">
            <a:off x="-198140" y="4277034"/>
            <a:ext cx="2656438" cy="92902"/>
          </a:xfrm>
          <a:prstGeom prst="bentConnector4">
            <a:avLst>
              <a:gd name="adj1" fmla="val 4822"/>
              <a:gd name="adj2" fmla="val 346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4637532" y="1298448"/>
            <a:ext cx="1333501" cy="7955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7844" y="536444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바퀴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92740" y="9232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안장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77074" y="85932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핸들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0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38" y="139065"/>
            <a:ext cx="8909926" cy="3619119"/>
          </a:xfrm>
          <a:prstGeom prst="rect">
            <a:avLst/>
          </a:prstGeom>
        </p:spPr>
      </p:pic>
      <p:sp>
        <p:nvSpPr>
          <p:cNvPr id="3" name="AutoShape 2" descr="component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 descr="lego yellow 300x300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5" y="28712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go black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37" y="3340569"/>
            <a:ext cx="2343911" cy="234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ego yellow block Pikachu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21" y="2747961"/>
            <a:ext cx="3340227" cy="33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938133" y="526686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UI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5646" y="508238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0537" y="5338570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18595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860" y="235958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컴포넌트란</a:t>
            </a:r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8" y="1092327"/>
            <a:ext cx="5095875" cy="436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1083183"/>
            <a:ext cx="5286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" y="955738"/>
            <a:ext cx="4648200" cy="4105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17904" y="2121408"/>
            <a:ext cx="2130552" cy="17647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104" y="513016"/>
            <a:ext cx="4362450" cy="4981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54368" y="1697736"/>
            <a:ext cx="2343912" cy="26182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00182" y="1272539"/>
            <a:ext cx="3094292" cy="2278971"/>
            <a:chOff x="974502" y="1537715"/>
            <a:chExt cx="3094292" cy="227897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502" y="1537715"/>
              <a:ext cx="3094292" cy="227897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961" y="3277361"/>
              <a:ext cx="2738247" cy="278803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3995677" y="456999"/>
            <a:ext cx="3349609" cy="4242816"/>
            <a:chOff x="4230766" y="713232"/>
            <a:chExt cx="3349609" cy="4242816"/>
          </a:xfrm>
        </p:grpSpPr>
        <p:sp>
          <p:nvSpPr>
            <p:cNvPr id="8" name="직사각형 7"/>
            <p:cNvSpPr/>
            <p:nvPr/>
          </p:nvSpPr>
          <p:spPr>
            <a:xfrm>
              <a:off x="4346448" y="1170432"/>
              <a:ext cx="3127248" cy="6583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230766" y="713232"/>
              <a:ext cx="3349609" cy="4242816"/>
              <a:chOff x="4230767" y="713232"/>
              <a:chExt cx="3349609" cy="4242816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230767" y="713232"/>
                <a:ext cx="3349609" cy="4242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4361360" y="1170432"/>
                <a:ext cx="3185487" cy="2164235"/>
                <a:chOff x="4361360" y="1170432"/>
                <a:chExt cx="3185487" cy="2164235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629984" y="1170432"/>
                  <a:ext cx="272382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600" smtClean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var a = ‘a’</a:t>
                  </a:r>
                  <a:endParaRPr lang="en-US" sz="3600" smtClean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361360" y="2688336"/>
                  <a:ext cx="3185487" cy="64633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600" smtClean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var c = false</a:t>
                  </a:r>
                  <a:endParaRPr lang="en-US" sz="3600" smtClean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361360" y="1929384"/>
                  <a:ext cx="3127248" cy="65836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644897" y="1941421"/>
                  <a:ext cx="226215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600" smtClean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var b = 2</a:t>
                  </a:r>
                  <a:endParaRPr lang="en-US" sz="3600" smtClean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</p:grpSp>
      </p:grpSp>
      <p:grpSp>
        <p:nvGrpSpPr>
          <p:cNvPr id="48" name="그룹 47"/>
          <p:cNvGrpSpPr/>
          <p:nvPr/>
        </p:nvGrpSpPr>
        <p:grpSpPr>
          <a:xfrm>
            <a:off x="7628821" y="420222"/>
            <a:ext cx="3349609" cy="4242816"/>
            <a:chOff x="7555493" y="566727"/>
            <a:chExt cx="3349609" cy="4242816"/>
          </a:xfrm>
        </p:grpSpPr>
        <p:sp>
          <p:nvSpPr>
            <p:cNvPr id="45" name="직사각형 44"/>
            <p:cNvSpPr/>
            <p:nvPr/>
          </p:nvSpPr>
          <p:spPr>
            <a:xfrm>
              <a:off x="7555493" y="566727"/>
              <a:ext cx="3349609" cy="4242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28645" y="1051359"/>
              <a:ext cx="3206819" cy="161582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r>
                <a:rPr lang="en-US" sz="33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var arr = [‘a’, 2, false]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0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860" y="23595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D2Coding" panose="020B0609020101020101" pitchFamily="49" charset="-127"/>
                <a:ea typeface="D2Coding" panose="020B0609020101020101" pitchFamily="49" charset="-127"/>
              </a:rPr>
              <a:t>map()?</a:t>
            </a:r>
            <a:endParaRPr lang="en-US" sz="3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026"/>
          <a:stretch/>
        </p:blipFill>
        <p:spPr>
          <a:xfrm>
            <a:off x="507301" y="1034257"/>
            <a:ext cx="3530561" cy="3071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88" y="882289"/>
            <a:ext cx="3493580" cy="34533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978" y="1270980"/>
            <a:ext cx="3810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추억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687</TotalTime>
  <Words>78</Words>
  <Application>Microsoft Office PowerPoint</Application>
  <PresentationFormat>와이드스크린</PresentationFormat>
  <Paragraphs>23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D2Coding</vt:lpstr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 양</dc:creator>
  <cp:lastModifiedBy>지은 양</cp:lastModifiedBy>
  <cp:revision>18</cp:revision>
  <dcterms:created xsi:type="dcterms:W3CDTF">2020-02-25T16:45:38Z</dcterms:created>
  <dcterms:modified xsi:type="dcterms:W3CDTF">2020-02-26T16:59:25Z</dcterms:modified>
</cp:coreProperties>
</file>