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3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E1BA-D9AE-4FD5-9E06-6BEFF03AEFB3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95359-BA36-4D6D-9433-127C7F45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95359-BA36-4D6D-9433-127C7F4573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6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5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1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1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6407-A38D-497C-AC70-6AFBE9330E24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4E6B-06A3-469E-ACD8-80900DFF0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16832"/>
            <a:ext cx="8496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/>
              <a:t>11</a:t>
            </a:r>
            <a:r>
              <a:rPr lang="ko-KR" altLang="en-US" sz="6600" dirty="0" smtClean="0"/>
              <a:t>강</a:t>
            </a:r>
            <a:endParaRPr lang="en-US" altLang="ko-KR" sz="6600" dirty="0" smtClean="0"/>
          </a:p>
          <a:p>
            <a:pPr algn="ctr"/>
            <a:r>
              <a:rPr lang="ko-KR" altLang="en-US" sz="6600" dirty="0" smtClean="0"/>
              <a:t>컴포넌트 성능 최적화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791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김승범\Desktop\ppt 제작용\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597666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3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김승범\Desktop\ppt 제작용\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9685"/>
            <a:ext cx="5387975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김승범\Desktop\ppt 제작용\0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50" y="6438900"/>
            <a:ext cx="4579938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김승범\Desktop\ppt 제작용\0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1550"/>
            <a:ext cx="5883275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김승범\Desktop\ppt 제작용\02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26" y="426166"/>
            <a:ext cx="31162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김승범\Desktop\ppt 제작용\02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96" y="0"/>
            <a:ext cx="20193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김승범\Desktop\ppt 제작용\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0197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김승범\Desktop\ppt 제작용\0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89" y="810129"/>
            <a:ext cx="3133651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김승범\Desktop\ppt 제작용\0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810128"/>
            <a:ext cx="6027738" cy="60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김승범\Desktop\ppt 제작용\0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5722937" cy="56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5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김승범\Desktop\ppt 제작용\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6836386" cy="2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김승범\Desktop\ppt 제작용\0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8363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9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김승범\Desktop\ppt 제작용\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822662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김승범\Desktop\ppt 제작용\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0"/>
            <a:ext cx="3284537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김승범\Desktop\ppt 제작용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7134"/>
            <a:ext cx="7042150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6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김승범\Desktop\ppt 제작용\0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0"/>
            <a:ext cx="5310187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김승범\Desktop\ppt 제작용\0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3381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김승범\Desktop\ppt 제작용\0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467564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승범\Desktop\ppt 제작용\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632848" cy="68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김승범\Desktop\ppt 제작용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53" y="-15822"/>
            <a:ext cx="4481512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김승범\Desktop\ppt 제작용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36" y="1340768"/>
            <a:ext cx="4480909" cy="515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김승범\Desktop\ppt 제작용\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08" y="0"/>
            <a:ext cx="9173107" cy="59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승범\Desktop\ppt 제작용\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93" y="5513161"/>
            <a:ext cx="3429000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승범\Desktop\ppt 제작용\0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8" y="5935663"/>
            <a:ext cx="646121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2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김승범\Desktop\ppt 제작용\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80512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2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김승범\Desktop\ppt 제작용\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0"/>
            <a:ext cx="5189538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김승범\Desktop\ppt 제작용\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" y="1138237"/>
            <a:ext cx="3657600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승범\Desktop\ppt 제작용\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38236"/>
            <a:ext cx="5364088" cy="14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승범\Desktop\ppt 제작용\0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5"/>
            <a:ext cx="6054552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김승범\Desktop\ppt 제작용\0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03135"/>
            <a:ext cx="6470650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0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김승범\Desktop\ppt 제작용\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5135563" cy="7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김승범\Desktop\ppt 제작용\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06" y="792704"/>
            <a:ext cx="5802806" cy="60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2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김승범\Desktop\ppt 제작용\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636024" cy="36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김승범\Desktop\ppt 제작용\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35" y="0"/>
            <a:ext cx="2568575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8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김승범\Desktop\ppt 제작용\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23079"/>
            <a:ext cx="4860032" cy="22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김승범\Desktop\ppt 제작용\0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918031"/>
            <a:ext cx="4860033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김승범\Desktop\ppt 제작용\0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77072"/>
            <a:ext cx="486003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김승범\Desktop\ppt 제작용\0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" y="4077072"/>
            <a:ext cx="428771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김승범\Desktop\ppt 제작용\0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7" y="2918031"/>
            <a:ext cx="4287713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김승범\Desktop\ppt 제작용\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144"/>
            <a:ext cx="428396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</Words>
  <Application>Microsoft Office PowerPoint</Application>
  <PresentationFormat>화면 슬라이드 쇼(4:3)</PresentationFormat>
  <Paragraphs>3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김승범</dc:creator>
  <cp:lastModifiedBy>김승범</cp:lastModifiedBy>
  <cp:revision>16</cp:revision>
  <dcterms:created xsi:type="dcterms:W3CDTF">2020-04-01T12:08:34Z</dcterms:created>
  <dcterms:modified xsi:type="dcterms:W3CDTF">2020-04-02T05:17:31Z</dcterms:modified>
</cp:coreProperties>
</file>