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0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1BF36-9817-4AC2-890A-4FE5FE66CC03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BACB-E8E9-4AC2-ACB1-49E820752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62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1BF36-9817-4AC2-890A-4FE5FE66CC03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BACB-E8E9-4AC2-ACB1-49E820752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8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1BF36-9817-4AC2-890A-4FE5FE66CC03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BACB-E8E9-4AC2-ACB1-49E820752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37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1BF36-9817-4AC2-890A-4FE5FE66CC03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BACB-E8E9-4AC2-ACB1-49E820752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26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1BF36-9817-4AC2-890A-4FE5FE66CC03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BACB-E8E9-4AC2-ACB1-49E820752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92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1BF36-9817-4AC2-890A-4FE5FE66CC03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BACB-E8E9-4AC2-ACB1-49E820752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57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1BF36-9817-4AC2-890A-4FE5FE66CC03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BACB-E8E9-4AC2-ACB1-49E820752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0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1BF36-9817-4AC2-890A-4FE5FE66CC03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BACB-E8E9-4AC2-ACB1-49E820752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3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1BF36-9817-4AC2-890A-4FE5FE66CC03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BACB-E8E9-4AC2-ACB1-49E820752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28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1BF36-9817-4AC2-890A-4FE5FE66CC03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BACB-E8E9-4AC2-ACB1-49E820752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37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1BF36-9817-4AC2-890A-4FE5FE66CC03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BACB-E8E9-4AC2-ACB1-49E820752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51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fld id="{0A31BF36-9817-4AC2-890A-4FE5FE66CC03}" type="datetimeFigureOut">
              <a:rPr lang="ko-KR" altLang="en-US" smtClean="0"/>
              <a:pPr/>
              <a:t>2020-04-22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fld id="{0FA9BACB-E8E9-4AC2-ACB1-49E820752E7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92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배달의민족 주아" panose="02020603020101020101" pitchFamily="18" charset="-127"/>
          <a:ea typeface="배달의민족 주아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배달의민족 주아" panose="02020603020101020101" pitchFamily="18" charset="-127"/>
          <a:ea typeface="배달의민족 주아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배달의민족 주아" panose="02020603020101020101" pitchFamily="18" charset="-127"/>
          <a:ea typeface="배달의민족 주아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배달의민족 주아" panose="02020603020101020101" pitchFamily="18" charset="-127"/>
          <a:ea typeface="배달의민족 주아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배달의민족 주아" panose="02020603020101020101" pitchFamily="18" charset="-127"/>
          <a:ea typeface="배달의민족 주아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배달의민족 주아" panose="02020603020101020101" pitchFamily="18" charset="-127"/>
          <a:ea typeface="배달의민족 주아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800" dirty="0" err="1" smtClean="0"/>
              <a:t>리액트</a:t>
            </a:r>
            <a:r>
              <a:rPr lang="ko-KR" altLang="en-US" sz="8800" dirty="0" smtClean="0"/>
              <a:t> 라우팅</a:t>
            </a:r>
            <a:endParaRPr lang="ko-KR" altLang="en-US" sz="8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43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제로초</a:t>
            </a:r>
            <a:r>
              <a:rPr lang="ko-KR" altLang="en-US" dirty="0" smtClean="0"/>
              <a:t> 블로그를 보고 </a:t>
            </a:r>
            <a:r>
              <a:rPr lang="ko-KR" altLang="en-US" dirty="0" err="1" smtClean="0"/>
              <a:t>라우트의</a:t>
            </a:r>
            <a:r>
              <a:rPr lang="ko-KR" altLang="en-US" dirty="0" smtClean="0"/>
              <a:t> 효과를 알아보자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4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라우팅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라우팅은 어떤 네트워크 안에서 데이터를 보낼 최적의 경로를 선택하는 과정</a:t>
            </a:r>
            <a:endParaRPr lang="ko-KR" altLang="en-US" dirty="0"/>
          </a:p>
        </p:txBody>
      </p:sp>
      <p:pic>
        <p:nvPicPr>
          <p:cNvPr id="1026" name="Picture 2" descr="확률과 통계] 최단거리 경우의수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631" y="2370769"/>
            <a:ext cx="6834554" cy="427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9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4950" t="25706" r="11786" b="58641"/>
          <a:stretch/>
        </p:blipFill>
        <p:spPr>
          <a:xfrm>
            <a:off x="838200" y="1825625"/>
            <a:ext cx="9505182" cy="219221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086708" y="2286000"/>
            <a:ext cx="2262554" cy="328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86708" y="2921733"/>
            <a:ext cx="2262554" cy="328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40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95646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Route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5384" t="10212" r="5170" b="57538"/>
          <a:stretch/>
        </p:blipFill>
        <p:spPr>
          <a:xfrm>
            <a:off x="838200" y="1216793"/>
            <a:ext cx="9478781" cy="41030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25941" t="51135" r="15694" b="45639"/>
          <a:stretch/>
        </p:blipFill>
        <p:spPr>
          <a:xfrm>
            <a:off x="838200" y="5457216"/>
            <a:ext cx="10362589" cy="5339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874171" y="5524228"/>
            <a:ext cx="1453662" cy="3295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374725" y="5524227"/>
            <a:ext cx="2461846" cy="329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965525" y="5535950"/>
            <a:ext cx="1992923" cy="317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51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6499" t="16721" r="15917" b="67147"/>
          <a:stretch/>
        </p:blipFill>
        <p:spPr>
          <a:xfrm>
            <a:off x="838200" y="1907687"/>
            <a:ext cx="10158433" cy="265259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82462" y="3837170"/>
            <a:ext cx="3727938" cy="383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49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history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4627" t="9880" r="45520" b="14163"/>
          <a:stretch/>
        </p:blipFill>
        <p:spPr>
          <a:xfrm>
            <a:off x="5331069" y="365125"/>
            <a:ext cx="6268915" cy="640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3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0044" y="174991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Switch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6108" y="1747289"/>
            <a:ext cx="10515600" cy="435133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6832" t="45280" b="21621"/>
          <a:stretch/>
        </p:blipFill>
        <p:spPr>
          <a:xfrm>
            <a:off x="990044" y="1133413"/>
            <a:ext cx="10211911" cy="430609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09446" y="1160585"/>
            <a:ext cx="1312985" cy="339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14954" y="5048067"/>
            <a:ext cx="1312985" cy="339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4953" y="2678844"/>
            <a:ext cx="5545015" cy="23126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9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9585" y="262768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4165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25</Words>
  <Application>Microsoft Office PowerPoint</Application>
  <PresentationFormat>와이드스크린</PresentationFormat>
  <Paragraphs>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배달의민족 주아</vt:lpstr>
      <vt:lpstr>Arial</vt:lpstr>
      <vt:lpstr>Office 테마</vt:lpstr>
      <vt:lpstr>리액트 라우팅</vt:lpstr>
      <vt:lpstr>제로초 블로그를 보고 라우트의 효과를 알아보자.</vt:lpstr>
      <vt:lpstr>라우팅</vt:lpstr>
      <vt:lpstr>PowerPoint 프레젠테이션</vt:lpstr>
      <vt:lpstr>Route</vt:lpstr>
      <vt:lpstr>Link</vt:lpstr>
      <vt:lpstr>history</vt:lpstr>
      <vt:lpstr>Switch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리액트 라우팅</dc:title>
  <dc:creator>MINJAE</dc:creator>
  <cp:lastModifiedBy>MINJAE</cp:lastModifiedBy>
  <cp:revision>6</cp:revision>
  <dcterms:created xsi:type="dcterms:W3CDTF">2020-04-22T05:57:27Z</dcterms:created>
  <dcterms:modified xsi:type="dcterms:W3CDTF">2020-04-22T09:41:04Z</dcterms:modified>
</cp:coreProperties>
</file>