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3" r:id="rId46"/>
    <p:sldId id="301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AC051-BF10-47F8-8F11-072C9F110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EC1A97-0248-4750-A40A-F15B0F622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BA06A0-BB98-4D59-BFE9-052BC0F9C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CBCC-4F0C-49E4-94F4-FA26102A3384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EAA381-14C7-4BD4-9A0A-617A388F1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48C4BE-236F-43A8-B5E8-8E68A88E8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A8A8-0B5E-42F8-BDD3-6539515F8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926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68E700-A7AE-4DB4-B654-F28D3DCDE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14295B-B8CF-4E39-B6CD-53E441001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18945E-948F-4E0E-ADF1-0AB495CC1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CBCC-4F0C-49E4-94F4-FA26102A3384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759771-9684-493B-BD30-6DD8EE25B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37F97A-5ED9-433E-B38D-F0422BF1C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A8A8-0B5E-42F8-BDD3-6539515F8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411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B06A15-6B98-4D45-88B2-5844D11B92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031CF7-58CA-4743-A69F-4FAACE5F8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E09C5A-884E-4FA6-BE7E-A9722E128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CBCC-4F0C-49E4-94F4-FA26102A3384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DB0785-5DAB-4C7F-B729-A62DC349C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BA5DE0-ED81-4F94-A24D-306E259C0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A8A8-0B5E-42F8-BDD3-6539515F8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359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924CF1-4422-4CC7-8288-BB1D67C8F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4F92D9-4F34-47B1-9B84-18F3C9595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9A1EFA-0788-4C22-9515-0E93C2C88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CBCC-4F0C-49E4-94F4-FA26102A3384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841B2B-3996-46E2-8FB4-A76A28A6F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2172F4-33BE-4D43-96E8-2EBAD0181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A8A8-0B5E-42F8-BDD3-6539515F8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704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DD7D03-6F6A-4EE9-953B-3C7A7C1C9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C6CD51-85EF-44D7-9190-8348F0700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044DDD-51B8-428A-8BE9-F0FFA79A9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CBCC-4F0C-49E4-94F4-FA26102A3384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D22962-88A0-45FF-AED1-715341832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2975A1-5817-4CA8-8C32-CF79F3369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A8A8-0B5E-42F8-BDD3-6539515F8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559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7FD46F-CEBF-445F-8ECD-BFBE8A6A3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38E03B-0A6D-4827-A23D-ED3AB14084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8BD7C6-203C-46EF-A903-4AC33393A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2AADD9-91D6-4A51-A4EE-7A4D29FCF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CBCC-4F0C-49E4-94F4-FA26102A3384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E9B5D6-B870-4160-A432-C896ACF25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EAFCAC-6F9E-4D59-8889-85E5651B6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A8A8-0B5E-42F8-BDD3-6539515F8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16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B4D49B-B64F-4F42-8ED9-62B2BE7DB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3BAF3A-0628-49FB-A4A6-6D6196B3A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EBDE77-84DB-4F70-B09F-BA2D01D02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1E6FE7-A396-4DF0-A8C3-49A2EC3BD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1389E87-8A6A-4139-B4BD-04DA569B26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1B4899-6E24-4778-B74C-CF2562E46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CBCC-4F0C-49E4-94F4-FA26102A3384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36F823A-0068-432F-B17D-14FC28552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91285D1-0653-4593-8006-DF492E18D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A8A8-0B5E-42F8-BDD3-6539515F8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19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8AC52-6521-49C3-B538-DBAE52B68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34DD097-14EE-4380-A077-74C7CC52C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CBCC-4F0C-49E4-94F4-FA26102A3384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583592-0FDA-4A4A-98B9-77D95D3A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BFFCD4-0188-4354-ADC9-320875FDC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A8A8-0B5E-42F8-BDD3-6539515F8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54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6524BE8-ECE2-462B-AE4A-C14D312A8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CBCC-4F0C-49E4-94F4-FA26102A3384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A616D9-6F83-4F44-B6AF-51EC83D03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65E560-17FA-4EF4-958B-73048728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A8A8-0B5E-42F8-BDD3-6539515F8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48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58601-E11D-44AE-9572-920477447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8E098D-B42B-4844-B963-E879EEE8A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CBB6E2-E3FC-477B-86AE-AA597FB6C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5D81D9-214D-410D-9A4E-59B6621E6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CBCC-4F0C-49E4-94F4-FA26102A3384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19CA72-6722-471D-B6A3-EA36BB320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296114-1DE7-412D-8059-D58714DDF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A8A8-0B5E-42F8-BDD3-6539515F8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760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9A903-9E58-448F-A02D-9F68C9B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10918F-7A38-4CAE-84C4-FA8E99D7C6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98F9BF-A64A-4D9D-B2D9-11FE3C787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AA7CDA-533F-4366-B664-FDC71BD65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CBCC-4F0C-49E4-94F4-FA26102A3384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A6809C-940D-457A-B645-2F7F9874A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616533-8B4B-4BA0-B6B1-B218E1D6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A8A8-0B5E-42F8-BDD3-6539515F8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07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87DFFB-0108-44ED-A5AE-67E230115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49DB83-3675-47F7-869A-DFA709D3D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49C7A2-DC26-42BD-BD1B-70E9CE2771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BCBCC-4F0C-49E4-94F4-FA26102A3384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B03842-DD70-4F23-AF86-CA199A9CD6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C35646-B568-4187-BA4E-AC3B5E82B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EA8A8-0B5E-42F8-BDD3-6539515F8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620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DA650-02EA-4E15-BD7E-CE2B2CFD52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0494" y="1041400"/>
            <a:ext cx="10291011" cy="2387600"/>
          </a:xfrm>
        </p:spPr>
        <p:txBody>
          <a:bodyPr>
            <a:normAutofit fontScale="90000"/>
          </a:bodyPr>
          <a:lstStyle/>
          <a:p>
            <a:r>
              <a:rPr lang="en-US" altLang="ko-KR" sz="4900" dirty="0"/>
              <a:t>[</a:t>
            </a:r>
            <a:r>
              <a:rPr lang="ko-KR" altLang="en-US" sz="4900" dirty="0" err="1"/>
              <a:t>리액트를</a:t>
            </a:r>
            <a:r>
              <a:rPr lang="ko-KR" altLang="en-US" sz="4900" dirty="0"/>
              <a:t> 다루는 기술</a:t>
            </a:r>
            <a:r>
              <a:rPr lang="en-US" altLang="ko-KR" sz="4900" dirty="0"/>
              <a:t>] 7</a:t>
            </a:r>
            <a:r>
              <a:rPr lang="ko-KR" altLang="en-US" sz="4900" dirty="0"/>
              <a:t>장 </a:t>
            </a:r>
            <a:br>
              <a:rPr lang="en-US" altLang="ko-KR" sz="4900" dirty="0"/>
            </a:br>
            <a:r>
              <a:rPr lang="ko-KR" altLang="en-US" b="1" dirty="0"/>
              <a:t>컴포넌트의 라이프사이클 메서드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DD6152-60F6-4BD1-BACD-FD4CCA1224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발표자</a:t>
            </a:r>
            <a:r>
              <a:rPr lang="en-US" altLang="ko-KR" dirty="0"/>
              <a:t>: </a:t>
            </a:r>
            <a:r>
              <a:rPr lang="ko-KR" altLang="en-US" dirty="0"/>
              <a:t>이유진</a:t>
            </a:r>
          </a:p>
        </p:txBody>
      </p:sp>
    </p:spTree>
    <p:extLst>
      <p:ext uri="{BB962C8B-B14F-4D97-AF65-F5344CB8AC3E}">
        <p14:creationId xmlns:p14="http://schemas.microsoft.com/office/powerpoint/2010/main" val="976772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BBD9943-5606-4CFA-8B28-C1D372898D5C}"/>
              </a:ext>
            </a:extLst>
          </p:cNvPr>
          <p:cNvGrpSpPr/>
          <p:nvPr/>
        </p:nvGrpSpPr>
        <p:grpSpPr>
          <a:xfrm>
            <a:off x="641684" y="1684733"/>
            <a:ext cx="4989096" cy="3729163"/>
            <a:chOff x="1106904" y="2430964"/>
            <a:chExt cx="4989096" cy="3729163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ABD9D3B-B65C-4AF9-82E7-8FAE7AC6BA2A}"/>
                </a:ext>
              </a:extLst>
            </p:cNvPr>
            <p:cNvSpPr/>
            <p:nvPr/>
          </p:nvSpPr>
          <p:spPr>
            <a:xfrm>
              <a:off x="1106904" y="2430964"/>
              <a:ext cx="4989095" cy="6737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chemeClr val="tx1"/>
                  </a:solidFill>
                </a:rPr>
                <a:t>constructor</a:t>
              </a:r>
              <a:endParaRPr lang="ko-KR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1CAF7DA-B67D-4672-9E54-72F09066B44A}"/>
                </a:ext>
              </a:extLst>
            </p:cNvPr>
            <p:cNvSpPr/>
            <p:nvPr/>
          </p:nvSpPr>
          <p:spPr>
            <a:xfrm>
              <a:off x="1106905" y="3443622"/>
              <a:ext cx="4989095" cy="6737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err="1">
                  <a:solidFill>
                    <a:schemeClr val="tx1"/>
                  </a:solidFill>
                </a:rPr>
                <a:t>getDerivedStateFromProps</a:t>
              </a:r>
              <a:endParaRPr lang="ko-KR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1926A908-9313-4F95-9D50-8E51959C83FE}"/>
                </a:ext>
              </a:extLst>
            </p:cNvPr>
            <p:cNvSpPr/>
            <p:nvPr/>
          </p:nvSpPr>
          <p:spPr>
            <a:xfrm>
              <a:off x="1106905" y="4473407"/>
              <a:ext cx="4989095" cy="6737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chemeClr val="tx1"/>
                  </a:solidFill>
                </a:rPr>
                <a:t>render</a:t>
              </a:r>
              <a:endParaRPr lang="ko-KR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11E89A87-9DF7-4E9F-BA86-1FB287EAF070}"/>
                </a:ext>
              </a:extLst>
            </p:cNvPr>
            <p:cNvSpPr/>
            <p:nvPr/>
          </p:nvSpPr>
          <p:spPr>
            <a:xfrm>
              <a:off x="1106904" y="5486358"/>
              <a:ext cx="4989095" cy="6737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err="1">
                  <a:solidFill>
                    <a:schemeClr val="tx1"/>
                  </a:solidFill>
                </a:rPr>
                <a:t>componentDidMount</a:t>
              </a:r>
              <a:endParaRPr lang="ko-KR" altLang="en-US" sz="2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75DCAE3-E077-45D6-8C46-4E609113BAF1}"/>
              </a:ext>
            </a:extLst>
          </p:cNvPr>
          <p:cNvSpPr/>
          <p:nvPr/>
        </p:nvSpPr>
        <p:spPr>
          <a:xfrm>
            <a:off x="6561223" y="2235416"/>
            <a:ext cx="5237746" cy="2983519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props</a:t>
            </a:r>
            <a:r>
              <a:rPr lang="ko-KR" altLang="en-US" sz="2800" b="1" dirty="0"/>
              <a:t>에 있는 값을 </a:t>
            </a:r>
            <a:endParaRPr lang="en-US" altLang="ko-KR" sz="2800" b="1" dirty="0"/>
          </a:p>
          <a:p>
            <a:pPr algn="ctr"/>
            <a:r>
              <a:rPr lang="en-US" altLang="ko-KR" sz="2800" b="1" dirty="0"/>
              <a:t>state</a:t>
            </a:r>
            <a:r>
              <a:rPr lang="ko-KR" altLang="en-US" sz="2800" b="1" dirty="0"/>
              <a:t>에 넣을 때 </a:t>
            </a:r>
            <a:endParaRPr lang="en-US" altLang="ko-KR" sz="2800" b="1" dirty="0"/>
          </a:p>
          <a:p>
            <a:pPr algn="ctr"/>
            <a:r>
              <a:rPr lang="ko-KR" altLang="en-US" sz="2800" b="1" dirty="0"/>
              <a:t>사용하는 메서드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8A7F5279-5536-4D16-9E13-8594ABCCBDFC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5630780" y="3034276"/>
            <a:ext cx="930443" cy="692900"/>
          </a:xfrm>
          <a:prstGeom prst="bentConnector3">
            <a:avLst/>
          </a:prstGeom>
          <a:ln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963344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BBD9943-5606-4CFA-8B28-C1D372898D5C}"/>
              </a:ext>
            </a:extLst>
          </p:cNvPr>
          <p:cNvGrpSpPr/>
          <p:nvPr/>
        </p:nvGrpSpPr>
        <p:grpSpPr>
          <a:xfrm>
            <a:off x="641684" y="1684733"/>
            <a:ext cx="4989096" cy="3729163"/>
            <a:chOff x="1106904" y="2430964"/>
            <a:chExt cx="4989096" cy="3729163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ABD9D3B-B65C-4AF9-82E7-8FAE7AC6BA2A}"/>
                </a:ext>
              </a:extLst>
            </p:cNvPr>
            <p:cNvSpPr/>
            <p:nvPr/>
          </p:nvSpPr>
          <p:spPr>
            <a:xfrm>
              <a:off x="1106904" y="2430964"/>
              <a:ext cx="4989095" cy="6737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chemeClr val="tx1"/>
                  </a:solidFill>
                </a:rPr>
                <a:t>constructor</a:t>
              </a:r>
              <a:endParaRPr lang="ko-KR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1CAF7DA-B67D-4672-9E54-72F09066B44A}"/>
                </a:ext>
              </a:extLst>
            </p:cNvPr>
            <p:cNvSpPr/>
            <p:nvPr/>
          </p:nvSpPr>
          <p:spPr>
            <a:xfrm>
              <a:off x="1106905" y="3443622"/>
              <a:ext cx="4989095" cy="6737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err="1">
                  <a:solidFill>
                    <a:schemeClr val="tx1"/>
                  </a:solidFill>
                </a:rPr>
                <a:t>getDerivedStateFromProps</a:t>
              </a:r>
              <a:endParaRPr lang="ko-KR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1926A908-9313-4F95-9D50-8E51959C83FE}"/>
                </a:ext>
              </a:extLst>
            </p:cNvPr>
            <p:cNvSpPr/>
            <p:nvPr/>
          </p:nvSpPr>
          <p:spPr>
            <a:xfrm>
              <a:off x="1106905" y="4473407"/>
              <a:ext cx="4989095" cy="6737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chemeClr val="tx1"/>
                  </a:solidFill>
                </a:rPr>
                <a:t>render</a:t>
              </a:r>
              <a:endParaRPr lang="ko-KR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11E89A87-9DF7-4E9F-BA86-1FB287EAF070}"/>
                </a:ext>
              </a:extLst>
            </p:cNvPr>
            <p:cNvSpPr/>
            <p:nvPr/>
          </p:nvSpPr>
          <p:spPr>
            <a:xfrm>
              <a:off x="1106904" y="5486358"/>
              <a:ext cx="4989095" cy="6737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err="1">
                  <a:solidFill>
                    <a:schemeClr val="tx1"/>
                  </a:solidFill>
                </a:rPr>
                <a:t>componentDidMount</a:t>
              </a:r>
              <a:endParaRPr lang="ko-KR" altLang="en-US" sz="2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75DCAE3-E077-45D6-8C46-4E609113BAF1}"/>
              </a:ext>
            </a:extLst>
          </p:cNvPr>
          <p:cNvSpPr/>
          <p:nvPr/>
        </p:nvSpPr>
        <p:spPr>
          <a:xfrm>
            <a:off x="6561223" y="2235416"/>
            <a:ext cx="5237746" cy="2983519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우리가 준비한 </a:t>
            </a:r>
            <a:r>
              <a:rPr lang="en-US" altLang="ko-KR" sz="2800" b="1" dirty="0"/>
              <a:t>UI</a:t>
            </a:r>
            <a:r>
              <a:rPr lang="ko-KR" altLang="en-US" sz="2800" b="1" dirty="0"/>
              <a:t>를 </a:t>
            </a:r>
            <a:endParaRPr lang="en-US" altLang="ko-KR" sz="2800" b="1" dirty="0"/>
          </a:p>
          <a:p>
            <a:pPr algn="ctr"/>
            <a:r>
              <a:rPr lang="ko-KR" altLang="en-US" sz="2800" b="1" dirty="0"/>
              <a:t>렌더링하는 메서드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8A7F5279-5536-4D16-9E13-8594ABCCBDFC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5630780" y="3727176"/>
            <a:ext cx="930443" cy="336885"/>
          </a:xfrm>
          <a:prstGeom prst="bentConnector3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07758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BBD9943-5606-4CFA-8B28-C1D372898D5C}"/>
              </a:ext>
            </a:extLst>
          </p:cNvPr>
          <p:cNvGrpSpPr/>
          <p:nvPr/>
        </p:nvGrpSpPr>
        <p:grpSpPr>
          <a:xfrm>
            <a:off x="641684" y="1684733"/>
            <a:ext cx="4989096" cy="3729163"/>
            <a:chOff x="1106904" y="2430964"/>
            <a:chExt cx="4989096" cy="3729163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ABD9D3B-B65C-4AF9-82E7-8FAE7AC6BA2A}"/>
                </a:ext>
              </a:extLst>
            </p:cNvPr>
            <p:cNvSpPr/>
            <p:nvPr/>
          </p:nvSpPr>
          <p:spPr>
            <a:xfrm>
              <a:off x="1106904" y="2430964"/>
              <a:ext cx="4989095" cy="6737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chemeClr val="tx1"/>
                  </a:solidFill>
                </a:rPr>
                <a:t>constructor</a:t>
              </a:r>
              <a:endParaRPr lang="ko-KR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1CAF7DA-B67D-4672-9E54-72F09066B44A}"/>
                </a:ext>
              </a:extLst>
            </p:cNvPr>
            <p:cNvSpPr/>
            <p:nvPr/>
          </p:nvSpPr>
          <p:spPr>
            <a:xfrm>
              <a:off x="1106905" y="3443622"/>
              <a:ext cx="4989095" cy="6737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err="1">
                  <a:solidFill>
                    <a:schemeClr val="tx1"/>
                  </a:solidFill>
                </a:rPr>
                <a:t>getDerivedStateFromProps</a:t>
              </a:r>
              <a:endParaRPr lang="ko-KR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1926A908-9313-4F95-9D50-8E51959C83FE}"/>
                </a:ext>
              </a:extLst>
            </p:cNvPr>
            <p:cNvSpPr/>
            <p:nvPr/>
          </p:nvSpPr>
          <p:spPr>
            <a:xfrm>
              <a:off x="1106905" y="4473407"/>
              <a:ext cx="4989095" cy="6737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chemeClr val="tx1"/>
                  </a:solidFill>
                </a:rPr>
                <a:t>render</a:t>
              </a:r>
              <a:endParaRPr lang="ko-KR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11E89A87-9DF7-4E9F-BA86-1FB287EAF070}"/>
                </a:ext>
              </a:extLst>
            </p:cNvPr>
            <p:cNvSpPr/>
            <p:nvPr/>
          </p:nvSpPr>
          <p:spPr>
            <a:xfrm>
              <a:off x="1106904" y="5486358"/>
              <a:ext cx="4989095" cy="6737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err="1">
                  <a:solidFill>
                    <a:schemeClr val="tx1"/>
                  </a:solidFill>
                </a:rPr>
                <a:t>componentDidMount</a:t>
              </a:r>
              <a:endParaRPr lang="ko-KR" altLang="en-US" sz="2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75DCAE3-E077-45D6-8C46-4E609113BAF1}"/>
              </a:ext>
            </a:extLst>
          </p:cNvPr>
          <p:cNvSpPr/>
          <p:nvPr/>
        </p:nvSpPr>
        <p:spPr>
          <a:xfrm>
            <a:off x="6561223" y="2235416"/>
            <a:ext cx="5237746" cy="2983519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컴포넌트가 </a:t>
            </a:r>
            <a:r>
              <a:rPr lang="ko-KR" altLang="en-US" sz="2800" b="1" dirty="0" err="1"/>
              <a:t>웹브라우저</a:t>
            </a:r>
            <a:r>
              <a:rPr lang="ko-KR" altLang="en-US" sz="2800" b="1" dirty="0"/>
              <a:t> 상에 나타난 후 호출하는 메서드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8A7F5279-5536-4D16-9E13-8594ABCCBDF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5630779" y="3727176"/>
            <a:ext cx="930444" cy="1349836"/>
          </a:xfrm>
          <a:prstGeom prst="bentConnector3">
            <a:avLst/>
          </a:prstGeom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39313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CB8CEA-6F32-4FEA-9530-EB477533E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2) </a:t>
            </a:r>
            <a:r>
              <a:rPr lang="ko-KR" altLang="en-US" b="1" dirty="0"/>
              <a:t>업데이트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C25C24-8083-4F9E-8D87-E6B8E470C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컴포넌트는 다음의 경우에 업데이트를 진행한다</a:t>
            </a:r>
            <a:endParaRPr lang="en-US" altLang="ko-KR" dirty="0"/>
          </a:p>
          <a:p>
            <a:pPr marL="914400" lvl="1" indent="-457200">
              <a:buFont typeface="+mj-ea"/>
              <a:buAutoNum type="circleNumDbPlain"/>
            </a:pPr>
            <a:r>
              <a:rPr lang="en-US" altLang="ko-KR" sz="2800" b="1" dirty="0"/>
              <a:t>props</a:t>
            </a:r>
            <a:r>
              <a:rPr lang="ko-KR" altLang="en-US" sz="2800" dirty="0"/>
              <a:t>가 바뀔 때</a:t>
            </a:r>
            <a:endParaRPr lang="en-US" altLang="ko-KR" sz="2800" dirty="0"/>
          </a:p>
          <a:p>
            <a:pPr marL="914400" lvl="1" indent="-457200">
              <a:buFont typeface="+mj-ea"/>
              <a:buAutoNum type="circleNumDbPlain"/>
            </a:pPr>
            <a:r>
              <a:rPr lang="en-US" altLang="ko-KR" sz="2800" b="1" dirty="0"/>
              <a:t>state</a:t>
            </a:r>
            <a:r>
              <a:rPr lang="ko-KR" altLang="en-US" sz="2800" dirty="0"/>
              <a:t>가 바뀔 때</a:t>
            </a:r>
            <a:endParaRPr lang="en-US" altLang="ko-KR" sz="2800" dirty="0"/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sz="2800" b="1" dirty="0"/>
              <a:t>부모 컴포넌트가 </a:t>
            </a:r>
            <a:r>
              <a:rPr lang="ko-KR" altLang="en-US" sz="2800" b="1" dirty="0" err="1"/>
              <a:t>리렌더링</a:t>
            </a:r>
            <a:r>
              <a:rPr lang="ko-KR" altLang="en-US" sz="2800" b="1" dirty="0"/>
              <a:t> </a:t>
            </a:r>
            <a:r>
              <a:rPr lang="ko-KR" altLang="en-US" sz="2800" dirty="0"/>
              <a:t>될 때</a:t>
            </a:r>
            <a:endParaRPr lang="en-US" altLang="ko-KR" sz="2800" dirty="0"/>
          </a:p>
          <a:p>
            <a:pPr marL="914400" lvl="1" indent="-457200">
              <a:buFont typeface="+mj-ea"/>
              <a:buAutoNum type="circleNumDbPlain"/>
            </a:pPr>
            <a:r>
              <a:rPr lang="en-US" altLang="ko-KR" sz="2800" b="1" dirty="0" err="1"/>
              <a:t>this.forceUpdate</a:t>
            </a:r>
            <a:r>
              <a:rPr lang="en-US" altLang="ko-KR" sz="2800" b="1" dirty="0"/>
              <a:t> </a:t>
            </a:r>
            <a:r>
              <a:rPr lang="ko-KR" altLang="en-US" sz="2800" dirty="0"/>
              <a:t>메서드로 </a:t>
            </a:r>
            <a:r>
              <a:rPr lang="ko-KR" altLang="en-US" sz="2800" b="1" dirty="0"/>
              <a:t>강제로 렌더링을 </a:t>
            </a:r>
            <a:r>
              <a:rPr lang="ko-KR" altLang="en-US" sz="2800" b="1" dirty="0" err="1"/>
              <a:t>트리거할</a:t>
            </a:r>
            <a:r>
              <a:rPr lang="ko-KR" altLang="en-US" sz="2800" b="1" dirty="0"/>
              <a:t> 때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예외적</a:t>
            </a:r>
            <a:r>
              <a:rPr lang="en-US" altLang="ko-KR" sz="2800" b="1" dirty="0"/>
              <a:t>!)</a:t>
            </a:r>
          </a:p>
        </p:txBody>
      </p:sp>
    </p:spTree>
    <p:extLst>
      <p:ext uri="{BB962C8B-B14F-4D97-AF65-F5344CB8AC3E}">
        <p14:creationId xmlns:p14="http://schemas.microsoft.com/office/powerpoint/2010/main" val="3010029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565BB5B3-63BF-4E8D-BBA9-555FBBAB1A05}"/>
              </a:ext>
            </a:extLst>
          </p:cNvPr>
          <p:cNvGrpSpPr/>
          <p:nvPr/>
        </p:nvGrpSpPr>
        <p:grpSpPr>
          <a:xfrm>
            <a:off x="2486526" y="673767"/>
            <a:ext cx="7892716" cy="5662867"/>
            <a:chOff x="2486526" y="673767"/>
            <a:chExt cx="7892716" cy="5662867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B140697C-5370-4C60-8AD6-A125094452FE}"/>
                </a:ext>
              </a:extLst>
            </p:cNvPr>
            <p:cNvSpPr/>
            <p:nvPr/>
          </p:nvSpPr>
          <p:spPr>
            <a:xfrm>
              <a:off x="2486526" y="673767"/>
              <a:ext cx="7218948" cy="97055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/>
                <a:t>props,</a:t>
              </a:r>
              <a:r>
                <a:rPr lang="ko-KR" altLang="en-US" sz="2800" b="1" dirty="0"/>
                <a:t> </a:t>
              </a:r>
              <a:r>
                <a:rPr lang="en-US" altLang="ko-KR" sz="2800" b="1" dirty="0"/>
                <a:t>state</a:t>
              </a:r>
              <a:r>
                <a:rPr lang="ko-KR" altLang="en-US" sz="2800" b="1" dirty="0"/>
                <a:t>가 바뀜 </a:t>
              </a:r>
              <a:endParaRPr lang="en-US" altLang="ko-KR" sz="2800" b="1" dirty="0"/>
            </a:p>
            <a:p>
              <a:pPr algn="ctr"/>
              <a:r>
                <a:rPr lang="en-US" altLang="ko-KR" sz="2800" b="1" dirty="0"/>
                <a:t>/ </a:t>
              </a:r>
              <a:r>
                <a:rPr lang="ko-KR" altLang="en-US" sz="2800" b="1" dirty="0"/>
                <a:t>부모 컴포넌트가 </a:t>
              </a:r>
              <a:r>
                <a:rPr lang="ko-KR" altLang="en-US" sz="2800" b="1" dirty="0" err="1"/>
                <a:t>리렌더링됨</a:t>
              </a:r>
              <a:endParaRPr lang="ko-KR" altLang="en-US" sz="2800" b="1" dirty="0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E20DD2D-0618-4B33-B85D-9A0EA67ACFC0}"/>
                </a:ext>
              </a:extLst>
            </p:cNvPr>
            <p:cNvSpPr/>
            <p:nvPr/>
          </p:nvSpPr>
          <p:spPr>
            <a:xfrm>
              <a:off x="2486526" y="1868903"/>
              <a:ext cx="7218948" cy="6737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err="1"/>
                <a:t>getDerivedStateFromProps</a:t>
              </a:r>
              <a:endParaRPr lang="ko-KR" altLang="en-US" sz="2800" b="1" dirty="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EBE8DC4D-C075-4476-9C09-36D79674790C}"/>
                </a:ext>
              </a:extLst>
            </p:cNvPr>
            <p:cNvSpPr/>
            <p:nvPr/>
          </p:nvSpPr>
          <p:spPr>
            <a:xfrm>
              <a:off x="2486527" y="2783306"/>
              <a:ext cx="4620125" cy="6737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err="1"/>
                <a:t>shouldComponentUpdate</a:t>
              </a:r>
              <a:endParaRPr lang="ko-KR" altLang="en-US" sz="2800" b="1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3DC3CD6D-69E4-4A07-882F-C8C12815E594}"/>
                </a:ext>
              </a:extLst>
            </p:cNvPr>
            <p:cNvSpPr/>
            <p:nvPr/>
          </p:nvSpPr>
          <p:spPr>
            <a:xfrm>
              <a:off x="2486526" y="3737809"/>
              <a:ext cx="7218948" cy="6737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/>
                <a:t>render</a:t>
              </a:r>
              <a:endParaRPr lang="ko-KR" altLang="en-US" sz="2800" b="1" dirty="0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C53243F4-385A-4587-9836-A2DBD2462C04}"/>
                </a:ext>
              </a:extLst>
            </p:cNvPr>
            <p:cNvSpPr/>
            <p:nvPr/>
          </p:nvSpPr>
          <p:spPr>
            <a:xfrm>
              <a:off x="2486526" y="4692312"/>
              <a:ext cx="7218948" cy="6737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err="1"/>
                <a:t>getSnapshotBeforeUpdate</a:t>
              </a:r>
              <a:endParaRPr lang="ko-KR" altLang="en-US" sz="2800" b="1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62FE2B9F-3D56-4A87-8E08-15C544DAE021}"/>
                </a:ext>
              </a:extLst>
            </p:cNvPr>
            <p:cNvSpPr/>
            <p:nvPr/>
          </p:nvSpPr>
          <p:spPr>
            <a:xfrm>
              <a:off x="2486526" y="5662865"/>
              <a:ext cx="7218948" cy="6737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err="1"/>
                <a:t>componentDidUpdate</a:t>
              </a:r>
              <a:endParaRPr lang="ko-KR" altLang="en-US" sz="2800" b="1" dirty="0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D343A65-26B9-4F44-A201-105C7AC2A854}"/>
                </a:ext>
              </a:extLst>
            </p:cNvPr>
            <p:cNvSpPr/>
            <p:nvPr/>
          </p:nvSpPr>
          <p:spPr>
            <a:xfrm>
              <a:off x="7283118" y="2783306"/>
              <a:ext cx="3096124" cy="6737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err="1"/>
                <a:t>this.forceUpdate</a:t>
              </a:r>
              <a:endParaRPr lang="ko-KR" altLang="en-US" sz="2800" b="1" dirty="0"/>
            </a:p>
          </p:txBody>
        </p:sp>
        <p:sp>
          <p:nvSpPr>
            <p:cNvPr id="15" name="화살표: 아래쪽 14">
              <a:extLst>
                <a:ext uri="{FF2B5EF4-FFF2-40B4-BE49-F238E27FC236}">
                  <a16:creationId xmlns:a16="http://schemas.microsoft.com/office/drawing/2014/main" id="{467FF5EF-5E22-4873-85E7-963FCD96B276}"/>
                </a:ext>
              </a:extLst>
            </p:cNvPr>
            <p:cNvSpPr/>
            <p:nvPr/>
          </p:nvSpPr>
          <p:spPr>
            <a:xfrm>
              <a:off x="5879431" y="1572119"/>
              <a:ext cx="433137" cy="433145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화살표: 아래쪽 15">
              <a:extLst>
                <a:ext uri="{FF2B5EF4-FFF2-40B4-BE49-F238E27FC236}">
                  <a16:creationId xmlns:a16="http://schemas.microsoft.com/office/drawing/2014/main" id="{DA8DE43A-9713-4813-AB58-16E7A356EC93}"/>
                </a:ext>
              </a:extLst>
            </p:cNvPr>
            <p:cNvSpPr/>
            <p:nvPr/>
          </p:nvSpPr>
          <p:spPr>
            <a:xfrm>
              <a:off x="4660231" y="2446416"/>
              <a:ext cx="433137" cy="433145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화살표: 아래쪽 16">
              <a:extLst>
                <a:ext uri="{FF2B5EF4-FFF2-40B4-BE49-F238E27FC236}">
                  <a16:creationId xmlns:a16="http://schemas.microsoft.com/office/drawing/2014/main" id="{7A94EB84-2DAF-4180-BB2D-7CE838420EE1}"/>
                </a:ext>
              </a:extLst>
            </p:cNvPr>
            <p:cNvSpPr/>
            <p:nvPr/>
          </p:nvSpPr>
          <p:spPr>
            <a:xfrm>
              <a:off x="5879430" y="3372844"/>
              <a:ext cx="433137" cy="433145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화살표: 아래쪽 17">
              <a:extLst>
                <a:ext uri="{FF2B5EF4-FFF2-40B4-BE49-F238E27FC236}">
                  <a16:creationId xmlns:a16="http://schemas.microsoft.com/office/drawing/2014/main" id="{43756400-CF32-4C5E-A940-7F0DD25C53FA}"/>
                </a:ext>
              </a:extLst>
            </p:cNvPr>
            <p:cNvSpPr/>
            <p:nvPr/>
          </p:nvSpPr>
          <p:spPr>
            <a:xfrm>
              <a:off x="8614611" y="3372845"/>
              <a:ext cx="433137" cy="433145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화살표: 아래쪽 18">
              <a:extLst>
                <a:ext uri="{FF2B5EF4-FFF2-40B4-BE49-F238E27FC236}">
                  <a16:creationId xmlns:a16="http://schemas.microsoft.com/office/drawing/2014/main" id="{B6FD8149-C961-4906-AE62-2E7551F37201}"/>
                </a:ext>
              </a:extLst>
            </p:cNvPr>
            <p:cNvSpPr/>
            <p:nvPr/>
          </p:nvSpPr>
          <p:spPr>
            <a:xfrm>
              <a:off x="5879430" y="4411578"/>
              <a:ext cx="433137" cy="433145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화살표: 아래쪽 19">
              <a:extLst>
                <a:ext uri="{FF2B5EF4-FFF2-40B4-BE49-F238E27FC236}">
                  <a16:creationId xmlns:a16="http://schemas.microsoft.com/office/drawing/2014/main" id="{C4A5AAF3-984A-4CB1-A08D-E42E9AC7E711}"/>
                </a:ext>
              </a:extLst>
            </p:cNvPr>
            <p:cNvSpPr/>
            <p:nvPr/>
          </p:nvSpPr>
          <p:spPr>
            <a:xfrm>
              <a:off x="5879430" y="5297901"/>
              <a:ext cx="433137" cy="433145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183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1111E-6 L -0.1763 -0.0111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15" y="-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565BB5B3-63BF-4E8D-BBA9-555FBBAB1A05}"/>
              </a:ext>
            </a:extLst>
          </p:cNvPr>
          <p:cNvGrpSpPr/>
          <p:nvPr/>
        </p:nvGrpSpPr>
        <p:grpSpPr>
          <a:xfrm>
            <a:off x="320842" y="597566"/>
            <a:ext cx="7892716" cy="5662867"/>
            <a:chOff x="2486526" y="673767"/>
            <a:chExt cx="7892716" cy="5662867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B140697C-5370-4C60-8AD6-A125094452FE}"/>
                </a:ext>
              </a:extLst>
            </p:cNvPr>
            <p:cNvSpPr/>
            <p:nvPr/>
          </p:nvSpPr>
          <p:spPr>
            <a:xfrm>
              <a:off x="2486526" y="673767"/>
              <a:ext cx="7218948" cy="97055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/>
                <a:t>props,</a:t>
              </a:r>
              <a:r>
                <a:rPr lang="ko-KR" altLang="en-US" sz="2800" b="1" dirty="0"/>
                <a:t> </a:t>
              </a:r>
              <a:r>
                <a:rPr lang="en-US" altLang="ko-KR" sz="2800" b="1" dirty="0"/>
                <a:t>state</a:t>
              </a:r>
              <a:r>
                <a:rPr lang="ko-KR" altLang="en-US" sz="2800" b="1" dirty="0"/>
                <a:t>가 바뀜 </a:t>
              </a:r>
              <a:endParaRPr lang="en-US" altLang="ko-KR" sz="2800" b="1" dirty="0"/>
            </a:p>
            <a:p>
              <a:pPr algn="ctr"/>
              <a:r>
                <a:rPr lang="en-US" altLang="ko-KR" sz="2800" b="1" dirty="0"/>
                <a:t>/ </a:t>
              </a:r>
              <a:r>
                <a:rPr lang="ko-KR" altLang="en-US" sz="2800" b="1" dirty="0"/>
                <a:t>부모 컴포넌트가 </a:t>
              </a:r>
              <a:r>
                <a:rPr lang="ko-KR" altLang="en-US" sz="2800" b="1" dirty="0" err="1"/>
                <a:t>리렌더링됨</a:t>
              </a:r>
              <a:endParaRPr lang="ko-KR" altLang="en-US" sz="2800" b="1" dirty="0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E20DD2D-0618-4B33-B85D-9A0EA67ACFC0}"/>
                </a:ext>
              </a:extLst>
            </p:cNvPr>
            <p:cNvSpPr/>
            <p:nvPr/>
          </p:nvSpPr>
          <p:spPr>
            <a:xfrm>
              <a:off x="2486526" y="1868903"/>
              <a:ext cx="7218948" cy="6737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err="1"/>
                <a:t>getDerivedStateFromProps</a:t>
              </a:r>
              <a:endParaRPr lang="ko-KR" altLang="en-US" sz="2800" b="1" dirty="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EBE8DC4D-C075-4476-9C09-36D79674790C}"/>
                </a:ext>
              </a:extLst>
            </p:cNvPr>
            <p:cNvSpPr/>
            <p:nvPr/>
          </p:nvSpPr>
          <p:spPr>
            <a:xfrm>
              <a:off x="2486527" y="2783306"/>
              <a:ext cx="4620125" cy="6737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err="1"/>
                <a:t>shouldComponentUpdate</a:t>
              </a:r>
              <a:endParaRPr lang="ko-KR" altLang="en-US" sz="2800" b="1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3DC3CD6D-69E4-4A07-882F-C8C12815E594}"/>
                </a:ext>
              </a:extLst>
            </p:cNvPr>
            <p:cNvSpPr/>
            <p:nvPr/>
          </p:nvSpPr>
          <p:spPr>
            <a:xfrm>
              <a:off x="2486526" y="3737809"/>
              <a:ext cx="7218948" cy="6737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/>
                <a:t>render</a:t>
              </a:r>
              <a:endParaRPr lang="ko-KR" altLang="en-US" sz="2800" b="1" dirty="0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C53243F4-385A-4587-9836-A2DBD2462C04}"/>
                </a:ext>
              </a:extLst>
            </p:cNvPr>
            <p:cNvSpPr/>
            <p:nvPr/>
          </p:nvSpPr>
          <p:spPr>
            <a:xfrm>
              <a:off x="2486526" y="4692312"/>
              <a:ext cx="7218948" cy="6737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err="1"/>
                <a:t>getSnapshotBeforeUpdate</a:t>
              </a:r>
              <a:endParaRPr lang="ko-KR" altLang="en-US" sz="2800" b="1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62FE2B9F-3D56-4A87-8E08-15C544DAE021}"/>
                </a:ext>
              </a:extLst>
            </p:cNvPr>
            <p:cNvSpPr/>
            <p:nvPr/>
          </p:nvSpPr>
          <p:spPr>
            <a:xfrm>
              <a:off x="2486526" y="5662865"/>
              <a:ext cx="7218948" cy="6737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err="1"/>
                <a:t>componentDidUpdate</a:t>
              </a:r>
              <a:endParaRPr lang="ko-KR" altLang="en-US" sz="2800" b="1" dirty="0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D343A65-26B9-4F44-A201-105C7AC2A854}"/>
                </a:ext>
              </a:extLst>
            </p:cNvPr>
            <p:cNvSpPr/>
            <p:nvPr/>
          </p:nvSpPr>
          <p:spPr>
            <a:xfrm>
              <a:off x="7283118" y="2783306"/>
              <a:ext cx="3096124" cy="6737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err="1"/>
                <a:t>this.forceUpdate</a:t>
              </a:r>
              <a:endParaRPr lang="ko-KR" altLang="en-US" sz="2800" b="1" dirty="0"/>
            </a:p>
          </p:txBody>
        </p:sp>
        <p:sp>
          <p:nvSpPr>
            <p:cNvPr id="15" name="화살표: 아래쪽 14">
              <a:extLst>
                <a:ext uri="{FF2B5EF4-FFF2-40B4-BE49-F238E27FC236}">
                  <a16:creationId xmlns:a16="http://schemas.microsoft.com/office/drawing/2014/main" id="{467FF5EF-5E22-4873-85E7-963FCD96B276}"/>
                </a:ext>
              </a:extLst>
            </p:cNvPr>
            <p:cNvSpPr/>
            <p:nvPr/>
          </p:nvSpPr>
          <p:spPr>
            <a:xfrm>
              <a:off x="5879431" y="1572119"/>
              <a:ext cx="433137" cy="433145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화살표: 아래쪽 15">
              <a:extLst>
                <a:ext uri="{FF2B5EF4-FFF2-40B4-BE49-F238E27FC236}">
                  <a16:creationId xmlns:a16="http://schemas.microsoft.com/office/drawing/2014/main" id="{DA8DE43A-9713-4813-AB58-16E7A356EC93}"/>
                </a:ext>
              </a:extLst>
            </p:cNvPr>
            <p:cNvSpPr/>
            <p:nvPr/>
          </p:nvSpPr>
          <p:spPr>
            <a:xfrm>
              <a:off x="4660231" y="2446416"/>
              <a:ext cx="433137" cy="433145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화살표: 아래쪽 16">
              <a:extLst>
                <a:ext uri="{FF2B5EF4-FFF2-40B4-BE49-F238E27FC236}">
                  <a16:creationId xmlns:a16="http://schemas.microsoft.com/office/drawing/2014/main" id="{7A94EB84-2DAF-4180-BB2D-7CE838420EE1}"/>
                </a:ext>
              </a:extLst>
            </p:cNvPr>
            <p:cNvSpPr/>
            <p:nvPr/>
          </p:nvSpPr>
          <p:spPr>
            <a:xfrm>
              <a:off x="5879430" y="3372844"/>
              <a:ext cx="433137" cy="433145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화살표: 아래쪽 17">
              <a:extLst>
                <a:ext uri="{FF2B5EF4-FFF2-40B4-BE49-F238E27FC236}">
                  <a16:creationId xmlns:a16="http://schemas.microsoft.com/office/drawing/2014/main" id="{43756400-CF32-4C5E-A940-7F0DD25C53FA}"/>
                </a:ext>
              </a:extLst>
            </p:cNvPr>
            <p:cNvSpPr/>
            <p:nvPr/>
          </p:nvSpPr>
          <p:spPr>
            <a:xfrm>
              <a:off x="8614611" y="3372845"/>
              <a:ext cx="433137" cy="433145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화살표: 아래쪽 18">
              <a:extLst>
                <a:ext uri="{FF2B5EF4-FFF2-40B4-BE49-F238E27FC236}">
                  <a16:creationId xmlns:a16="http://schemas.microsoft.com/office/drawing/2014/main" id="{B6FD8149-C961-4906-AE62-2E7551F37201}"/>
                </a:ext>
              </a:extLst>
            </p:cNvPr>
            <p:cNvSpPr/>
            <p:nvPr/>
          </p:nvSpPr>
          <p:spPr>
            <a:xfrm>
              <a:off x="5879430" y="4411578"/>
              <a:ext cx="433137" cy="433145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화살표: 아래쪽 19">
              <a:extLst>
                <a:ext uri="{FF2B5EF4-FFF2-40B4-BE49-F238E27FC236}">
                  <a16:creationId xmlns:a16="http://schemas.microsoft.com/office/drawing/2014/main" id="{C4A5AAF3-984A-4CB1-A08D-E42E9AC7E711}"/>
                </a:ext>
              </a:extLst>
            </p:cNvPr>
            <p:cNvSpPr/>
            <p:nvPr/>
          </p:nvSpPr>
          <p:spPr>
            <a:xfrm>
              <a:off x="5879430" y="5297901"/>
              <a:ext cx="433137" cy="433145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8D82045-94CB-45DD-818B-879E1EF197C1}"/>
              </a:ext>
            </a:extLst>
          </p:cNvPr>
          <p:cNvSpPr/>
          <p:nvPr/>
        </p:nvSpPr>
        <p:spPr>
          <a:xfrm>
            <a:off x="8333871" y="1568116"/>
            <a:ext cx="3657599" cy="4018548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마운트에서도</a:t>
            </a:r>
            <a:endParaRPr lang="en-US" altLang="ko-KR" sz="2800" dirty="0"/>
          </a:p>
          <a:p>
            <a:pPr algn="ctr"/>
            <a:r>
              <a:rPr lang="ko-KR" altLang="en-US" sz="2800" dirty="0"/>
              <a:t>호출되는 메서드</a:t>
            </a:r>
            <a:r>
              <a:rPr lang="en-US" altLang="ko-KR" sz="2800" dirty="0"/>
              <a:t>.</a:t>
            </a:r>
          </a:p>
          <a:p>
            <a:pPr algn="ctr"/>
            <a:endParaRPr lang="en-US" altLang="ko-KR" sz="2800" dirty="0"/>
          </a:p>
          <a:p>
            <a:pPr algn="ctr"/>
            <a:r>
              <a:rPr lang="en-US" altLang="ko-KR" sz="2400" dirty="0"/>
              <a:t>props</a:t>
            </a:r>
            <a:r>
              <a:rPr lang="ko-KR" altLang="en-US" sz="2400" dirty="0"/>
              <a:t>의 변화에</a:t>
            </a:r>
            <a:r>
              <a:rPr lang="en-US" altLang="ko-KR" sz="2400" dirty="0"/>
              <a:t> </a:t>
            </a:r>
            <a:r>
              <a:rPr lang="ko-KR" altLang="en-US" sz="2400" dirty="0"/>
              <a:t>따라</a:t>
            </a:r>
            <a:endParaRPr lang="en-US" altLang="ko-KR" sz="2400" dirty="0"/>
          </a:p>
          <a:p>
            <a:pPr algn="ctr"/>
            <a:r>
              <a:rPr lang="en-US" altLang="ko-KR" sz="2400" dirty="0"/>
              <a:t>state</a:t>
            </a:r>
            <a:r>
              <a:rPr lang="ko-KR" altLang="en-US" sz="2400" dirty="0"/>
              <a:t>에도 변화를</a:t>
            </a:r>
            <a:endParaRPr lang="en-US" altLang="ko-KR" sz="2400" dirty="0"/>
          </a:p>
          <a:p>
            <a:pPr algn="ctr"/>
            <a:r>
              <a:rPr lang="ko-KR" altLang="en-US" sz="2400" dirty="0"/>
              <a:t>주고 싶을 때 사용한다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C076421-9CA9-480A-9B80-B8D9CA9613A2}"/>
              </a:ext>
            </a:extLst>
          </p:cNvPr>
          <p:cNvCxnSpPr>
            <a:stCxn id="5" idx="3"/>
            <a:endCxn id="3" idx="1"/>
          </p:cNvCxnSpPr>
          <p:nvPr/>
        </p:nvCxnSpPr>
        <p:spPr>
          <a:xfrm>
            <a:off x="7539790" y="2129587"/>
            <a:ext cx="794081" cy="1447803"/>
          </a:xfrm>
          <a:prstGeom prst="bentConnector3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056707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565BB5B3-63BF-4E8D-BBA9-555FBBAB1A05}"/>
              </a:ext>
            </a:extLst>
          </p:cNvPr>
          <p:cNvGrpSpPr/>
          <p:nvPr/>
        </p:nvGrpSpPr>
        <p:grpSpPr>
          <a:xfrm>
            <a:off x="320842" y="597566"/>
            <a:ext cx="7892716" cy="5662867"/>
            <a:chOff x="2486526" y="673767"/>
            <a:chExt cx="7892716" cy="5662867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B140697C-5370-4C60-8AD6-A125094452FE}"/>
                </a:ext>
              </a:extLst>
            </p:cNvPr>
            <p:cNvSpPr/>
            <p:nvPr/>
          </p:nvSpPr>
          <p:spPr>
            <a:xfrm>
              <a:off x="2486526" y="673767"/>
              <a:ext cx="7218948" cy="97055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/>
                <a:t>props,</a:t>
              </a:r>
              <a:r>
                <a:rPr lang="ko-KR" altLang="en-US" sz="2800" b="1" dirty="0"/>
                <a:t> </a:t>
              </a:r>
              <a:r>
                <a:rPr lang="en-US" altLang="ko-KR" sz="2800" b="1" dirty="0"/>
                <a:t>state</a:t>
              </a:r>
              <a:r>
                <a:rPr lang="ko-KR" altLang="en-US" sz="2800" b="1" dirty="0"/>
                <a:t>가 바뀜 </a:t>
              </a:r>
              <a:endParaRPr lang="en-US" altLang="ko-KR" sz="2800" b="1" dirty="0"/>
            </a:p>
            <a:p>
              <a:pPr algn="ctr"/>
              <a:r>
                <a:rPr lang="en-US" altLang="ko-KR" sz="2800" b="1" dirty="0"/>
                <a:t>/ </a:t>
              </a:r>
              <a:r>
                <a:rPr lang="ko-KR" altLang="en-US" sz="2800" b="1" dirty="0"/>
                <a:t>부모 컴포넌트가 </a:t>
              </a:r>
              <a:r>
                <a:rPr lang="ko-KR" altLang="en-US" sz="2800" b="1" dirty="0" err="1"/>
                <a:t>리렌더링됨</a:t>
              </a:r>
              <a:endParaRPr lang="ko-KR" altLang="en-US" sz="2800" b="1" dirty="0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E20DD2D-0618-4B33-B85D-9A0EA67ACFC0}"/>
                </a:ext>
              </a:extLst>
            </p:cNvPr>
            <p:cNvSpPr/>
            <p:nvPr/>
          </p:nvSpPr>
          <p:spPr>
            <a:xfrm>
              <a:off x="2486526" y="1868903"/>
              <a:ext cx="7218948" cy="6737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err="1"/>
                <a:t>getDerivedStateFromProps</a:t>
              </a:r>
              <a:endParaRPr lang="ko-KR" altLang="en-US" sz="2800" b="1" dirty="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EBE8DC4D-C075-4476-9C09-36D79674790C}"/>
                </a:ext>
              </a:extLst>
            </p:cNvPr>
            <p:cNvSpPr/>
            <p:nvPr/>
          </p:nvSpPr>
          <p:spPr>
            <a:xfrm>
              <a:off x="2486527" y="2783306"/>
              <a:ext cx="4620125" cy="6737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err="1"/>
                <a:t>shouldComponentUpdate</a:t>
              </a:r>
              <a:endParaRPr lang="ko-KR" altLang="en-US" sz="2800" b="1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3DC3CD6D-69E4-4A07-882F-C8C12815E594}"/>
                </a:ext>
              </a:extLst>
            </p:cNvPr>
            <p:cNvSpPr/>
            <p:nvPr/>
          </p:nvSpPr>
          <p:spPr>
            <a:xfrm>
              <a:off x="2486526" y="3737809"/>
              <a:ext cx="7218948" cy="6737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/>
                <a:t>render</a:t>
              </a:r>
              <a:endParaRPr lang="ko-KR" altLang="en-US" sz="2800" b="1" dirty="0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C53243F4-385A-4587-9836-A2DBD2462C04}"/>
                </a:ext>
              </a:extLst>
            </p:cNvPr>
            <p:cNvSpPr/>
            <p:nvPr/>
          </p:nvSpPr>
          <p:spPr>
            <a:xfrm>
              <a:off x="2486526" y="4692312"/>
              <a:ext cx="7218948" cy="6737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err="1"/>
                <a:t>getSnapshotBeforeUpdate</a:t>
              </a:r>
              <a:endParaRPr lang="ko-KR" altLang="en-US" sz="2800" b="1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62FE2B9F-3D56-4A87-8E08-15C544DAE021}"/>
                </a:ext>
              </a:extLst>
            </p:cNvPr>
            <p:cNvSpPr/>
            <p:nvPr/>
          </p:nvSpPr>
          <p:spPr>
            <a:xfrm>
              <a:off x="2486526" y="5662865"/>
              <a:ext cx="7218948" cy="6737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err="1"/>
                <a:t>componentDidUpdate</a:t>
              </a:r>
              <a:endParaRPr lang="ko-KR" altLang="en-US" sz="2800" b="1" dirty="0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D343A65-26B9-4F44-A201-105C7AC2A854}"/>
                </a:ext>
              </a:extLst>
            </p:cNvPr>
            <p:cNvSpPr/>
            <p:nvPr/>
          </p:nvSpPr>
          <p:spPr>
            <a:xfrm>
              <a:off x="7283118" y="2783306"/>
              <a:ext cx="3096124" cy="6737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err="1"/>
                <a:t>this.forceUpdate</a:t>
              </a:r>
              <a:endParaRPr lang="ko-KR" altLang="en-US" sz="2800" b="1" dirty="0"/>
            </a:p>
          </p:txBody>
        </p:sp>
        <p:sp>
          <p:nvSpPr>
            <p:cNvPr id="15" name="화살표: 아래쪽 14">
              <a:extLst>
                <a:ext uri="{FF2B5EF4-FFF2-40B4-BE49-F238E27FC236}">
                  <a16:creationId xmlns:a16="http://schemas.microsoft.com/office/drawing/2014/main" id="{467FF5EF-5E22-4873-85E7-963FCD96B276}"/>
                </a:ext>
              </a:extLst>
            </p:cNvPr>
            <p:cNvSpPr/>
            <p:nvPr/>
          </p:nvSpPr>
          <p:spPr>
            <a:xfrm>
              <a:off x="5879431" y="1572119"/>
              <a:ext cx="433137" cy="433145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화살표: 아래쪽 15">
              <a:extLst>
                <a:ext uri="{FF2B5EF4-FFF2-40B4-BE49-F238E27FC236}">
                  <a16:creationId xmlns:a16="http://schemas.microsoft.com/office/drawing/2014/main" id="{DA8DE43A-9713-4813-AB58-16E7A356EC93}"/>
                </a:ext>
              </a:extLst>
            </p:cNvPr>
            <p:cNvSpPr/>
            <p:nvPr/>
          </p:nvSpPr>
          <p:spPr>
            <a:xfrm>
              <a:off x="4660231" y="2446416"/>
              <a:ext cx="433137" cy="433145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화살표: 아래쪽 16">
              <a:extLst>
                <a:ext uri="{FF2B5EF4-FFF2-40B4-BE49-F238E27FC236}">
                  <a16:creationId xmlns:a16="http://schemas.microsoft.com/office/drawing/2014/main" id="{7A94EB84-2DAF-4180-BB2D-7CE838420EE1}"/>
                </a:ext>
              </a:extLst>
            </p:cNvPr>
            <p:cNvSpPr/>
            <p:nvPr/>
          </p:nvSpPr>
          <p:spPr>
            <a:xfrm>
              <a:off x="5879430" y="3372844"/>
              <a:ext cx="433137" cy="433145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화살표: 아래쪽 17">
              <a:extLst>
                <a:ext uri="{FF2B5EF4-FFF2-40B4-BE49-F238E27FC236}">
                  <a16:creationId xmlns:a16="http://schemas.microsoft.com/office/drawing/2014/main" id="{43756400-CF32-4C5E-A940-7F0DD25C53FA}"/>
                </a:ext>
              </a:extLst>
            </p:cNvPr>
            <p:cNvSpPr/>
            <p:nvPr/>
          </p:nvSpPr>
          <p:spPr>
            <a:xfrm>
              <a:off x="8614611" y="3372845"/>
              <a:ext cx="433137" cy="433145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화살표: 아래쪽 18">
              <a:extLst>
                <a:ext uri="{FF2B5EF4-FFF2-40B4-BE49-F238E27FC236}">
                  <a16:creationId xmlns:a16="http://schemas.microsoft.com/office/drawing/2014/main" id="{B6FD8149-C961-4906-AE62-2E7551F37201}"/>
                </a:ext>
              </a:extLst>
            </p:cNvPr>
            <p:cNvSpPr/>
            <p:nvPr/>
          </p:nvSpPr>
          <p:spPr>
            <a:xfrm>
              <a:off x="5879430" y="4411578"/>
              <a:ext cx="433137" cy="433145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화살표: 아래쪽 19">
              <a:extLst>
                <a:ext uri="{FF2B5EF4-FFF2-40B4-BE49-F238E27FC236}">
                  <a16:creationId xmlns:a16="http://schemas.microsoft.com/office/drawing/2014/main" id="{C4A5AAF3-984A-4CB1-A08D-E42E9AC7E711}"/>
                </a:ext>
              </a:extLst>
            </p:cNvPr>
            <p:cNvSpPr/>
            <p:nvPr/>
          </p:nvSpPr>
          <p:spPr>
            <a:xfrm>
              <a:off x="5879430" y="5297901"/>
              <a:ext cx="433137" cy="433145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8D82045-94CB-45DD-818B-879E1EF197C1}"/>
              </a:ext>
            </a:extLst>
          </p:cNvPr>
          <p:cNvSpPr/>
          <p:nvPr/>
        </p:nvSpPr>
        <p:spPr>
          <a:xfrm>
            <a:off x="8333871" y="1568116"/>
            <a:ext cx="3657599" cy="4018548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컴포넌트가 </a:t>
            </a:r>
            <a:endParaRPr lang="en-US" altLang="ko-KR" sz="2800" dirty="0"/>
          </a:p>
          <a:p>
            <a:pPr algn="ctr"/>
            <a:r>
              <a:rPr lang="ko-KR" altLang="en-US" sz="2800" dirty="0" err="1"/>
              <a:t>리렌더링을</a:t>
            </a:r>
            <a:r>
              <a:rPr lang="ko-KR" altLang="en-US" sz="2800" dirty="0"/>
              <a:t> 해야 </a:t>
            </a:r>
            <a:endParaRPr lang="en-US" altLang="ko-KR" sz="2800" dirty="0"/>
          </a:p>
          <a:p>
            <a:pPr algn="ctr"/>
            <a:r>
              <a:rPr lang="ko-KR" altLang="en-US" sz="2800" dirty="0"/>
              <a:t>할지 말아야 할지 </a:t>
            </a:r>
            <a:endParaRPr lang="en-US" altLang="ko-KR" sz="2800" dirty="0"/>
          </a:p>
          <a:p>
            <a:pPr algn="ctr"/>
            <a:r>
              <a:rPr lang="ko-KR" altLang="en-US" sz="2800" dirty="0"/>
              <a:t>결정한다</a:t>
            </a:r>
            <a:r>
              <a:rPr lang="en-US" altLang="ko-KR" sz="2800" dirty="0"/>
              <a:t>.</a:t>
            </a:r>
          </a:p>
          <a:p>
            <a:pPr algn="ctr"/>
            <a:endParaRPr lang="en-US" altLang="ko-KR" sz="2800" dirty="0"/>
          </a:p>
          <a:p>
            <a:pPr algn="ctr"/>
            <a:r>
              <a:rPr lang="en-US" altLang="ko-KR" sz="2800" dirty="0"/>
              <a:t>true </a:t>
            </a:r>
            <a:r>
              <a:rPr lang="en-US" altLang="ko-KR" sz="2800" dirty="0">
                <a:sym typeface="Wingdings" panose="05000000000000000000" pitchFamily="2" charset="2"/>
              </a:rPr>
              <a:t> </a:t>
            </a:r>
            <a:r>
              <a:rPr lang="ko-KR" altLang="en-US" sz="2800" dirty="0" err="1">
                <a:sym typeface="Wingdings" panose="05000000000000000000" pitchFamily="2" charset="2"/>
              </a:rPr>
              <a:t>리렌더링</a:t>
            </a:r>
            <a:r>
              <a:rPr lang="ko-KR" altLang="en-US" sz="2800" dirty="0">
                <a:sym typeface="Wingdings" panose="05000000000000000000" pitchFamily="2" charset="2"/>
              </a:rPr>
              <a:t> </a:t>
            </a:r>
            <a:endParaRPr lang="en-US" altLang="ko-KR" sz="2800" dirty="0">
              <a:sym typeface="Wingdings" panose="05000000000000000000" pitchFamily="2" charset="2"/>
            </a:endParaRPr>
          </a:p>
          <a:p>
            <a:pPr algn="ctr"/>
            <a:r>
              <a:rPr lang="en-US" altLang="ko-KR" sz="2800" dirty="0">
                <a:sym typeface="Wingdings" panose="05000000000000000000" pitchFamily="2" charset="2"/>
              </a:rPr>
              <a:t>false  </a:t>
            </a:r>
            <a:r>
              <a:rPr lang="ko-KR" altLang="en-US" sz="2800" dirty="0">
                <a:sym typeface="Wingdings" panose="05000000000000000000" pitchFamily="2" charset="2"/>
              </a:rPr>
              <a:t>작업 중지</a:t>
            </a:r>
            <a:endParaRPr lang="ko-KR" altLang="en-US" sz="2800" dirty="0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C076421-9CA9-480A-9B80-B8D9CA9613A2}"/>
              </a:ext>
            </a:extLst>
          </p:cNvPr>
          <p:cNvCxnSpPr>
            <a:cxnSpLocks/>
            <a:stCxn id="6" idx="3"/>
            <a:endCxn id="3" idx="1"/>
          </p:cNvCxnSpPr>
          <p:nvPr/>
        </p:nvCxnSpPr>
        <p:spPr>
          <a:xfrm>
            <a:off x="4940968" y="3043990"/>
            <a:ext cx="3392903" cy="533400"/>
          </a:xfrm>
          <a:prstGeom prst="bentConnector3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736220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565BB5B3-63BF-4E8D-BBA9-555FBBAB1A05}"/>
              </a:ext>
            </a:extLst>
          </p:cNvPr>
          <p:cNvGrpSpPr/>
          <p:nvPr/>
        </p:nvGrpSpPr>
        <p:grpSpPr>
          <a:xfrm>
            <a:off x="320842" y="597566"/>
            <a:ext cx="7892716" cy="5662867"/>
            <a:chOff x="2486526" y="673767"/>
            <a:chExt cx="7892716" cy="5662867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B140697C-5370-4C60-8AD6-A125094452FE}"/>
                </a:ext>
              </a:extLst>
            </p:cNvPr>
            <p:cNvSpPr/>
            <p:nvPr/>
          </p:nvSpPr>
          <p:spPr>
            <a:xfrm>
              <a:off x="2486526" y="673767"/>
              <a:ext cx="7218948" cy="97055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/>
                <a:t>props,</a:t>
              </a:r>
              <a:r>
                <a:rPr lang="ko-KR" altLang="en-US" sz="2800" b="1" dirty="0"/>
                <a:t> </a:t>
              </a:r>
              <a:r>
                <a:rPr lang="en-US" altLang="ko-KR" sz="2800" b="1" dirty="0"/>
                <a:t>state</a:t>
              </a:r>
              <a:r>
                <a:rPr lang="ko-KR" altLang="en-US" sz="2800" b="1" dirty="0"/>
                <a:t>가 바뀜 </a:t>
              </a:r>
              <a:endParaRPr lang="en-US" altLang="ko-KR" sz="2800" b="1" dirty="0"/>
            </a:p>
            <a:p>
              <a:pPr algn="ctr"/>
              <a:r>
                <a:rPr lang="en-US" altLang="ko-KR" sz="2800" b="1" dirty="0"/>
                <a:t>/ </a:t>
              </a:r>
              <a:r>
                <a:rPr lang="ko-KR" altLang="en-US" sz="2800" b="1" dirty="0"/>
                <a:t>부모 컴포넌트가 </a:t>
              </a:r>
              <a:r>
                <a:rPr lang="ko-KR" altLang="en-US" sz="2800" b="1" dirty="0" err="1"/>
                <a:t>리렌더링됨</a:t>
              </a:r>
              <a:endParaRPr lang="ko-KR" altLang="en-US" sz="2800" b="1" dirty="0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E20DD2D-0618-4B33-B85D-9A0EA67ACFC0}"/>
                </a:ext>
              </a:extLst>
            </p:cNvPr>
            <p:cNvSpPr/>
            <p:nvPr/>
          </p:nvSpPr>
          <p:spPr>
            <a:xfrm>
              <a:off x="2486526" y="1868903"/>
              <a:ext cx="7218948" cy="6737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err="1"/>
                <a:t>getDerivedStateFromProps</a:t>
              </a:r>
              <a:endParaRPr lang="ko-KR" altLang="en-US" sz="2800" b="1" dirty="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EBE8DC4D-C075-4476-9C09-36D79674790C}"/>
                </a:ext>
              </a:extLst>
            </p:cNvPr>
            <p:cNvSpPr/>
            <p:nvPr/>
          </p:nvSpPr>
          <p:spPr>
            <a:xfrm>
              <a:off x="2486527" y="2783306"/>
              <a:ext cx="4620125" cy="6737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err="1"/>
                <a:t>shouldComponentUpdate</a:t>
              </a:r>
              <a:endParaRPr lang="ko-KR" altLang="en-US" sz="2800" b="1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3DC3CD6D-69E4-4A07-882F-C8C12815E594}"/>
                </a:ext>
              </a:extLst>
            </p:cNvPr>
            <p:cNvSpPr/>
            <p:nvPr/>
          </p:nvSpPr>
          <p:spPr>
            <a:xfrm>
              <a:off x="2486526" y="3737809"/>
              <a:ext cx="7218948" cy="6737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/>
                <a:t>render</a:t>
              </a:r>
              <a:endParaRPr lang="ko-KR" altLang="en-US" sz="2800" b="1" dirty="0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C53243F4-385A-4587-9836-A2DBD2462C04}"/>
                </a:ext>
              </a:extLst>
            </p:cNvPr>
            <p:cNvSpPr/>
            <p:nvPr/>
          </p:nvSpPr>
          <p:spPr>
            <a:xfrm>
              <a:off x="2486526" y="4692312"/>
              <a:ext cx="7218948" cy="6737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err="1"/>
                <a:t>getSnapshotBeforeUpdate</a:t>
              </a:r>
              <a:endParaRPr lang="ko-KR" altLang="en-US" sz="2800" b="1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62FE2B9F-3D56-4A87-8E08-15C544DAE021}"/>
                </a:ext>
              </a:extLst>
            </p:cNvPr>
            <p:cNvSpPr/>
            <p:nvPr/>
          </p:nvSpPr>
          <p:spPr>
            <a:xfrm>
              <a:off x="2486526" y="5662865"/>
              <a:ext cx="7218948" cy="6737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err="1"/>
                <a:t>componentDidUpdate</a:t>
              </a:r>
              <a:endParaRPr lang="ko-KR" altLang="en-US" sz="2800" b="1" dirty="0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D343A65-26B9-4F44-A201-105C7AC2A854}"/>
                </a:ext>
              </a:extLst>
            </p:cNvPr>
            <p:cNvSpPr/>
            <p:nvPr/>
          </p:nvSpPr>
          <p:spPr>
            <a:xfrm>
              <a:off x="7283118" y="2783306"/>
              <a:ext cx="3096124" cy="6737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err="1"/>
                <a:t>this.forceUpdate</a:t>
              </a:r>
              <a:endParaRPr lang="ko-KR" altLang="en-US" sz="2800" b="1" dirty="0"/>
            </a:p>
          </p:txBody>
        </p:sp>
        <p:sp>
          <p:nvSpPr>
            <p:cNvPr id="15" name="화살표: 아래쪽 14">
              <a:extLst>
                <a:ext uri="{FF2B5EF4-FFF2-40B4-BE49-F238E27FC236}">
                  <a16:creationId xmlns:a16="http://schemas.microsoft.com/office/drawing/2014/main" id="{467FF5EF-5E22-4873-85E7-963FCD96B276}"/>
                </a:ext>
              </a:extLst>
            </p:cNvPr>
            <p:cNvSpPr/>
            <p:nvPr/>
          </p:nvSpPr>
          <p:spPr>
            <a:xfrm>
              <a:off x="5879431" y="1572119"/>
              <a:ext cx="433137" cy="433145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화살표: 아래쪽 15">
              <a:extLst>
                <a:ext uri="{FF2B5EF4-FFF2-40B4-BE49-F238E27FC236}">
                  <a16:creationId xmlns:a16="http://schemas.microsoft.com/office/drawing/2014/main" id="{DA8DE43A-9713-4813-AB58-16E7A356EC93}"/>
                </a:ext>
              </a:extLst>
            </p:cNvPr>
            <p:cNvSpPr/>
            <p:nvPr/>
          </p:nvSpPr>
          <p:spPr>
            <a:xfrm>
              <a:off x="4660231" y="2446416"/>
              <a:ext cx="433137" cy="433145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화살표: 아래쪽 16">
              <a:extLst>
                <a:ext uri="{FF2B5EF4-FFF2-40B4-BE49-F238E27FC236}">
                  <a16:creationId xmlns:a16="http://schemas.microsoft.com/office/drawing/2014/main" id="{7A94EB84-2DAF-4180-BB2D-7CE838420EE1}"/>
                </a:ext>
              </a:extLst>
            </p:cNvPr>
            <p:cNvSpPr/>
            <p:nvPr/>
          </p:nvSpPr>
          <p:spPr>
            <a:xfrm>
              <a:off x="5879430" y="3372844"/>
              <a:ext cx="433137" cy="433145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화살표: 아래쪽 17">
              <a:extLst>
                <a:ext uri="{FF2B5EF4-FFF2-40B4-BE49-F238E27FC236}">
                  <a16:creationId xmlns:a16="http://schemas.microsoft.com/office/drawing/2014/main" id="{43756400-CF32-4C5E-A940-7F0DD25C53FA}"/>
                </a:ext>
              </a:extLst>
            </p:cNvPr>
            <p:cNvSpPr/>
            <p:nvPr/>
          </p:nvSpPr>
          <p:spPr>
            <a:xfrm>
              <a:off x="8614611" y="3372845"/>
              <a:ext cx="433137" cy="433145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화살표: 아래쪽 18">
              <a:extLst>
                <a:ext uri="{FF2B5EF4-FFF2-40B4-BE49-F238E27FC236}">
                  <a16:creationId xmlns:a16="http://schemas.microsoft.com/office/drawing/2014/main" id="{B6FD8149-C961-4906-AE62-2E7551F37201}"/>
                </a:ext>
              </a:extLst>
            </p:cNvPr>
            <p:cNvSpPr/>
            <p:nvPr/>
          </p:nvSpPr>
          <p:spPr>
            <a:xfrm>
              <a:off x="5879430" y="4411578"/>
              <a:ext cx="433137" cy="433145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화살표: 아래쪽 19">
              <a:extLst>
                <a:ext uri="{FF2B5EF4-FFF2-40B4-BE49-F238E27FC236}">
                  <a16:creationId xmlns:a16="http://schemas.microsoft.com/office/drawing/2014/main" id="{C4A5AAF3-984A-4CB1-A08D-E42E9AC7E711}"/>
                </a:ext>
              </a:extLst>
            </p:cNvPr>
            <p:cNvSpPr/>
            <p:nvPr/>
          </p:nvSpPr>
          <p:spPr>
            <a:xfrm>
              <a:off x="5879430" y="5297901"/>
              <a:ext cx="433137" cy="433145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8D82045-94CB-45DD-818B-879E1EF197C1}"/>
              </a:ext>
            </a:extLst>
          </p:cNvPr>
          <p:cNvSpPr/>
          <p:nvPr/>
        </p:nvSpPr>
        <p:spPr>
          <a:xfrm>
            <a:off x="8333871" y="1568116"/>
            <a:ext cx="3657599" cy="4018548"/>
          </a:xfrm>
          <a:prstGeom prst="roundRect">
            <a:avLst/>
          </a:prstGeom>
          <a:ln>
            <a:solidFill>
              <a:schemeClr val="accent6"/>
            </a:solidFill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컴포넌트 </a:t>
            </a:r>
            <a:r>
              <a:rPr lang="ko-KR" altLang="en-US" sz="2800" dirty="0" err="1"/>
              <a:t>리렌더링</a:t>
            </a:r>
            <a:endParaRPr lang="en-US" altLang="ko-KR" sz="2800" dirty="0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C076421-9CA9-480A-9B80-B8D9CA9613A2}"/>
              </a:ext>
            </a:extLst>
          </p:cNvPr>
          <p:cNvCxnSpPr>
            <a:cxnSpLocks/>
            <a:stCxn id="7" idx="3"/>
            <a:endCxn id="3" idx="1"/>
          </p:cNvCxnSpPr>
          <p:nvPr/>
        </p:nvCxnSpPr>
        <p:spPr>
          <a:xfrm flipV="1">
            <a:off x="7539790" y="3577390"/>
            <a:ext cx="794081" cy="421103"/>
          </a:xfrm>
          <a:prstGeom prst="bentConnector3">
            <a:avLst/>
          </a:prstGeom>
          <a:ln>
            <a:solidFill>
              <a:schemeClr val="accent6"/>
            </a:solidFill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218764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565BB5B3-63BF-4E8D-BBA9-555FBBAB1A05}"/>
              </a:ext>
            </a:extLst>
          </p:cNvPr>
          <p:cNvGrpSpPr/>
          <p:nvPr/>
        </p:nvGrpSpPr>
        <p:grpSpPr>
          <a:xfrm>
            <a:off x="320842" y="597566"/>
            <a:ext cx="7892716" cy="5662867"/>
            <a:chOff x="2486526" y="673767"/>
            <a:chExt cx="7892716" cy="5662867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B140697C-5370-4C60-8AD6-A125094452FE}"/>
                </a:ext>
              </a:extLst>
            </p:cNvPr>
            <p:cNvSpPr/>
            <p:nvPr/>
          </p:nvSpPr>
          <p:spPr>
            <a:xfrm>
              <a:off x="2486526" y="673767"/>
              <a:ext cx="7218948" cy="97055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/>
                <a:t>props,</a:t>
              </a:r>
              <a:r>
                <a:rPr lang="ko-KR" altLang="en-US" sz="2800" b="1" dirty="0"/>
                <a:t> </a:t>
              </a:r>
              <a:r>
                <a:rPr lang="en-US" altLang="ko-KR" sz="2800" b="1" dirty="0"/>
                <a:t>state</a:t>
              </a:r>
              <a:r>
                <a:rPr lang="ko-KR" altLang="en-US" sz="2800" b="1" dirty="0"/>
                <a:t>가 바뀜 </a:t>
              </a:r>
              <a:endParaRPr lang="en-US" altLang="ko-KR" sz="2800" b="1" dirty="0"/>
            </a:p>
            <a:p>
              <a:pPr algn="ctr"/>
              <a:r>
                <a:rPr lang="en-US" altLang="ko-KR" sz="2800" b="1" dirty="0"/>
                <a:t>/ </a:t>
              </a:r>
              <a:r>
                <a:rPr lang="ko-KR" altLang="en-US" sz="2800" b="1" dirty="0"/>
                <a:t>부모 컴포넌트가 </a:t>
              </a:r>
              <a:r>
                <a:rPr lang="ko-KR" altLang="en-US" sz="2800" b="1" dirty="0" err="1"/>
                <a:t>리렌더링됨</a:t>
              </a:r>
              <a:endParaRPr lang="ko-KR" altLang="en-US" sz="2800" b="1" dirty="0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E20DD2D-0618-4B33-B85D-9A0EA67ACFC0}"/>
                </a:ext>
              </a:extLst>
            </p:cNvPr>
            <p:cNvSpPr/>
            <p:nvPr/>
          </p:nvSpPr>
          <p:spPr>
            <a:xfrm>
              <a:off x="2486526" y="1868903"/>
              <a:ext cx="7218948" cy="6737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err="1"/>
                <a:t>getDerivedStateFromProps</a:t>
              </a:r>
              <a:endParaRPr lang="ko-KR" altLang="en-US" sz="2800" b="1" dirty="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EBE8DC4D-C075-4476-9C09-36D79674790C}"/>
                </a:ext>
              </a:extLst>
            </p:cNvPr>
            <p:cNvSpPr/>
            <p:nvPr/>
          </p:nvSpPr>
          <p:spPr>
            <a:xfrm>
              <a:off x="2486527" y="2783306"/>
              <a:ext cx="4620125" cy="6737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err="1"/>
                <a:t>shouldComponentUpdate</a:t>
              </a:r>
              <a:endParaRPr lang="ko-KR" altLang="en-US" sz="2800" b="1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3DC3CD6D-69E4-4A07-882F-C8C12815E594}"/>
                </a:ext>
              </a:extLst>
            </p:cNvPr>
            <p:cNvSpPr/>
            <p:nvPr/>
          </p:nvSpPr>
          <p:spPr>
            <a:xfrm>
              <a:off x="2486526" y="3737809"/>
              <a:ext cx="7218948" cy="6737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/>
                <a:t>render</a:t>
              </a:r>
              <a:endParaRPr lang="ko-KR" altLang="en-US" sz="2800" b="1" dirty="0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C53243F4-385A-4587-9836-A2DBD2462C04}"/>
                </a:ext>
              </a:extLst>
            </p:cNvPr>
            <p:cNvSpPr/>
            <p:nvPr/>
          </p:nvSpPr>
          <p:spPr>
            <a:xfrm>
              <a:off x="2486526" y="4692312"/>
              <a:ext cx="7218948" cy="6737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err="1"/>
                <a:t>getSnapshotBeforeUpdate</a:t>
              </a:r>
              <a:endParaRPr lang="ko-KR" altLang="en-US" sz="2800" b="1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62FE2B9F-3D56-4A87-8E08-15C544DAE021}"/>
                </a:ext>
              </a:extLst>
            </p:cNvPr>
            <p:cNvSpPr/>
            <p:nvPr/>
          </p:nvSpPr>
          <p:spPr>
            <a:xfrm>
              <a:off x="2486526" y="5662865"/>
              <a:ext cx="7218948" cy="6737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err="1"/>
                <a:t>componentDidUpdate</a:t>
              </a:r>
              <a:endParaRPr lang="ko-KR" altLang="en-US" sz="2800" b="1" dirty="0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D343A65-26B9-4F44-A201-105C7AC2A854}"/>
                </a:ext>
              </a:extLst>
            </p:cNvPr>
            <p:cNvSpPr/>
            <p:nvPr/>
          </p:nvSpPr>
          <p:spPr>
            <a:xfrm>
              <a:off x="7283118" y="2783306"/>
              <a:ext cx="3096124" cy="6737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err="1"/>
                <a:t>this.forceUpdate</a:t>
              </a:r>
              <a:endParaRPr lang="ko-KR" altLang="en-US" sz="2800" b="1" dirty="0"/>
            </a:p>
          </p:txBody>
        </p:sp>
        <p:sp>
          <p:nvSpPr>
            <p:cNvPr id="15" name="화살표: 아래쪽 14">
              <a:extLst>
                <a:ext uri="{FF2B5EF4-FFF2-40B4-BE49-F238E27FC236}">
                  <a16:creationId xmlns:a16="http://schemas.microsoft.com/office/drawing/2014/main" id="{467FF5EF-5E22-4873-85E7-963FCD96B276}"/>
                </a:ext>
              </a:extLst>
            </p:cNvPr>
            <p:cNvSpPr/>
            <p:nvPr/>
          </p:nvSpPr>
          <p:spPr>
            <a:xfrm>
              <a:off x="5879431" y="1572119"/>
              <a:ext cx="433137" cy="433145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화살표: 아래쪽 15">
              <a:extLst>
                <a:ext uri="{FF2B5EF4-FFF2-40B4-BE49-F238E27FC236}">
                  <a16:creationId xmlns:a16="http://schemas.microsoft.com/office/drawing/2014/main" id="{DA8DE43A-9713-4813-AB58-16E7A356EC93}"/>
                </a:ext>
              </a:extLst>
            </p:cNvPr>
            <p:cNvSpPr/>
            <p:nvPr/>
          </p:nvSpPr>
          <p:spPr>
            <a:xfrm>
              <a:off x="4660231" y="2446416"/>
              <a:ext cx="433137" cy="433145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화살표: 아래쪽 16">
              <a:extLst>
                <a:ext uri="{FF2B5EF4-FFF2-40B4-BE49-F238E27FC236}">
                  <a16:creationId xmlns:a16="http://schemas.microsoft.com/office/drawing/2014/main" id="{7A94EB84-2DAF-4180-BB2D-7CE838420EE1}"/>
                </a:ext>
              </a:extLst>
            </p:cNvPr>
            <p:cNvSpPr/>
            <p:nvPr/>
          </p:nvSpPr>
          <p:spPr>
            <a:xfrm>
              <a:off x="5879430" y="3372844"/>
              <a:ext cx="433137" cy="433145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화살표: 아래쪽 17">
              <a:extLst>
                <a:ext uri="{FF2B5EF4-FFF2-40B4-BE49-F238E27FC236}">
                  <a16:creationId xmlns:a16="http://schemas.microsoft.com/office/drawing/2014/main" id="{43756400-CF32-4C5E-A940-7F0DD25C53FA}"/>
                </a:ext>
              </a:extLst>
            </p:cNvPr>
            <p:cNvSpPr/>
            <p:nvPr/>
          </p:nvSpPr>
          <p:spPr>
            <a:xfrm>
              <a:off x="8614611" y="3372845"/>
              <a:ext cx="433137" cy="433145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화살표: 아래쪽 18">
              <a:extLst>
                <a:ext uri="{FF2B5EF4-FFF2-40B4-BE49-F238E27FC236}">
                  <a16:creationId xmlns:a16="http://schemas.microsoft.com/office/drawing/2014/main" id="{B6FD8149-C961-4906-AE62-2E7551F37201}"/>
                </a:ext>
              </a:extLst>
            </p:cNvPr>
            <p:cNvSpPr/>
            <p:nvPr/>
          </p:nvSpPr>
          <p:spPr>
            <a:xfrm>
              <a:off x="5879430" y="4411578"/>
              <a:ext cx="433137" cy="433145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화살표: 아래쪽 19">
              <a:extLst>
                <a:ext uri="{FF2B5EF4-FFF2-40B4-BE49-F238E27FC236}">
                  <a16:creationId xmlns:a16="http://schemas.microsoft.com/office/drawing/2014/main" id="{C4A5AAF3-984A-4CB1-A08D-E42E9AC7E711}"/>
                </a:ext>
              </a:extLst>
            </p:cNvPr>
            <p:cNvSpPr/>
            <p:nvPr/>
          </p:nvSpPr>
          <p:spPr>
            <a:xfrm>
              <a:off x="5879430" y="5297901"/>
              <a:ext cx="433137" cy="433145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8D82045-94CB-45DD-818B-879E1EF197C1}"/>
              </a:ext>
            </a:extLst>
          </p:cNvPr>
          <p:cNvSpPr/>
          <p:nvPr/>
        </p:nvSpPr>
        <p:spPr>
          <a:xfrm>
            <a:off x="8333871" y="1568116"/>
            <a:ext cx="3657599" cy="4018548"/>
          </a:xfrm>
          <a:prstGeom prst="roundRect">
            <a:avLst/>
          </a:prstGeom>
          <a:ln>
            <a:solidFill>
              <a:schemeClr val="accent5"/>
            </a:solidFill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컴포넌트 변화를 </a:t>
            </a:r>
            <a:r>
              <a:rPr lang="en-US" altLang="ko-KR" sz="2800" dirty="0"/>
              <a:t>DOM</a:t>
            </a:r>
            <a:r>
              <a:rPr lang="ko-KR" altLang="en-US" sz="2800" dirty="0"/>
              <a:t>에 반영하기 직전에 호출한다</a:t>
            </a:r>
            <a:r>
              <a:rPr lang="en-US" altLang="ko-KR" sz="2800" dirty="0"/>
              <a:t>.</a:t>
            </a: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C076421-9CA9-480A-9B80-B8D9CA9613A2}"/>
              </a:ext>
            </a:extLst>
          </p:cNvPr>
          <p:cNvCxnSpPr>
            <a:cxnSpLocks/>
            <a:stCxn id="8" idx="3"/>
            <a:endCxn id="3" idx="1"/>
          </p:cNvCxnSpPr>
          <p:nvPr/>
        </p:nvCxnSpPr>
        <p:spPr>
          <a:xfrm flipV="1">
            <a:off x="7539790" y="3577390"/>
            <a:ext cx="794081" cy="1375606"/>
          </a:xfrm>
          <a:prstGeom prst="bentConnector3">
            <a:avLst/>
          </a:prstGeom>
          <a:ln>
            <a:solidFill>
              <a:schemeClr val="accent5"/>
            </a:solidFill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580940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565BB5B3-63BF-4E8D-BBA9-555FBBAB1A05}"/>
              </a:ext>
            </a:extLst>
          </p:cNvPr>
          <p:cNvGrpSpPr/>
          <p:nvPr/>
        </p:nvGrpSpPr>
        <p:grpSpPr>
          <a:xfrm>
            <a:off x="320842" y="597566"/>
            <a:ext cx="7892716" cy="5662867"/>
            <a:chOff x="2486526" y="673767"/>
            <a:chExt cx="7892716" cy="5662867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B140697C-5370-4C60-8AD6-A125094452FE}"/>
                </a:ext>
              </a:extLst>
            </p:cNvPr>
            <p:cNvSpPr/>
            <p:nvPr/>
          </p:nvSpPr>
          <p:spPr>
            <a:xfrm>
              <a:off x="2486526" y="673767"/>
              <a:ext cx="7218948" cy="97055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/>
                <a:t>props,</a:t>
              </a:r>
              <a:r>
                <a:rPr lang="ko-KR" altLang="en-US" sz="2800" b="1" dirty="0"/>
                <a:t> </a:t>
              </a:r>
              <a:r>
                <a:rPr lang="en-US" altLang="ko-KR" sz="2800" b="1" dirty="0"/>
                <a:t>state</a:t>
              </a:r>
              <a:r>
                <a:rPr lang="ko-KR" altLang="en-US" sz="2800" b="1" dirty="0"/>
                <a:t>가 바뀜 </a:t>
              </a:r>
              <a:endParaRPr lang="en-US" altLang="ko-KR" sz="2800" b="1" dirty="0"/>
            </a:p>
            <a:p>
              <a:pPr algn="ctr"/>
              <a:r>
                <a:rPr lang="en-US" altLang="ko-KR" sz="2800" b="1" dirty="0"/>
                <a:t>/ </a:t>
              </a:r>
              <a:r>
                <a:rPr lang="ko-KR" altLang="en-US" sz="2800" b="1" dirty="0"/>
                <a:t>부모 컴포넌트가 </a:t>
              </a:r>
              <a:r>
                <a:rPr lang="ko-KR" altLang="en-US" sz="2800" b="1" dirty="0" err="1"/>
                <a:t>리렌더링됨</a:t>
              </a:r>
              <a:endParaRPr lang="ko-KR" altLang="en-US" sz="2800" b="1" dirty="0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E20DD2D-0618-4B33-B85D-9A0EA67ACFC0}"/>
                </a:ext>
              </a:extLst>
            </p:cNvPr>
            <p:cNvSpPr/>
            <p:nvPr/>
          </p:nvSpPr>
          <p:spPr>
            <a:xfrm>
              <a:off x="2486526" y="1868903"/>
              <a:ext cx="7218948" cy="6737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err="1"/>
                <a:t>getDerivedStateFromProps</a:t>
              </a:r>
              <a:endParaRPr lang="ko-KR" altLang="en-US" sz="2800" b="1" dirty="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EBE8DC4D-C075-4476-9C09-36D79674790C}"/>
                </a:ext>
              </a:extLst>
            </p:cNvPr>
            <p:cNvSpPr/>
            <p:nvPr/>
          </p:nvSpPr>
          <p:spPr>
            <a:xfrm>
              <a:off x="2486527" y="2783306"/>
              <a:ext cx="4620125" cy="6737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err="1"/>
                <a:t>shouldComponentUpdate</a:t>
              </a:r>
              <a:endParaRPr lang="ko-KR" altLang="en-US" sz="2800" b="1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3DC3CD6D-69E4-4A07-882F-C8C12815E594}"/>
                </a:ext>
              </a:extLst>
            </p:cNvPr>
            <p:cNvSpPr/>
            <p:nvPr/>
          </p:nvSpPr>
          <p:spPr>
            <a:xfrm>
              <a:off x="2486526" y="3737809"/>
              <a:ext cx="7218948" cy="6737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/>
                <a:t>render</a:t>
              </a:r>
              <a:endParaRPr lang="ko-KR" altLang="en-US" sz="2800" b="1" dirty="0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C53243F4-385A-4587-9836-A2DBD2462C04}"/>
                </a:ext>
              </a:extLst>
            </p:cNvPr>
            <p:cNvSpPr/>
            <p:nvPr/>
          </p:nvSpPr>
          <p:spPr>
            <a:xfrm>
              <a:off x="2486526" y="4692312"/>
              <a:ext cx="7218948" cy="6737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err="1"/>
                <a:t>getSnapshotBeforeUpdate</a:t>
              </a:r>
              <a:endParaRPr lang="ko-KR" altLang="en-US" sz="2800" b="1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62FE2B9F-3D56-4A87-8E08-15C544DAE021}"/>
                </a:ext>
              </a:extLst>
            </p:cNvPr>
            <p:cNvSpPr/>
            <p:nvPr/>
          </p:nvSpPr>
          <p:spPr>
            <a:xfrm>
              <a:off x="2486526" y="5662865"/>
              <a:ext cx="7218948" cy="6737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err="1"/>
                <a:t>componentDidUpdate</a:t>
              </a:r>
              <a:endParaRPr lang="ko-KR" altLang="en-US" sz="2800" b="1" dirty="0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D343A65-26B9-4F44-A201-105C7AC2A854}"/>
                </a:ext>
              </a:extLst>
            </p:cNvPr>
            <p:cNvSpPr/>
            <p:nvPr/>
          </p:nvSpPr>
          <p:spPr>
            <a:xfrm>
              <a:off x="7283118" y="2783306"/>
              <a:ext cx="3096124" cy="6737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err="1"/>
                <a:t>this.forceUpdate</a:t>
              </a:r>
              <a:endParaRPr lang="ko-KR" altLang="en-US" sz="2800" b="1" dirty="0"/>
            </a:p>
          </p:txBody>
        </p:sp>
        <p:sp>
          <p:nvSpPr>
            <p:cNvPr id="15" name="화살표: 아래쪽 14">
              <a:extLst>
                <a:ext uri="{FF2B5EF4-FFF2-40B4-BE49-F238E27FC236}">
                  <a16:creationId xmlns:a16="http://schemas.microsoft.com/office/drawing/2014/main" id="{467FF5EF-5E22-4873-85E7-963FCD96B276}"/>
                </a:ext>
              </a:extLst>
            </p:cNvPr>
            <p:cNvSpPr/>
            <p:nvPr/>
          </p:nvSpPr>
          <p:spPr>
            <a:xfrm>
              <a:off x="5879431" y="1572119"/>
              <a:ext cx="433137" cy="433145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화살표: 아래쪽 15">
              <a:extLst>
                <a:ext uri="{FF2B5EF4-FFF2-40B4-BE49-F238E27FC236}">
                  <a16:creationId xmlns:a16="http://schemas.microsoft.com/office/drawing/2014/main" id="{DA8DE43A-9713-4813-AB58-16E7A356EC93}"/>
                </a:ext>
              </a:extLst>
            </p:cNvPr>
            <p:cNvSpPr/>
            <p:nvPr/>
          </p:nvSpPr>
          <p:spPr>
            <a:xfrm>
              <a:off x="4660231" y="2446416"/>
              <a:ext cx="433137" cy="433145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화살표: 아래쪽 16">
              <a:extLst>
                <a:ext uri="{FF2B5EF4-FFF2-40B4-BE49-F238E27FC236}">
                  <a16:creationId xmlns:a16="http://schemas.microsoft.com/office/drawing/2014/main" id="{7A94EB84-2DAF-4180-BB2D-7CE838420EE1}"/>
                </a:ext>
              </a:extLst>
            </p:cNvPr>
            <p:cNvSpPr/>
            <p:nvPr/>
          </p:nvSpPr>
          <p:spPr>
            <a:xfrm>
              <a:off x="5879430" y="3372844"/>
              <a:ext cx="433137" cy="433145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화살표: 아래쪽 17">
              <a:extLst>
                <a:ext uri="{FF2B5EF4-FFF2-40B4-BE49-F238E27FC236}">
                  <a16:creationId xmlns:a16="http://schemas.microsoft.com/office/drawing/2014/main" id="{43756400-CF32-4C5E-A940-7F0DD25C53FA}"/>
                </a:ext>
              </a:extLst>
            </p:cNvPr>
            <p:cNvSpPr/>
            <p:nvPr/>
          </p:nvSpPr>
          <p:spPr>
            <a:xfrm>
              <a:off x="8614611" y="3372845"/>
              <a:ext cx="433137" cy="433145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화살표: 아래쪽 18">
              <a:extLst>
                <a:ext uri="{FF2B5EF4-FFF2-40B4-BE49-F238E27FC236}">
                  <a16:creationId xmlns:a16="http://schemas.microsoft.com/office/drawing/2014/main" id="{B6FD8149-C961-4906-AE62-2E7551F37201}"/>
                </a:ext>
              </a:extLst>
            </p:cNvPr>
            <p:cNvSpPr/>
            <p:nvPr/>
          </p:nvSpPr>
          <p:spPr>
            <a:xfrm>
              <a:off x="5879430" y="4411578"/>
              <a:ext cx="433137" cy="433145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화살표: 아래쪽 19">
              <a:extLst>
                <a:ext uri="{FF2B5EF4-FFF2-40B4-BE49-F238E27FC236}">
                  <a16:creationId xmlns:a16="http://schemas.microsoft.com/office/drawing/2014/main" id="{C4A5AAF3-984A-4CB1-A08D-E42E9AC7E711}"/>
                </a:ext>
              </a:extLst>
            </p:cNvPr>
            <p:cNvSpPr/>
            <p:nvPr/>
          </p:nvSpPr>
          <p:spPr>
            <a:xfrm>
              <a:off x="5879430" y="5297901"/>
              <a:ext cx="433137" cy="433145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8D82045-94CB-45DD-818B-879E1EF197C1}"/>
              </a:ext>
            </a:extLst>
          </p:cNvPr>
          <p:cNvSpPr/>
          <p:nvPr/>
        </p:nvSpPr>
        <p:spPr>
          <a:xfrm>
            <a:off x="8333871" y="1568116"/>
            <a:ext cx="3657599" cy="4018548"/>
          </a:xfrm>
          <a:prstGeom prst="roundRect">
            <a:avLst/>
          </a:prstGeom>
          <a:ln>
            <a:solidFill>
              <a:schemeClr val="accent1"/>
            </a:solidFill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업데이트 작업이</a:t>
            </a:r>
            <a:endParaRPr lang="en-US" altLang="ko-KR" sz="2800" dirty="0"/>
          </a:p>
          <a:p>
            <a:pPr algn="ctr"/>
            <a:r>
              <a:rPr lang="ko-KR" altLang="en-US" sz="2800" dirty="0"/>
              <a:t>끝난 후 호출 </a:t>
            </a:r>
            <a:endParaRPr lang="en-US" altLang="ko-KR" sz="2800" dirty="0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C076421-9CA9-480A-9B80-B8D9CA9613A2}"/>
              </a:ext>
            </a:extLst>
          </p:cNvPr>
          <p:cNvCxnSpPr>
            <a:cxnSpLocks/>
            <a:stCxn id="9" idx="3"/>
            <a:endCxn id="3" idx="1"/>
          </p:cNvCxnSpPr>
          <p:nvPr/>
        </p:nvCxnSpPr>
        <p:spPr>
          <a:xfrm flipV="1">
            <a:off x="7539790" y="3577390"/>
            <a:ext cx="794081" cy="2346159"/>
          </a:xfrm>
          <a:prstGeom prst="bentConnector3">
            <a:avLst/>
          </a:prstGeom>
          <a:ln>
            <a:solidFill>
              <a:schemeClr val="accent1"/>
            </a:solidFill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934373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366DD-CC30-47A8-9358-A996C0E23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CCD507-D875-4E8F-B36D-5B06A366A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라이프사이클 메서드의 이해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라이프사이클 메서드 자세하게 살펴보기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라이프사이클 메서드 사용하기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08897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CB8CEA-6F32-4FEA-9530-EB477533E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3) </a:t>
            </a:r>
            <a:r>
              <a:rPr lang="ko-KR" altLang="en-US" b="1" dirty="0" err="1"/>
              <a:t>언마운트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C25C24-8083-4F9E-8D87-E6B8E470C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컴포넌트를 </a:t>
            </a:r>
            <a:r>
              <a:rPr lang="en-US" altLang="ko-KR" dirty="0"/>
              <a:t>DOM</a:t>
            </a:r>
            <a:r>
              <a:rPr lang="ko-KR" altLang="en-US" dirty="0"/>
              <a:t>에서 제거하는 것</a:t>
            </a:r>
            <a:r>
              <a:rPr lang="en-US" altLang="ko-KR" dirty="0"/>
              <a:t>.</a:t>
            </a:r>
          </a:p>
          <a:p>
            <a:endParaRPr lang="en-US" altLang="ko-KR" sz="2800" b="1" dirty="0"/>
          </a:p>
          <a:p>
            <a:r>
              <a:rPr lang="ko-KR" altLang="en-US" b="1" dirty="0"/>
              <a:t>딱 하나의 메서드만 사용한다</a:t>
            </a:r>
            <a:endParaRPr lang="en-US" altLang="ko-KR" b="1" dirty="0"/>
          </a:p>
          <a:p>
            <a:pPr marL="0" indent="0">
              <a:buNone/>
            </a:pPr>
            <a:endParaRPr lang="en-US" altLang="ko-KR" sz="2800" b="1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2318DA1-12C6-46CB-B6C0-60C8DCF4E31F}"/>
              </a:ext>
            </a:extLst>
          </p:cNvPr>
          <p:cNvSpPr/>
          <p:nvPr/>
        </p:nvSpPr>
        <p:spPr>
          <a:xfrm>
            <a:off x="1038719" y="4201652"/>
            <a:ext cx="5261811" cy="67376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err="1"/>
              <a:t>componentWillUnmount</a:t>
            </a:r>
            <a:endParaRPr lang="ko-KR" altLang="en-US" sz="2800" b="1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4FB4934-7FF7-41FC-8BC1-64E960909B97}"/>
              </a:ext>
            </a:extLst>
          </p:cNvPr>
          <p:cNvSpPr/>
          <p:nvPr/>
        </p:nvSpPr>
        <p:spPr>
          <a:xfrm>
            <a:off x="7323219" y="2518276"/>
            <a:ext cx="3657599" cy="4018548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컴포넌트가 </a:t>
            </a:r>
            <a:endParaRPr lang="en-US" altLang="ko-KR" sz="2800" dirty="0"/>
          </a:p>
          <a:p>
            <a:pPr algn="ctr"/>
            <a:r>
              <a:rPr lang="ko-KR" altLang="en-US" sz="2800" dirty="0"/>
              <a:t>웹 브라우저상에서 사라지기 전에</a:t>
            </a:r>
            <a:endParaRPr lang="en-US" altLang="ko-KR" sz="2800" dirty="0"/>
          </a:p>
          <a:p>
            <a:pPr algn="ctr"/>
            <a:r>
              <a:rPr lang="ko-KR" altLang="en-US" sz="2800" dirty="0"/>
              <a:t>호출한다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0F7746D2-2E8F-4B89-AED0-3C997F3A84D5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6300530" y="4527550"/>
            <a:ext cx="1022689" cy="10987"/>
          </a:xfrm>
          <a:prstGeom prst="bentConnector3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272771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ADC98-502F-4FCD-B291-6A9F69286B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b="1" dirty="0"/>
              <a:t>2. </a:t>
            </a:r>
            <a:r>
              <a:rPr lang="ko-KR" altLang="en-US" sz="5000" b="1" dirty="0"/>
              <a:t>라이프사이클 메서드 </a:t>
            </a:r>
            <a:br>
              <a:rPr lang="en-US" altLang="ko-KR" sz="5000" b="1" dirty="0"/>
            </a:br>
            <a:r>
              <a:rPr lang="ko-KR" altLang="en-US" sz="5000" b="1" dirty="0"/>
              <a:t>자세하게 살펴보기</a:t>
            </a:r>
          </a:p>
        </p:txBody>
      </p:sp>
    </p:spTree>
    <p:extLst>
      <p:ext uri="{BB962C8B-B14F-4D97-AF65-F5344CB8AC3E}">
        <p14:creationId xmlns:p14="http://schemas.microsoft.com/office/powerpoint/2010/main" val="3018886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45D0716-AF84-4247-8159-75FA9E6E742C}"/>
              </a:ext>
            </a:extLst>
          </p:cNvPr>
          <p:cNvGrpSpPr/>
          <p:nvPr/>
        </p:nvGrpSpPr>
        <p:grpSpPr>
          <a:xfrm>
            <a:off x="88232" y="116845"/>
            <a:ext cx="4074694" cy="2090966"/>
            <a:chOff x="1106904" y="2430965"/>
            <a:chExt cx="5017381" cy="2314826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3B95C69A-70D3-4A12-8396-B3C64A41828C}"/>
                </a:ext>
              </a:extLst>
            </p:cNvPr>
            <p:cNvSpPr/>
            <p:nvPr/>
          </p:nvSpPr>
          <p:spPr>
            <a:xfrm>
              <a:off x="1106904" y="2430965"/>
              <a:ext cx="4989095" cy="537230"/>
            </a:xfrm>
            <a:prstGeom prst="roundRect">
              <a:avLst/>
            </a:prstGeom>
            <a:ln w="7620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constructor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9EE83CD2-8200-4FB7-A9CB-A633274A4000}"/>
                </a:ext>
              </a:extLst>
            </p:cNvPr>
            <p:cNvSpPr/>
            <p:nvPr/>
          </p:nvSpPr>
          <p:spPr>
            <a:xfrm>
              <a:off x="1135190" y="3026958"/>
              <a:ext cx="4989095" cy="537230"/>
            </a:xfrm>
            <a:prstGeom prst="roundRect">
              <a:avLst/>
            </a:prstGeom>
            <a:ln w="76200"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err="1">
                  <a:solidFill>
                    <a:schemeClr val="tx1"/>
                  </a:solidFill>
                </a:rPr>
                <a:t>getDerivedStateFromProps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8B3A0CBB-342D-45E5-AD31-7628CDD5EA3E}"/>
                </a:ext>
              </a:extLst>
            </p:cNvPr>
            <p:cNvSpPr/>
            <p:nvPr/>
          </p:nvSpPr>
          <p:spPr>
            <a:xfrm>
              <a:off x="1106904" y="3588378"/>
              <a:ext cx="4989095" cy="537230"/>
            </a:xfrm>
            <a:prstGeom prst="roundRect">
              <a:avLst/>
            </a:prstGeom>
            <a:ln w="762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render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383C8F2-96A5-462B-A098-2322C1530B32}"/>
                </a:ext>
              </a:extLst>
            </p:cNvPr>
            <p:cNvSpPr/>
            <p:nvPr/>
          </p:nvSpPr>
          <p:spPr>
            <a:xfrm>
              <a:off x="1135190" y="4208561"/>
              <a:ext cx="4989095" cy="537230"/>
            </a:xfrm>
            <a:prstGeom prst="roundRect">
              <a:avLst/>
            </a:prstGeom>
            <a:ln w="76200"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err="1">
                  <a:solidFill>
                    <a:schemeClr val="tx1"/>
                  </a:solidFill>
                </a:rPr>
                <a:t>componentDidMount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CFB3A89D-33EF-48DA-BFC7-01D4CA3D8DF0}"/>
              </a:ext>
            </a:extLst>
          </p:cNvPr>
          <p:cNvGrpSpPr/>
          <p:nvPr/>
        </p:nvGrpSpPr>
        <p:grpSpPr>
          <a:xfrm>
            <a:off x="88232" y="2563787"/>
            <a:ext cx="4074696" cy="3031786"/>
            <a:chOff x="2486526" y="673767"/>
            <a:chExt cx="5707955" cy="42094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4735C79E-5D54-420A-BF52-C164BF7484F1}"/>
                </a:ext>
              </a:extLst>
            </p:cNvPr>
            <p:cNvSpPr/>
            <p:nvPr/>
          </p:nvSpPr>
          <p:spPr>
            <a:xfrm>
              <a:off x="2486527" y="673767"/>
              <a:ext cx="5707954" cy="61761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/>
                <a:t>변동사항 발생</a:t>
              </a:r>
              <a:endParaRPr lang="ko-KR" altLang="en-US" sz="2000" b="1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1FF18C01-3A83-4D3F-AC6D-455F7118C062}"/>
                </a:ext>
              </a:extLst>
            </p:cNvPr>
            <p:cNvSpPr/>
            <p:nvPr/>
          </p:nvSpPr>
          <p:spPr>
            <a:xfrm>
              <a:off x="2486527" y="1314562"/>
              <a:ext cx="5707954" cy="67376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err="1"/>
                <a:t>getDerivedStateFromProps</a:t>
              </a:r>
              <a:endParaRPr lang="ko-KR" altLang="en-US" sz="2000" b="1" dirty="0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79991570-7174-4B9B-B8EF-7B043C93748F}"/>
                </a:ext>
              </a:extLst>
            </p:cNvPr>
            <p:cNvSpPr/>
            <p:nvPr/>
          </p:nvSpPr>
          <p:spPr>
            <a:xfrm>
              <a:off x="2486526" y="2048464"/>
              <a:ext cx="4932662" cy="55594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err="1"/>
                <a:t>shouldComponentUpdate</a:t>
              </a:r>
              <a:endParaRPr lang="ko-KR" altLang="en-US" sz="2000" b="1" dirty="0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79870331-B908-46F8-A9D2-A5A78E7067D4}"/>
                </a:ext>
              </a:extLst>
            </p:cNvPr>
            <p:cNvSpPr/>
            <p:nvPr/>
          </p:nvSpPr>
          <p:spPr>
            <a:xfrm>
              <a:off x="2486526" y="2768778"/>
              <a:ext cx="5707953" cy="673768"/>
            </a:xfrm>
            <a:prstGeom prst="roundRect">
              <a:avLst/>
            </a:prstGeom>
            <a:ln w="762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/>
                <a:t>render</a:t>
              </a:r>
              <a:endParaRPr lang="ko-KR" altLang="en-US" sz="2000" b="1" dirty="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8BBCB9FB-48D5-4BE9-82C6-35F6C639F964}"/>
                </a:ext>
              </a:extLst>
            </p:cNvPr>
            <p:cNvSpPr/>
            <p:nvPr/>
          </p:nvSpPr>
          <p:spPr>
            <a:xfrm>
              <a:off x="2486526" y="3489093"/>
              <a:ext cx="5707953" cy="67376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err="1"/>
                <a:t>getSnapshotBeforeUpdate</a:t>
              </a:r>
              <a:endParaRPr lang="ko-KR" altLang="en-US" sz="2000" b="1" dirty="0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6A099955-3D28-45E2-A937-EEB5ABCA302A}"/>
                </a:ext>
              </a:extLst>
            </p:cNvPr>
            <p:cNvSpPr/>
            <p:nvPr/>
          </p:nvSpPr>
          <p:spPr>
            <a:xfrm>
              <a:off x="2486526" y="4209409"/>
              <a:ext cx="5707953" cy="67376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err="1"/>
                <a:t>componentDidUpdate</a:t>
              </a:r>
              <a:endParaRPr lang="ko-KR" altLang="en-US" sz="2000" b="1" dirty="0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97017C88-6D1A-497C-A1F9-24F20784B162}"/>
                </a:ext>
              </a:extLst>
            </p:cNvPr>
            <p:cNvSpPr/>
            <p:nvPr/>
          </p:nvSpPr>
          <p:spPr>
            <a:xfrm>
              <a:off x="7419188" y="2011507"/>
              <a:ext cx="775292" cy="67376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/>
                <a:t> </a:t>
              </a:r>
              <a:endParaRPr lang="ko-KR" altLang="en-US" sz="2000" b="1" dirty="0"/>
            </a:p>
          </p:txBody>
        </p:sp>
      </p:grp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E077569-1ADD-4D84-8C1D-A136AEC60279}"/>
              </a:ext>
            </a:extLst>
          </p:cNvPr>
          <p:cNvSpPr/>
          <p:nvPr/>
        </p:nvSpPr>
        <p:spPr>
          <a:xfrm>
            <a:off x="88231" y="5898493"/>
            <a:ext cx="3820936" cy="60861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componentWillUnmount</a:t>
            </a:r>
            <a:endParaRPr lang="ko-KR" altLang="en-US" sz="2000" b="1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7A37964-B588-4BCE-AC81-6137697899A0}"/>
              </a:ext>
            </a:extLst>
          </p:cNvPr>
          <p:cNvCxnSpPr>
            <a:cxnSpLocks/>
          </p:cNvCxnSpPr>
          <p:nvPr/>
        </p:nvCxnSpPr>
        <p:spPr>
          <a:xfrm>
            <a:off x="0" y="2387757"/>
            <a:ext cx="45362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BB85D69-3265-491F-9947-DC9F995F7848}"/>
              </a:ext>
            </a:extLst>
          </p:cNvPr>
          <p:cNvCxnSpPr>
            <a:cxnSpLocks/>
          </p:cNvCxnSpPr>
          <p:nvPr/>
        </p:nvCxnSpPr>
        <p:spPr>
          <a:xfrm>
            <a:off x="-20055" y="5739951"/>
            <a:ext cx="45362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A355D92-7DC4-4D66-8A16-32001E28D620}"/>
              </a:ext>
            </a:extLst>
          </p:cNvPr>
          <p:cNvSpPr/>
          <p:nvPr/>
        </p:nvSpPr>
        <p:spPr>
          <a:xfrm>
            <a:off x="5154623" y="830151"/>
            <a:ext cx="6256421" cy="8283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render()</a:t>
            </a:r>
            <a:r>
              <a:rPr lang="ko-KR" altLang="en-US" sz="2800" b="1" dirty="0"/>
              <a:t> 메서드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30C2E541-5693-4CF1-A2D7-D217A5D3576B}"/>
              </a:ext>
            </a:extLst>
          </p:cNvPr>
          <p:cNvSpPr/>
          <p:nvPr/>
        </p:nvSpPr>
        <p:spPr>
          <a:xfrm>
            <a:off x="5154624" y="2718473"/>
            <a:ext cx="6256421" cy="31937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2600" b="1" dirty="0"/>
              <a:t>컴포넌트의 모양새를 정의한다</a:t>
            </a:r>
            <a:r>
              <a:rPr lang="en-US" altLang="ko-KR" sz="2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2600" dirty="0"/>
              <a:t>라이프사이클 메서드 중 </a:t>
            </a:r>
            <a:r>
              <a:rPr lang="ko-KR" altLang="en-US" sz="2600" b="1" dirty="0"/>
              <a:t>유일한 필수 메서드</a:t>
            </a:r>
            <a:r>
              <a:rPr lang="ko-KR" altLang="en-US" sz="2600" dirty="0"/>
              <a:t>이다</a:t>
            </a:r>
            <a:endParaRPr lang="en-US" altLang="ko-KR" sz="2600" dirty="0"/>
          </a:p>
          <a:p>
            <a:pPr marL="285750" indent="-285750">
              <a:buFontTx/>
              <a:buChar char="-"/>
            </a:pPr>
            <a:r>
              <a:rPr lang="en-US" altLang="ko-KR" sz="2600" dirty="0"/>
              <a:t>props</a:t>
            </a:r>
            <a:r>
              <a:rPr lang="ko-KR" altLang="en-US" sz="2600" dirty="0"/>
              <a:t>와 </a:t>
            </a:r>
            <a:r>
              <a:rPr lang="en-US" altLang="ko-KR" sz="2600" dirty="0"/>
              <a:t>state</a:t>
            </a:r>
            <a:r>
              <a:rPr lang="ko-KR" altLang="en-US" sz="2600" dirty="0"/>
              <a:t>에 접근한다</a:t>
            </a:r>
            <a:r>
              <a:rPr lang="en-US" altLang="ko-KR" sz="2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2600" dirty="0" err="1"/>
              <a:t>리액트</a:t>
            </a:r>
            <a:r>
              <a:rPr lang="ko-KR" altLang="en-US" sz="2600" dirty="0"/>
              <a:t> 요소</a:t>
            </a:r>
            <a:r>
              <a:rPr lang="en-US" altLang="ko-KR" sz="2600" dirty="0"/>
              <a:t>(</a:t>
            </a:r>
            <a:r>
              <a:rPr lang="ko-KR" altLang="en-US" sz="2600" dirty="0"/>
              <a:t>태그 또는 컴포넌트</a:t>
            </a:r>
            <a:r>
              <a:rPr lang="en-US" altLang="ko-KR" sz="2600" dirty="0"/>
              <a:t>)</a:t>
            </a:r>
            <a:r>
              <a:rPr lang="ko-KR" altLang="en-US" sz="2600" dirty="0"/>
              <a:t>를 반환한다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71B6CC0E-4550-4159-8160-5DCE67614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401" y="1818861"/>
            <a:ext cx="3355304" cy="70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628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45D0716-AF84-4247-8159-75FA9E6E742C}"/>
              </a:ext>
            </a:extLst>
          </p:cNvPr>
          <p:cNvGrpSpPr/>
          <p:nvPr/>
        </p:nvGrpSpPr>
        <p:grpSpPr>
          <a:xfrm>
            <a:off x="88232" y="116845"/>
            <a:ext cx="4074694" cy="2090966"/>
            <a:chOff x="1106904" y="2430965"/>
            <a:chExt cx="5017381" cy="2314826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3B95C69A-70D3-4A12-8396-B3C64A41828C}"/>
                </a:ext>
              </a:extLst>
            </p:cNvPr>
            <p:cNvSpPr/>
            <p:nvPr/>
          </p:nvSpPr>
          <p:spPr>
            <a:xfrm>
              <a:off x="1106904" y="2430965"/>
              <a:ext cx="4989095" cy="537230"/>
            </a:xfrm>
            <a:prstGeom prst="roundRect">
              <a:avLst/>
            </a:prstGeom>
            <a:ln w="76200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constructor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9EE83CD2-8200-4FB7-A9CB-A633274A4000}"/>
                </a:ext>
              </a:extLst>
            </p:cNvPr>
            <p:cNvSpPr/>
            <p:nvPr/>
          </p:nvSpPr>
          <p:spPr>
            <a:xfrm>
              <a:off x="1135190" y="3026958"/>
              <a:ext cx="4989095" cy="537230"/>
            </a:xfrm>
            <a:prstGeom prst="roundRect">
              <a:avLst/>
            </a:prstGeom>
            <a:ln w="76200"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err="1">
                  <a:solidFill>
                    <a:schemeClr val="tx1"/>
                  </a:solidFill>
                </a:rPr>
                <a:t>getDerivedStateFromProps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8B3A0CBB-342D-45E5-AD31-7628CDD5EA3E}"/>
                </a:ext>
              </a:extLst>
            </p:cNvPr>
            <p:cNvSpPr/>
            <p:nvPr/>
          </p:nvSpPr>
          <p:spPr>
            <a:xfrm>
              <a:off x="1106904" y="3588378"/>
              <a:ext cx="4989095" cy="537230"/>
            </a:xfrm>
            <a:prstGeom prst="roundRect">
              <a:avLst/>
            </a:prstGeom>
            <a:ln w="762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render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383C8F2-96A5-462B-A098-2322C1530B32}"/>
                </a:ext>
              </a:extLst>
            </p:cNvPr>
            <p:cNvSpPr/>
            <p:nvPr/>
          </p:nvSpPr>
          <p:spPr>
            <a:xfrm>
              <a:off x="1135190" y="4208561"/>
              <a:ext cx="4989095" cy="537230"/>
            </a:xfrm>
            <a:prstGeom prst="roundRect">
              <a:avLst/>
            </a:prstGeom>
            <a:ln w="762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err="1">
                  <a:solidFill>
                    <a:schemeClr val="tx1"/>
                  </a:solidFill>
                </a:rPr>
                <a:t>componentDidMount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CFB3A89D-33EF-48DA-BFC7-01D4CA3D8DF0}"/>
              </a:ext>
            </a:extLst>
          </p:cNvPr>
          <p:cNvGrpSpPr/>
          <p:nvPr/>
        </p:nvGrpSpPr>
        <p:grpSpPr>
          <a:xfrm>
            <a:off x="88232" y="2563787"/>
            <a:ext cx="4074696" cy="3031786"/>
            <a:chOff x="2486526" y="673767"/>
            <a:chExt cx="5707955" cy="42094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4735C79E-5D54-420A-BF52-C164BF7484F1}"/>
                </a:ext>
              </a:extLst>
            </p:cNvPr>
            <p:cNvSpPr/>
            <p:nvPr/>
          </p:nvSpPr>
          <p:spPr>
            <a:xfrm>
              <a:off x="2486527" y="673767"/>
              <a:ext cx="5707954" cy="61761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/>
                <a:t>변동사항 발생</a:t>
              </a:r>
              <a:endParaRPr lang="ko-KR" altLang="en-US" sz="2000" b="1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1FF18C01-3A83-4D3F-AC6D-455F7118C062}"/>
                </a:ext>
              </a:extLst>
            </p:cNvPr>
            <p:cNvSpPr/>
            <p:nvPr/>
          </p:nvSpPr>
          <p:spPr>
            <a:xfrm>
              <a:off x="2486527" y="1314562"/>
              <a:ext cx="5707954" cy="67376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err="1"/>
                <a:t>getDerivedStateFromProps</a:t>
              </a:r>
              <a:endParaRPr lang="ko-KR" altLang="en-US" sz="2000" b="1" dirty="0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79991570-7174-4B9B-B8EF-7B043C93748F}"/>
                </a:ext>
              </a:extLst>
            </p:cNvPr>
            <p:cNvSpPr/>
            <p:nvPr/>
          </p:nvSpPr>
          <p:spPr>
            <a:xfrm>
              <a:off x="2486526" y="2048464"/>
              <a:ext cx="4932662" cy="55594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err="1"/>
                <a:t>shouldComponentUpdate</a:t>
              </a:r>
              <a:endParaRPr lang="ko-KR" altLang="en-US" sz="2000" b="1" dirty="0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79870331-B908-46F8-A9D2-A5A78E7067D4}"/>
                </a:ext>
              </a:extLst>
            </p:cNvPr>
            <p:cNvSpPr/>
            <p:nvPr/>
          </p:nvSpPr>
          <p:spPr>
            <a:xfrm>
              <a:off x="2486526" y="2768778"/>
              <a:ext cx="5707953" cy="673768"/>
            </a:xfrm>
            <a:prstGeom prst="roundRect">
              <a:avLst/>
            </a:prstGeom>
            <a:ln w="762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/>
                <a:t>render</a:t>
              </a:r>
              <a:endParaRPr lang="ko-KR" altLang="en-US" sz="2000" b="1" dirty="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8BBCB9FB-48D5-4BE9-82C6-35F6C639F964}"/>
                </a:ext>
              </a:extLst>
            </p:cNvPr>
            <p:cNvSpPr/>
            <p:nvPr/>
          </p:nvSpPr>
          <p:spPr>
            <a:xfrm>
              <a:off x="2486526" y="3489093"/>
              <a:ext cx="5707953" cy="67376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err="1"/>
                <a:t>getSnapshotBeforeUpdate</a:t>
              </a:r>
              <a:endParaRPr lang="ko-KR" altLang="en-US" sz="2000" b="1" dirty="0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6A099955-3D28-45E2-A937-EEB5ABCA302A}"/>
                </a:ext>
              </a:extLst>
            </p:cNvPr>
            <p:cNvSpPr/>
            <p:nvPr/>
          </p:nvSpPr>
          <p:spPr>
            <a:xfrm>
              <a:off x="2486526" y="4209409"/>
              <a:ext cx="5707953" cy="67376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err="1"/>
                <a:t>componentDidUpdate</a:t>
              </a:r>
              <a:endParaRPr lang="ko-KR" altLang="en-US" sz="2000" b="1" dirty="0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97017C88-6D1A-497C-A1F9-24F20784B162}"/>
                </a:ext>
              </a:extLst>
            </p:cNvPr>
            <p:cNvSpPr/>
            <p:nvPr/>
          </p:nvSpPr>
          <p:spPr>
            <a:xfrm>
              <a:off x="7419188" y="2011507"/>
              <a:ext cx="775292" cy="67376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/>
                <a:t> </a:t>
              </a:r>
              <a:endParaRPr lang="ko-KR" altLang="en-US" sz="2000" b="1" dirty="0"/>
            </a:p>
          </p:txBody>
        </p:sp>
      </p:grp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E077569-1ADD-4D84-8C1D-A136AEC60279}"/>
              </a:ext>
            </a:extLst>
          </p:cNvPr>
          <p:cNvSpPr/>
          <p:nvPr/>
        </p:nvSpPr>
        <p:spPr>
          <a:xfrm>
            <a:off x="88231" y="5898493"/>
            <a:ext cx="3820936" cy="60861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componentWillUnmount</a:t>
            </a:r>
            <a:endParaRPr lang="ko-KR" altLang="en-US" sz="2000" b="1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7A37964-B588-4BCE-AC81-6137697899A0}"/>
              </a:ext>
            </a:extLst>
          </p:cNvPr>
          <p:cNvCxnSpPr>
            <a:cxnSpLocks/>
          </p:cNvCxnSpPr>
          <p:nvPr/>
        </p:nvCxnSpPr>
        <p:spPr>
          <a:xfrm>
            <a:off x="0" y="2387757"/>
            <a:ext cx="45362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BB85D69-3265-491F-9947-DC9F995F7848}"/>
              </a:ext>
            </a:extLst>
          </p:cNvPr>
          <p:cNvCxnSpPr>
            <a:cxnSpLocks/>
          </p:cNvCxnSpPr>
          <p:nvPr/>
        </p:nvCxnSpPr>
        <p:spPr>
          <a:xfrm>
            <a:off x="-20055" y="5739951"/>
            <a:ext cx="45362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9E58B41-BCB1-4E60-A514-E25A94F0E151}"/>
              </a:ext>
            </a:extLst>
          </p:cNvPr>
          <p:cNvSpPr/>
          <p:nvPr/>
        </p:nvSpPr>
        <p:spPr>
          <a:xfrm>
            <a:off x="5021180" y="2072362"/>
            <a:ext cx="6502161" cy="37639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i="1" dirty="0"/>
              <a:t>※ </a:t>
            </a:r>
            <a:r>
              <a:rPr lang="ko-KR" altLang="en-US" sz="2800" b="1" i="1" dirty="0"/>
              <a:t>주의할 점</a:t>
            </a:r>
            <a:endParaRPr lang="en-US" altLang="ko-KR" sz="2800" b="1" i="1" dirty="0"/>
          </a:p>
          <a:p>
            <a:pPr algn="ctr"/>
            <a:endParaRPr lang="en-US" altLang="ko-KR" sz="2600" dirty="0"/>
          </a:p>
          <a:p>
            <a:pPr marL="285750" indent="-285750">
              <a:buFontTx/>
              <a:buChar char="-"/>
            </a:pPr>
            <a:r>
              <a:rPr lang="en-US" altLang="ko-KR" sz="2600" dirty="0"/>
              <a:t>render </a:t>
            </a:r>
            <a:r>
              <a:rPr lang="ko-KR" altLang="en-US" sz="2600" dirty="0"/>
              <a:t>함수 안에서 </a:t>
            </a:r>
            <a:r>
              <a:rPr lang="ko-KR" altLang="en-US" sz="2600" u="sng" dirty="0"/>
              <a:t>이벤트 설정이</a:t>
            </a:r>
            <a:endParaRPr lang="en-US" altLang="ko-KR" sz="2600" u="sng" dirty="0"/>
          </a:p>
          <a:p>
            <a:r>
              <a:rPr lang="ko-KR" altLang="en-US" sz="2600" u="sng" dirty="0"/>
              <a:t>아닌 곳에서 </a:t>
            </a:r>
            <a:r>
              <a:rPr lang="en-US" altLang="ko-KR" sz="2600" u="sng" dirty="0" err="1"/>
              <a:t>setState</a:t>
            </a:r>
            <a:r>
              <a:rPr lang="ko-KR" altLang="en-US" sz="2600" u="sng" dirty="0"/>
              <a:t>를 사용하면 안됨</a:t>
            </a:r>
            <a:endParaRPr lang="en-US" altLang="ko-KR" sz="2600" u="sng" dirty="0"/>
          </a:p>
          <a:p>
            <a:pPr marL="285750" indent="-285750">
              <a:buFontTx/>
              <a:buChar char="-"/>
            </a:pPr>
            <a:r>
              <a:rPr lang="ko-KR" altLang="en-US" sz="2600" dirty="0"/>
              <a:t>브라우저의 </a:t>
            </a:r>
            <a:r>
              <a:rPr lang="en-US" altLang="ko-KR" sz="2600" u="sng" dirty="0"/>
              <a:t>DOM</a:t>
            </a:r>
            <a:r>
              <a:rPr lang="ko-KR" altLang="en-US" sz="2600" u="sng" dirty="0"/>
              <a:t>에 접근하면 안됨</a:t>
            </a:r>
            <a:endParaRPr lang="en-US" altLang="ko-KR" sz="2600" u="sng" dirty="0"/>
          </a:p>
          <a:p>
            <a:pPr marL="285750" indent="-285750">
              <a:buFontTx/>
              <a:buChar char="-"/>
            </a:pPr>
            <a:endParaRPr lang="en-US" altLang="ko-KR" sz="2600" dirty="0"/>
          </a:p>
          <a:p>
            <a:pPr marL="457200" indent="-457200" algn="ctr">
              <a:buFont typeface="Wingdings" panose="05000000000000000000" pitchFamily="2" charset="2"/>
              <a:buChar char="à"/>
            </a:pPr>
            <a:r>
              <a:rPr lang="ko-KR" altLang="en-US" sz="2600" dirty="0">
                <a:sym typeface="Wingdings" panose="05000000000000000000" pitchFamily="2" charset="2"/>
              </a:rPr>
              <a:t>위의 두 경우에는 </a:t>
            </a:r>
            <a:r>
              <a:rPr lang="en-US" altLang="ko-KR" sz="2600" b="1" dirty="0" err="1">
                <a:sym typeface="Wingdings" panose="05000000000000000000" pitchFamily="2" charset="2"/>
              </a:rPr>
              <a:t>componentDidMount</a:t>
            </a:r>
            <a:r>
              <a:rPr lang="ko-KR" altLang="en-US" sz="2600" dirty="0">
                <a:sym typeface="Wingdings" panose="05000000000000000000" pitchFamily="2" charset="2"/>
              </a:rPr>
              <a:t>에서</a:t>
            </a:r>
            <a:endParaRPr lang="en-US" altLang="ko-KR" sz="2600" dirty="0">
              <a:sym typeface="Wingdings" panose="05000000000000000000" pitchFamily="2" charset="2"/>
            </a:endParaRPr>
          </a:p>
          <a:p>
            <a:pPr algn="ctr"/>
            <a:r>
              <a:rPr lang="ko-KR" altLang="en-US" sz="2600" dirty="0">
                <a:sym typeface="Wingdings" panose="05000000000000000000" pitchFamily="2" charset="2"/>
              </a:rPr>
              <a:t>처리해야 한다</a:t>
            </a:r>
            <a:endParaRPr lang="ko-KR" altLang="en-US" sz="2600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82BFB26-5648-4E21-B178-C7CA34C214CC}"/>
              </a:ext>
            </a:extLst>
          </p:cNvPr>
          <p:cNvSpPr/>
          <p:nvPr/>
        </p:nvSpPr>
        <p:spPr>
          <a:xfrm>
            <a:off x="5154623" y="830151"/>
            <a:ext cx="6256421" cy="8283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render()</a:t>
            </a:r>
            <a:r>
              <a:rPr lang="ko-KR" altLang="en-US" sz="2800" b="1" dirty="0"/>
              <a:t> 메서드</a:t>
            </a:r>
          </a:p>
        </p:txBody>
      </p:sp>
    </p:spTree>
    <p:extLst>
      <p:ext uri="{BB962C8B-B14F-4D97-AF65-F5344CB8AC3E}">
        <p14:creationId xmlns:p14="http://schemas.microsoft.com/office/powerpoint/2010/main" val="2165442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B87C8E1-F741-4DAE-9ADF-AF5017DFB44A}"/>
              </a:ext>
            </a:extLst>
          </p:cNvPr>
          <p:cNvGrpSpPr/>
          <p:nvPr/>
        </p:nvGrpSpPr>
        <p:grpSpPr>
          <a:xfrm>
            <a:off x="-20055" y="116845"/>
            <a:ext cx="4556338" cy="6390260"/>
            <a:chOff x="-20055" y="116845"/>
            <a:chExt cx="4556338" cy="639026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A45D0716-AF84-4247-8159-75FA9E6E742C}"/>
                </a:ext>
              </a:extLst>
            </p:cNvPr>
            <p:cNvGrpSpPr/>
            <p:nvPr/>
          </p:nvGrpSpPr>
          <p:grpSpPr>
            <a:xfrm>
              <a:off x="88232" y="116845"/>
              <a:ext cx="4074694" cy="2090966"/>
              <a:chOff x="1106904" y="2430965"/>
              <a:chExt cx="5017381" cy="2314826"/>
            </a:xfrm>
          </p:grpSpPr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3B95C69A-70D3-4A12-8396-B3C64A41828C}"/>
                  </a:ext>
                </a:extLst>
              </p:cNvPr>
              <p:cNvSpPr/>
              <p:nvPr/>
            </p:nvSpPr>
            <p:spPr>
              <a:xfrm>
                <a:off x="1106904" y="2430965"/>
                <a:ext cx="4989095" cy="537230"/>
              </a:xfrm>
              <a:prstGeom prst="roundRect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>
                    <a:solidFill>
                      <a:schemeClr val="tx1"/>
                    </a:solidFill>
                  </a:rPr>
                  <a:t>constructor</a:t>
                </a:r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9EE83CD2-8200-4FB7-A9CB-A633274A4000}"/>
                  </a:ext>
                </a:extLst>
              </p:cNvPr>
              <p:cNvSpPr/>
              <p:nvPr/>
            </p:nvSpPr>
            <p:spPr>
              <a:xfrm>
                <a:off x="1135190" y="3026958"/>
                <a:ext cx="4989095" cy="537230"/>
              </a:xfrm>
              <a:prstGeom prst="roundRect">
                <a:avLst/>
              </a:prstGeom>
              <a:ln w="76200"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err="1">
                    <a:solidFill>
                      <a:schemeClr val="tx1"/>
                    </a:solidFill>
                  </a:rPr>
                  <a:t>getDerivedStateFromProps</a:t>
                </a:r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8B3A0CBB-342D-45E5-AD31-7628CDD5EA3E}"/>
                  </a:ext>
                </a:extLst>
              </p:cNvPr>
              <p:cNvSpPr/>
              <p:nvPr/>
            </p:nvSpPr>
            <p:spPr>
              <a:xfrm>
                <a:off x="1106904" y="3612136"/>
                <a:ext cx="4989094" cy="513472"/>
              </a:xfrm>
              <a:prstGeom prst="roundRect">
                <a:avLst/>
              </a:prstGeom>
              <a:ln w="76200"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>
                    <a:solidFill>
                      <a:schemeClr val="tx1"/>
                    </a:solidFill>
                  </a:rPr>
                  <a:t>render</a:t>
                </a:r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4383C8F2-96A5-462B-A098-2322C1530B32}"/>
                  </a:ext>
                </a:extLst>
              </p:cNvPr>
              <p:cNvSpPr/>
              <p:nvPr/>
            </p:nvSpPr>
            <p:spPr>
              <a:xfrm>
                <a:off x="1135190" y="4208561"/>
                <a:ext cx="4989095" cy="537230"/>
              </a:xfrm>
              <a:prstGeom prst="roundRect">
                <a:avLst/>
              </a:prstGeom>
              <a:ln w="76200"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err="1">
                    <a:solidFill>
                      <a:schemeClr val="tx1"/>
                    </a:solidFill>
                  </a:rPr>
                  <a:t>componentDidMount</a:t>
                </a:r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CFB3A89D-33EF-48DA-BFC7-01D4CA3D8DF0}"/>
                </a:ext>
              </a:extLst>
            </p:cNvPr>
            <p:cNvGrpSpPr/>
            <p:nvPr/>
          </p:nvGrpSpPr>
          <p:grpSpPr>
            <a:xfrm>
              <a:off x="88232" y="2563787"/>
              <a:ext cx="4074696" cy="2996217"/>
              <a:chOff x="2486526" y="673767"/>
              <a:chExt cx="5707955" cy="4160025"/>
            </a:xfrm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4735C79E-5D54-420A-BF52-C164BF7484F1}"/>
                  </a:ext>
                </a:extLst>
              </p:cNvPr>
              <p:cNvSpPr/>
              <p:nvPr/>
            </p:nvSpPr>
            <p:spPr>
              <a:xfrm>
                <a:off x="2486527" y="673767"/>
                <a:ext cx="5707954" cy="617618"/>
              </a:xfrm>
              <a:prstGeom prst="round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b="1"/>
                  <a:t>변동사항 발생</a:t>
                </a:r>
                <a:endParaRPr lang="ko-KR" altLang="en-US" sz="2000" b="1" dirty="0"/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1FF18C01-3A83-4D3F-AC6D-455F7118C062}"/>
                  </a:ext>
                </a:extLst>
              </p:cNvPr>
              <p:cNvSpPr/>
              <p:nvPr/>
            </p:nvSpPr>
            <p:spPr>
              <a:xfrm>
                <a:off x="2486527" y="1314562"/>
                <a:ext cx="5707954" cy="673768"/>
              </a:xfrm>
              <a:prstGeom prst="round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err="1"/>
                  <a:t>getDerivedStateFromProps</a:t>
                </a:r>
                <a:endParaRPr lang="ko-KR" altLang="en-US" sz="2000" b="1" dirty="0"/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79991570-7174-4B9B-B8EF-7B043C93748F}"/>
                  </a:ext>
                </a:extLst>
              </p:cNvPr>
              <p:cNvSpPr/>
              <p:nvPr/>
            </p:nvSpPr>
            <p:spPr>
              <a:xfrm>
                <a:off x="2486526" y="2048464"/>
                <a:ext cx="4932662" cy="555948"/>
              </a:xfrm>
              <a:prstGeom prst="round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err="1"/>
                  <a:t>shouldComponentUpdate</a:t>
                </a:r>
                <a:endParaRPr lang="ko-KR" altLang="en-US" sz="2000" b="1" dirty="0"/>
              </a:p>
            </p:txBody>
          </p:sp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79870331-B908-46F8-A9D2-A5A78E7067D4}"/>
                  </a:ext>
                </a:extLst>
              </p:cNvPr>
              <p:cNvSpPr/>
              <p:nvPr/>
            </p:nvSpPr>
            <p:spPr>
              <a:xfrm>
                <a:off x="2486526" y="2735368"/>
                <a:ext cx="5707954" cy="555949"/>
              </a:xfrm>
              <a:prstGeom prst="roundRect">
                <a:avLst/>
              </a:prstGeom>
              <a:ln w="76200"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/>
                  <a:t>render</a:t>
                </a:r>
                <a:endParaRPr lang="ko-KR" altLang="en-US" sz="2000" b="1" dirty="0"/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8BBCB9FB-48D5-4BE9-82C6-35F6C639F964}"/>
                  </a:ext>
                </a:extLst>
              </p:cNvPr>
              <p:cNvSpPr/>
              <p:nvPr/>
            </p:nvSpPr>
            <p:spPr>
              <a:xfrm>
                <a:off x="2486526" y="3388864"/>
                <a:ext cx="5707954" cy="673768"/>
              </a:xfrm>
              <a:prstGeom prst="round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err="1"/>
                  <a:t>getSnapshotBeforeUpdate</a:t>
                </a:r>
                <a:endParaRPr lang="ko-KR" altLang="en-US" sz="2000" b="1" dirty="0"/>
              </a:p>
            </p:txBody>
          </p:sp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6A099955-3D28-45E2-A937-EEB5ABCA302A}"/>
                  </a:ext>
                </a:extLst>
              </p:cNvPr>
              <p:cNvSpPr/>
              <p:nvPr/>
            </p:nvSpPr>
            <p:spPr>
              <a:xfrm>
                <a:off x="2486526" y="4176000"/>
                <a:ext cx="5707954" cy="657792"/>
              </a:xfrm>
              <a:prstGeom prst="round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err="1"/>
                  <a:t>componentDidUpdate</a:t>
                </a:r>
                <a:endParaRPr lang="ko-KR" altLang="en-US" sz="2000" b="1" dirty="0"/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97017C88-6D1A-497C-A1F9-24F20784B162}"/>
                  </a:ext>
                </a:extLst>
              </p:cNvPr>
              <p:cNvSpPr/>
              <p:nvPr/>
            </p:nvSpPr>
            <p:spPr>
              <a:xfrm>
                <a:off x="7839005" y="2011507"/>
                <a:ext cx="355475" cy="592904"/>
              </a:xfrm>
              <a:prstGeom prst="round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/>
                  <a:t> </a:t>
                </a:r>
                <a:endParaRPr lang="ko-KR" altLang="en-US" sz="2000" b="1" dirty="0"/>
              </a:p>
            </p:txBody>
          </p:sp>
        </p:grp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5E077569-1ADD-4D84-8C1D-A136AEC60279}"/>
                </a:ext>
              </a:extLst>
            </p:cNvPr>
            <p:cNvSpPr/>
            <p:nvPr/>
          </p:nvSpPr>
          <p:spPr>
            <a:xfrm>
              <a:off x="88231" y="5898493"/>
              <a:ext cx="3820936" cy="60861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err="1"/>
                <a:t>componentWillUnmount</a:t>
              </a:r>
              <a:endParaRPr lang="ko-KR" altLang="en-US" sz="2000" b="1" dirty="0"/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C7A37964-B588-4BCE-AC81-6137697899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87757"/>
              <a:ext cx="453628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4BB85D69-3265-491F-9947-DC9F995F7848}"/>
                </a:ext>
              </a:extLst>
            </p:cNvPr>
            <p:cNvCxnSpPr>
              <a:cxnSpLocks/>
            </p:cNvCxnSpPr>
            <p:nvPr/>
          </p:nvCxnSpPr>
          <p:spPr>
            <a:xfrm>
              <a:off x="-20055" y="5739951"/>
              <a:ext cx="453628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9E58B41-BCB1-4E60-A514-E25A94F0E151}"/>
              </a:ext>
            </a:extLst>
          </p:cNvPr>
          <p:cNvSpPr/>
          <p:nvPr/>
        </p:nvSpPr>
        <p:spPr>
          <a:xfrm>
            <a:off x="5031753" y="2486467"/>
            <a:ext cx="6502161" cy="376390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ko-KR" altLang="en-US" sz="2600" dirty="0"/>
              <a:t>컴포넌트의 생성자 메서드</a:t>
            </a:r>
            <a:r>
              <a:rPr lang="en-US" altLang="ko-KR" sz="2600" dirty="0"/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2600" dirty="0"/>
              <a:t>컴포넌트를 만들 때 처음으로 실행됨</a:t>
            </a:r>
            <a:r>
              <a:rPr lang="en-US" altLang="ko-KR" sz="2600" dirty="0"/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2600" b="1" dirty="0"/>
              <a:t>초기 </a:t>
            </a:r>
            <a:r>
              <a:rPr lang="en-US" altLang="ko-KR" sz="2600" b="1" dirty="0"/>
              <a:t>state</a:t>
            </a:r>
            <a:r>
              <a:rPr lang="ko-KR" altLang="en-US" sz="2600" dirty="0"/>
              <a:t>를 여기서 설정한다</a:t>
            </a:r>
            <a:r>
              <a:rPr lang="en-US" altLang="ko-KR" sz="2600" dirty="0"/>
              <a:t>.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855B00F-A5DC-4E45-9C0A-825417901473}"/>
              </a:ext>
            </a:extLst>
          </p:cNvPr>
          <p:cNvSpPr/>
          <p:nvPr/>
        </p:nvSpPr>
        <p:spPr>
          <a:xfrm>
            <a:off x="5154622" y="726282"/>
            <a:ext cx="6256421" cy="8283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constructor</a:t>
            </a:r>
            <a:r>
              <a:rPr lang="ko-KR" altLang="en-US" sz="2800" b="1" dirty="0"/>
              <a:t> 메서드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F53B3E8-7B8F-46C7-84B5-A1FB7241D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598" y="1722535"/>
            <a:ext cx="4987273" cy="69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9282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EE01ADB-1DC3-4577-946E-7CBD8144A685}"/>
              </a:ext>
            </a:extLst>
          </p:cNvPr>
          <p:cNvGrpSpPr/>
          <p:nvPr/>
        </p:nvGrpSpPr>
        <p:grpSpPr>
          <a:xfrm>
            <a:off x="-20055" y="116845"/>
            <a:ext cx="4556338" cy="6390260"/>
            <a:chOff x="-20055" y="116845"/>
            <a:chExt cx="4556338" cy="639026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B04FF71-76AF-45DF-916B-198E5701A973}"/>
                </a:ext>
              </a:extLst>
            </p:cNvPr>
            <p:cNvGrpSpPr/>
            <p:nvPr/>
          </p:nvGrpSpPr>
          <p:grpSpPr>
            <a:xfrm>
              <a:off x="88232" y="116845"/>
              <a:ext cx="4074694" cy="2090966"/>
              <a:chOff x="1106904" y="2430965"/>
              <a:chExt cx="5017381" cy="2314826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2D368A2E-BB13-47DB-A557-45E4078601C3}"/>
                  </a:ext>
                </a:extLst>
              </p:cNvPr>
              <p:cNvSpPr/>
              <p:nvPr/>
            </p:nvSpPr>
            <p:spPr>
              <a:xfrm>
                <a:off x="1106904" y="2430965"/>
                <a:ext cx="4989095" cy="537230"/>
              </a:xfrm>
              <a:prstGeom prst="roundRect">
                <a:avLst/>
              </a:prstGeom>
              <a:ln w="76200"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>
                    <a:solidFill>
                      <a:schemeClr val="tx1"/>
                    </a:solidFill>
                  </a:rPr>
                  <a:t>constructor</a:t>
                </a:r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F0EDDE52-A172-409B-9ADA-EA0CA0E1A90F}"/>
                  </a:ext>
                </a:extLst>
              </p:cNvPr>
              <p:cNvSpPr/>
              <p:nvPr/>
            </p:nvSpPr>
            <p:spPr>
              <a:xfrm>
                <a:off x="1135190" y="3026958"/>
                <a:ext cx="4989095" cy="537230"/>
              </a:xfrm>
              <a:prstGeom prst="roundRect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err="1">
                    <a:solidFill>
                      <a:schemeClr val="tx1"/>
                    </a:solidFill>
                  </a:rPr>
                  <a:t>getDerivedStateFromProps</a:t>
                </a:r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BA60457D-B8B6-47B7-863D-147A3648B9FF}"/>
                  </a:ext>
                </a:extLst>
              </p:cNvPr>
              <p:cNvSpPr/>
              <p:nvPr/>
            </p:nvSpPr>
            <p:spPr>
              <a:xfrm>
                <a:off x="1106904" y="3612136"/>
                <a:ext cx="4989094" cy="513472"/>
              </a:xfrm>
              <a:prstGeom prst="roundRect">
                <a:avLst/>
              </a:prstGeom>
              <a:ln w="76200"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>
                    <a:solidFill>
                      <a:schemeClr val="tx1"/>
                    </a:solidFill>
                  </a:rPr>
                  <a:t>render</a:t>
                </a:r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E74C72FB-6795-4C17-B874-0CB3C6F04653}"/>
                  </a:ext>
                </a:extLst>
              </p:cNvPr>
              <p:cNvSpPr/>
              <p:nvPr/>
            </p:nvSpPr>
            <p:spPr>
              <a:xfrm>
                <a:off x="1135190" y="4208561"/>
                <a:ext cx="4989095" cy="537230"/>
              </a:xfrm>
              <a:prstGeom prst="roundRect">
                <a:avLst/>
              </a:prstGeom>
              <a:ln w="76200"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err="1">
                    <a:solidFill>
                      <a:schemeClr val="tx1"/>
                    </a:solidFill>
                  </a:rPr>
                  <a:t>componentDidMount</a:t>
                </a:r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8FE9B95-CF43-457E-8EBA-D4CA1F480C8F}"/>
                </a:ext>
              </a:extLst>
            </p:cNvPr>
            <p:cNvGrpSpPr/>
            <p:nvPr/>
          </p:nvGrpSpPr>
          <p:grpSpPr>
            <a:xfrm>
              <a:off x="88232" y="2563787"/>
              <a:ext cx="4074696" cy="2996217"/>
              <a:chOff x="2486526" y="673767"/>
              <a:chExt cx="5707955" cy="4160025"/>
            </a:xfrm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B05230CA-A52B-4BC7-B727-A4AE7C0A18AE}"/>
                  </a:ext>
                </a:extLst>
              </p:cNvPr>
              <p:cNvSpPr/>
              <p:nvPr/>
            </p:nvSpPr>
            <p:spPr>
              <a:xfrm>
                <a:off x="2486527" y="673767"/>
                <a:ext cx="5707954" cy="617618"/>
              </a:xfrm>
              <a:prstGeom prst="round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b="1"/>
                  <a:t>변동사항 발생</a:t>
                </a:r>
                <a:endParaRPr lang="ko-KR" altLang="en-US" sz="2000" b="1" dirty="0"/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512EB09A-5684-4A6C-8007-43B099673A5B}"/>
                  </a:ext>
                </a:extLst>
              </p:cNvPr>
              <p:cNvSpPr/>
              <p:nvPr/>
            </p:nvSpPr>
            <p:spPr>
              <a:xfrm>
                <a:off x="2486527" y="1314562"/>
                <a:ext cx="5707954" cy="673768"/>
              </a:xfrm>
              <a:prstGeom prst="roundRect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err="1"/>
                  <a:t>getDerivedStateFromProps</a:t>
                </a:r>
                <a:endParaRPr lang="ko-KR" altLang="en-US" sz="2000" b="1" dirty="0"/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D9B67E85-8CD7-420C-B5EA-924423F21153}"/>
                  </a:ext>
                </a:extLst>
              </p:cNvPr>
              <p:cNvSpPr/>
              <p:nvPr/>
            </p:nvSpPr>
            <p:spPr>
              <a:xfrm>
                <a:off x="2486526" y="2048464"/>
                <a:ext cx="4932662" cy="555948"/>
              </a:xfrm>
              <a:prstGeom prst="round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err="1"/>
                  <a:t>shouldComponentUpdate</a:t>
                </a:r>
                <a:endParaRPr lang="ko-KR" altLang="en-US" sz="2000" b="1" dirty="0"/>
              </a:p>
            </p:txBody>
          </p:sp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7DC7A186-D9FC-4EC7-8D4E-24ED697E3767}"/>
                  </a:ext>
                </a:extLst>
              </p:cNvPr>
              <p:cNvSpPr/>
              <p:nvPr/>
            </p:nvSpPr>
            <p:spPr>
              <a:xfrm>
                <a:off x="2486526" y="2735368"/>
                <a:ext cx="5707954" cy="555949"/>
              </a:xfrm>
              <a:prstGeom prst="roundRect">
                <a:avLst/>
              </a:prstGeom>
              <a:ln w="76200"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/>
                  <a:t>render</a:t>
                </a:r>
                <a:endParaRPr lang="ko-KR" altLang="en-US" sz="2000" b="1" dirty="0"/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78F8342C-1D9C-4E93-A7B1-57834A48FA67}"/>
                  </a:ext>
                </a:extLst>
              </p:cNvPr>
              <p:cNvSpPr/>
              <p:nvPr/>
            </p:nvSpPr>
            <p:spPr>
              <a:xfrm>
                <a:off x="2486526" y="3388864"/>
                <a:ext cx="5707954" cy="673768"/>
              </a:xfrm>
              <a:prstGeom prst="round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err="1"/>
                  <a:t>getSnapshotBeforeUpdate</a:t>
                </a:r>
                <a:endParaRPr lang="ko-KR" altLang="en-US" sz="2000" b="1" dirty="0"/>
              </a:p>
            </p:txBody>
          </p:sp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82E65946-EFF9-450D-9BDA-6BFC6552E13A}"/>
                  </a:ext>
                </a:extLst>
              </p:cNvPr>
              <p:cNvSpPr/>
              <p:nvPr/>
            </p:nvSpPr>
            <p:spPr>
              <a:xfrm>
                <a:off x="2486526" y="4176000"/>
                <a:ext cx="5707954" cy="657792"/>
              </a:xfrm>
              <a:prstGeom prst="round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err="1"/>
                  <a:t>componentDidUpdate</a:t>
                </a:r>
                <a:endParaRPr lang="ko-KR" altLang="en-US" sz="2000" b="1" dirty="0"/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ECC2FE10-383E-4CC1-B946-F046C39A31E3}"/>
                  </a:ext>
                </a:extLst>
              </p:cNvPr>
              <p:cNvSpPr/>
              <p:nvPr/>
            </p:nvSpPr>
            <p:spPr>
              <a:xfrm>
                <a:off x="7839005" y="2011507"/>
                <a:ext cx="355475" cy="592904"/>
              </a:xfrm>
              <a:prstGeom prst="round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/>
                  <a:t> </a:t>
                </a:r>
                <a:endParaRPr lang="ko-KR" altLang="en-US" sz="2000" b="1" dirty="0"/>
              </a:p>
            </p:txBody>
          </p:sp>
        </p:grp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5D42569-EAC3-4029-A4DA-994B45A10C4E}"/>
                </a:ext>
              </a:extLst>
            </p:cNvPr>
            <p:cNvSpPr/>
            <p:nvPr/>
          </p:nvSpPr>
          <p:spPr>
            <a:xfrm>
              <a:off x="88231" y="5898493"/>
              <a:ext cx="3820936" cy="60861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err="1"/>
                <a:t>componentWillUnmount</a:t>
              </a:r>
              <a:endParaRPr lang="ko-KR" altLang="en-US" sz="2000" b="1" dirty="0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62D21CAB-0353-4751-A62E-50BEBC61917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87757"/>
              <a:ext cx="453628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65CF01D0-4071-40E3-8451-11F7C7D6FFE1}"/>
                </a:ext>
              </a:extLst>
            </p:cNvPr>
            <p:cNvCxnSpPr>
              <a:cxnSpLocks/>
            </p:cNvCxnSpPr>
            <p:nvPr/>
          </p:nvCxnSpPr>
          <p:spPr>
            <a:xfrm>
              <a:off x="-20055" y="5739951"/>
              <a:ext cx="453628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3EE7007-9DE2-43E9-B5D6-DEFE9C444F72}"/>
              </a:ext>
            </a:extLst>
          </p:cNvPr>
          <p:cNvSpPr/>
          <p:nvPr/>
        </p:nvSpPr>
        <p:spPr>
          <a:xfrm>
            <a:off x="5031751" y="1858844"/>
            <a:ext cx="6502161" cy="226938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en-US" altLang="ko-KR" sz="2600" dirty="0"/>
              <a:t>props</a:t>
            </a:r>
            <a:r>
              <a:rPr lang="ko-KR" altLang="en-US" sz="2600" dirty="0"/>
              <a:t>로 부모 컴포넌트에서 받아온</a:t>
            </a:r>
            <a:endParaRPr lang="en-US" altLang="ko-KR" sz="2600" dirty="0"/>
          </a:p>
          <a:p>
            <a:r>
              <a:rPr lang="en-US" altLang="ko-KR" sz="2600" dirty="0"/>
              <a:t>    </a:t>
            </a:r>
            <a:r>
              <a:rPr lang="ko-KR" altLang="en-US" sz="2600" dirty="0"/>
              <a:t>값을 </a:t>
            </a:r>
            <a:r>
              <a:rPr lang="en-US" altLang="ko-KR" sz="2600" b="1" dirty="0"/>
              <a:t>state</a:t>
            </a:r>
            <a:r>
              <a:rPr lang="ko-KR" altLang="en-US" sz="2600" b="1" dirty="0"/>
              <a:t>에 </a:t>
            </a:r>
            <a:r>
              <a:rPr lang="ko-KR" altLang="en-US" sz="2600" b="1" dirty="0" err="1"/>
              <a:t>동기화시키는</a:t>
            </a:r>
            <a:r>
              <a:rPr lang="ko-KR" altLang="en-US" sz="2600" b="1" dirty="0"/>
              <a:t> 용도</a:t>
            </a:r>
            <a:endParaRPr lang="en-US" altLang="ko-KR" sz="2600" b="1" dirty="0"/>
          </a:p>
          <a:p>
            <a:pPr marL="457200" indent="-457200">
              <a:buFontTx/>
              <a:buChar char="-"/>
            </a:pPr>
            <a:r>
              <a:rPr lang="en-US" altLang="ko-KR" sz="2600" b="1" dirty="0" err="1"/>
              <a:t>setState</a:t>
            </a:r>
            <a:r>
              <a:rPr lang="ko-KR" altLang="en-US" sz="2600" b="1" dirty="0"/>
              <a:t>가 아닌 </a:t>
            </a:r>
            <a:r>
              <a:rPr lang="en-US" altLang="ko-KR" sz="2600" b="1" dirty="0"/>
              <a:t>return</a:t>
            </a:r>
            <a:r>
              <a:rPr lang="ko-KR" altLang="en-US" sz="2600" b="1" dirty="0"/>
              <a:t>문을 이용해 </a:t>
            </a:r>
            <a:r>
              <a:rPr lang="en-US" altLang="ko-KR" sz="2600" b="1" dirty="0"/>
              <a:t>state</a:t>
            </a:r>
            <a:r>
              <a:rPr lang="ko-KR" altLang="en-US" sz="2600" b="1" dirty="0"/>
              <a:t>를 업데이트한다</a:t>
            </a:r>
            <a:r>
              <a:rPr lang="en-US" altLang="ko-KR" sz="2600" b="1" dirty="0"/>
              <a:t>.</a:t>
            </a:r>
          </a:p>
          <a:p>
            <a:pPr marL="914400" lvl="1" indent="-457200">
              <a:buFontTx/>
              <a:buChar char="-"/>
            </a:pPr>
            <a:r>
              <a:rPr lang="en-US" altLang="ko-KR" sz="2000" dirty="0"/>
              <a:t>props</a:t>
            </a:r>
            <a:r>
              <a:rPr lang="ko-KR" altLang="en-US" sz="2000" dirty="0"/>
              <a:t>를 </a:t>
            </a:r>
            <a:r>
              <a:rPr lang="en-US" altLang="ko-KR" sz="2000" dirty="0"/>
              <a:t>state</a:t>
            </a:r>
            <a:r>
              <a:rPr lang="ko-KR" altLang="en-US" sz="2000" dirty="0"/>
              <a:t>에 </a:t>
            </a:r>
            <a:r>
              <a:rPr lang="ko-KR" altLang="en-US" sz="2000" dirty="0" err="1"/>
              <a:t>동기화시키지</a:t>
            </a:r>
            <a:r>
              <a:rPr lang="ko-KR" altLang="en-US" sz="2000" dirty="0"/>
              <a:t> 않는 경우 </a:t>
            </a:r>
            <a:r>
              <a:rPr lang="en-US" altLang="ko-KR" sz="2000" dirty="0"/>
              <a:t>null</a:t>
            </a:r>
            <a:r>
              <a:rPr lang="ko-KR" altLang="en-US" sz="2000" dirty="0"/>
              <a:t>을 리턴</a:t>
            </a:r>
            <a:endParaRPr lang="en-US" altLang="ko-KR" sz="2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2D33C65-E2CA-4303-98F0-BEED0D6E6517}"/>
              </a:ext>
            </a:extLst>
          </p:cNvPr>
          <p:cNvSpPr/>
          <p:nvPr/>
        </p:nvSpPr>
        <p:spPr>
          <a:xfrm>
            <a:off x="5154622" y="726282"/>
            <a:ext cx="6256421" cy="8283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err="1"/>
              <a:t>getDerivedStateFromProps</a:t>
            </a:r>
            <a:r>
              <a:rPr lang="ko-KR" altLang="en-US" sz="2800" b="1" dirty="0"/>
              <a:t> 메서드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7F8B15C-FFBC-4D17-9044-4B8EBF05A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283" y="4393189"/>
            <a:ext cx="7183561" cy="226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662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6D4DF6B-9037-49A1-B47F-5156D977E08B}"/>
              </a:ext>
            </a:extLst>
          </p:cNvPr>
          <p:cNvGrpSpPr/>
          <p:nvPr/>
        </p:nvGrpSpPr>
        <p:grpSpPr>
          <a:xfrm>
            <a:off x="-20055" y="116845"/>
            <a:ext cx="4556338" cy="6390260"/>
            <a:chOff x="-20055" y="116845"/>
            <a:chExt cx="4556338" cy="639026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53B227E-4E55-4F9B-8247-27500F5F4439}"/>
                </a:ext>
              </a:extLst>
            </p:cNvPr>
            <p:cNvGrpSpPr/>
            <p:nvPr/>
          </p:nvGrpSpPr>
          <p:grpSpPr>
            <a:xfrm>
              <a:off x="88232" y="116845"/>
              <a:ext cx="4074694" cy="2090966"/>
              <a:chOff x="1106904" y="2430965"/>
              <a:chExt cx="5017381" cy="2314826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37F9FE2A-FB11-4321-9792-59AD7BD2287C}"/>
                  </a:ext>
                </a:extLst>
              </p:cNvPr>
              <p:cNvSpPr/>
              <p:nvPr/>
            </p:nvSpPr>
            <p:spPr>
              <a:xfrm>
                <a:off x="1106904" y="2430965"/>
                <a:ext cx="4989095" cy="537230"/>
              </a:xfrm>
              <a:prstGeom prst="roundRect">
                <a:avLst/>
              </a:prstGeom>
              <a:ln w="76200"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>
                    <a:solidFill>
                      <a:schemeClr val="tx1"/>
                    </a:solidFill>
                  </a:rPr>
                  <a:t>constructor</a:t>
                </a:r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D77DB5CB-586E-4727-ADC8-EF64C97F5D76}"/>
                  </a:ext>
                </a:extLst>
              </p:cNvPr>
              <p:cNvSpPr/>
              <p:nvPr/>
            </p:nvSpPr>
            <p:spPr>
              <a:xfrm>
                <a:off x="1135190" y="3026958"/>
                <a:ext cx="4989095" cy="537230"/>
              </a:xfrm>
              <a:prstGeom prst="roundRect">
                <a:avLst/>
              </a:prstGeom>
              <a:ln w="76200"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err="1">
                    <a:solidFill>
                      <a:schemeClr val="tx1"/>
                    </a:solidFill>
                  </a:rPr>
                  <a:t>getDerivedStateFromProps</a:t>
                </a:r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DFB7499B-1B26-4EC8-B247-031B157429A7}"/>
                  </a:ext>
                </a:extLst>
              </p:cNvPr>
              <p:cNvSpPr/>
              <p:nvPr/>
            </p:nvSpPr>
            <p:spPr>
              <a:xfrm>
                <a:off x="1106904" y="3612136"/>
                <a:ext cx="4989094" cy="513472"/>
              </a:xfrm>
              <a:prstGeom prst="roundRect">
                <a:avLst/>
              </a:prstGeom>
              <a:ln w="76200"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>
                    <a:solidFill>
                      <a:schemeClr val="tx1"/>
                    </a:solidFill>
                  </a:rPr>
                  <a:t>render</a:t>
                </a:r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916F2C68-FCAB-4C9C-BE49-7D0376DF4759}"/>
                  </a:ext>
                </a:extLst>
              </p:cNvPr>
              <p:cNvSpPr/>
              <p:nvPr/>
            </p:nvSpPr>
            <p:spPr>
              <a:xfrm>
                <a:off x="1135190" y="4208561"/>
                <a:ext cx="4989095" cy="537230"/>
              </a:xfrm>
              <a:prstGeom prst="roundRect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err="1">
                    <a:solidFill>
                      <a:schemeClr val="tx1"/>
                    </a:solidFill>
                  </a:rPr>
                  <a:t>componentDidMount</a:t>
                </a:r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7C039B0C-E6BB-4E77-A1DC-77A13238D945}"/>
                </a:ext>
              </a:extLst>
            </p:cNvPr>
            <p:cNvGrpSpPr/>
            <p:nvPr/>
          </p:nvGrpSpPr>
          <p:grpSpPr>
            <a:xfrm>
              <a:off x="88232" y="2563787"/>
              <a:ext cx="4074696" cy="2996217"/>
              <a:chOff x="2486526" y="673767"/>
              <a:chExt cx="5707955" cy="4160025"/>
            </a:xfrm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A0B0CDDA-20E9-4F24-AE8B-AC4B4BFB6908}"/>
                  </a:ext>
                </a:extLst>
              </p:cNvPr>
              <p:cNvSpPr/>
              <p:nvPr/>
            </p:nvSpPr>
            <p:spPr>
              <a:xfrm>
                <a:off x="2486527" y="673767"/>
                <a:ext cx="5707954" cy="617618"/>
              </a:xfrm>
              <a:prstGeom prst="round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b="1"/>
                  <a:t>변동사항 발생</a:t>
                </a:r>
                <a:endParaRPr lang="ko-KR" altLang="en-US" sz="2000" b="1" dirty="0"/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9F65DC9B-EC8D-4AF6-B353-2228D2DF7922}"/>
                  </a:ext>
                </a:extLst>
              </p:cNvPr>
              <p:cNvSpPr/>
              <p:nvPr/>
            </p:nvSpPr>
            <p:spPr>
              <a:xfrm>
                <a:off x="2486527" y="1314562"/>
                <a:ext cx="5707954" cy="673768"/>
              </a:xfrm>
              <a:prstGeom prst="round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err="1"/>
                  <a:t>getDerivedStateFromProps</a:t>
                </a:r>
                <a:endParaRPr lang="ko-KR" altLang="en-US" sz="2000" b="1" dirty="0"/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16AE120E-1CA4-4622-8F88-607B64E5F5CE}"/>
                  </a:ext>
                </a:extLst>
              </p:cNvPr>
              <p:cNvSpPr/>
              <p:nvPr/>
            </p:nvSpPr>
            <p:spPr>
              <a:xfrm>
                <a:off x="2486526" y="2048464"/>
                <a:ext cx="4932662" cy="555948"/>
              </a:xfrm>
              <a:prstGeom prst="round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err="1"/>
                  <a:t>shouldComponentUpdate</a:t>
                </a:r>
                <a:endParaRPr lang="ko-KR" altLang="en-US" sz="2000" b="1" dirty="0"/>
              </a:p>
            </p:txBody>
          </p:sp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12CC5AAA-DEF3-40B4-892B-63400D6F7EE8}"/>
                  </a:ext>
                </a:extLst>
              </p:cNvPr>
              <p:cNvSpPr/>
              <p:nvPr/>
            </p:nvSpPr>
            <p:spPr>
              <a:xfrm>
                <a:off x="2486526" y="2735368"/>
                <a:ext cx="5707954" cy="555949"/>
              </a:xfrm>
              <a:prstGeom prst="roundRect">
                <a:avLst/>
              </a:prstGeom>
              <a:ln w="76200"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/>
                  <a:t>render</a:t>
                </a:r>
                <a:endParaRPr lang="ko-KR" altLang="en-US" sz="2000" b="1" dirty="0"/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050607D9-C36F-417E-B434-CEC1C7A13E0F}"/>
                  </a:ext>
                </a:extLst>
              </p:cNvPr>
              <p:cNvSpPr/>
              <p:nvPr/>
            </p:nvSpPr>
            <p:spPr>
              <a:xfrm>
                <a:off x="2486526" y="3388864"/>
                <a:ext cx="5707954" cy="673768"/>
              </a:xfrm>
              <a:prstGeom prst="round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err="1"/>
                  <a:t>getSnapshotBeforeUpdate</a:t>
                </a:r>
                <a:endParaRPr lang="ko-KR" altLang="en-US" sz="2000" b="1" dirty="0"/>
              </a:p>
            </p:txBody>
          </p:sp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8FD286A0-A722-4D3C-B8EE-1EFA29ED4B4C}"/>
                  </a:ext>
                </a:extLst>
              </p:cNvPr>
              <p:cNvSpPr/>
              <p:nvPr/>
            </p:nvSpPr>
            <p:spPr>
              <a:xfrm>
                <a:off x="2486526" y="4176000"/>
                <a:ext cx="5707954" cy="657792"/>
              </a:xfrm>
              <a:prstGeom prst="round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err="1"/>
                  <a:t>componentDidUpdate</a:t>
                </a:r>
                <a:endParaRPr lang="ko-KR" altLang="en-US" sz="2000" b="1" dirty="0"/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911A1FB7-AB58-4681-99C4-D9108CE77910}"/>
                  </a:ext>
                </a:extLst>
              </p:cNvPr>
              <p:cNvSpPr/>
              <p:nvPr/>
            </p:nvSpPr>
            <p:spPr>
              <a:xfrm>
                <a:off x="7839005" y="2011507"/>
                <a:ext cx="355475" cy="592904"/>
              </a:xfrm>
              <a:prstGeom prst="round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/>
                  <a:t> </a:t>
                </a:r>
                <a:endParaRPr lang="ko-KR" altLang="en-US" sz="2000" b="1" dirty="0"/>
              </a:p>
            </p:txBody>
          </p:sp>
        </p:grp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76E59B7C-BB1E-4867-8C8C-2CC388ECF29C}"/>
                </a:ext>
              </a:extLst>
            </p:cNvPr>
            <p:cNvSpPr/>
            <p:nvPr/>
          </p:nvSpPr>
          <p:spPr>
            <a:xfrm>
              <a:off x="88231" y="5898493"/>
              <a:ext cx="3820936" cy="60861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err="1"/>
                <a:t>componentWillUnmount</a:t>
              </a:r>
              <a:endParaRPr lang="ko-KR" altLang="en-US" sz="2000" b="1" dirty="0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3C9D6A47-1091-45E6-958F-F6C6A8B13C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87757"/>
              <a:ext cx="453628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6221026C-2CC0-438F-A7FD-B33D3C639A87}"/>
                </a:ext>
              </a:extLst>
            </p:cNvPr>
            <p:cNvCxnSpPr>
              <a:cxnSpLocks/>
            </p:cNvCxnSpPr>
            <p:nvPr/>
          </p:nvCxnSpPr>
          <p:spPr>
            <a:xfrm>
              <a:off x="-20055" y="5739951"/>
              <a:ext cx="453628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77FC21C-6075-4998-80C2-334CFCDBE709}"/>
              </a:ext>
            </a:extLst>
          </p:cNvPr>
          <p:cNvSpPr/>
          <p:nvPr/>
        </p:nvSpPr>
        <p:spPr>
          <a:xfrm>
            <a:off x="5031751" y="2637356"/>
            <a:ext cx="6502161" cy="376390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ko-KR" altLang="en-US" sz="2600" b="1" dirty="0"/>
              <a:t>컴포넌트를 만들고 첫 렌더링을 마친 후 실행</a:t>
            </a:r>
            <a:endParaRPr lang="en-US" altLang="ko-KR" sz="2600" b="1" dirty="0"/>
          </a:p>
          <a:p>
            <a:pPr marL="457200" indent="-457200">
              <a:buFontTx/>
              <a:buChar char="-"/>
            </a:pPr>
            <a:r>
              <a:rPr lang="ko-KR" altLang="en-US" sz="2600" b="1" i="1" dirty="0"/>
              <a:t>비동기 작업</a:t>
            </a:r>
            <a:r>
              <a:rPr lang="ko-KR" altLang="en-US" sz="2600" dirty="0"/>
              <a:t>을 처리한다</a:t>
            </a:r>
            <a:endParaRPr lang="en-US" altLang="ko-KR" sz="2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600" dirty="0"/>
              <a:t>다른 자바스크립트 라이브러리</a:t>
            </a:r>
            <a:r>
              <a:rPr lang="en-US" altLang="ko-KR" sz="2600" dirty="0"/>
              <a:t>/</a:t>
            </a:r>
            <a:r>
              <a:rPr lang="ko-KR" altLang="en-US" sz="2600" dirty="0"/>
              <a:t>프레임워크의 함수를 호출</a:t>
            </a:r>
            <a:endParaRPr lang="en-US" altLang="ko-KR" sz="2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600" dirty="0"/>
              <a:t>이벤트 등록</a:t>
            </a:r>
            <a:endParaRPr lang="en-US" altLang="ko-KR" sz="2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600" dirty="0" err="1"/>
              <a:t>setTimeout</a:t>
            </a:r>
            <a:r>
              <a:rPr lang="en-US" altLang="ko-KR" sz="2600" dirty="0"/>
              <a:t>, </a:t>
            </a:r>
            <a:r>
              <a:rPr lang="en-US" altLang="ko-KR" sz="2600" dirty="0" err="1"/>
              <a:t>setInterval</a:t>
            </a:r>
            <a:r>
              <a:rPr lang="en-US" altLang="ko-KR" sz="2600" dirty="0"/>
              <a:t> </a:t>
            </a:r>
            <a:r>
              <a:rPr lang="ko-KR" altLang="en-US" sz="2600" dirty="0"/>
              <a:t>사용</a:t>
            </a:r>
            <a:endParaRPr lang="en-US" altLang="ko-KR" sz="2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600" dirty="0"/>
              <a:t>네트워크 요청</a:t>
            </a:r>
            <a:endParaRPr lang="en-US" altLang="ko-KR" sz="26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29E6217-B99D-4B4E-900C-77238DD0A8EB}"/>
              </a:ext>
            </a:extLst>
          </p:cNvPr>
          <p:cNvSpPr/>
          <p:nvPr/>
        </p:nvSpPr>
        <p:spPr>
          <a:xfrm>
            <a:off x="5154622" y="726282"/>
            <a:ext cx="6256421" cy="82838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err="1"/>
              <a:t>componentDidMount</a:t>
            </a:r>
            <a:r>
              <a:rPr lang="ko-KR" altLang="en-US" sz="2800" b="1" dirty="0"/>
              <a:t> 메서드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77F4436C-D149-4B6C-868E-4420C1706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934" y="1738063"/>
            <a:ext cx="4536283" cy="77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022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895D923-F400-4F44-85AA-EFE3314798BB}"/>
              </a:ext>
            </a:extLst>
          </p:cNvPr>
          <p:cNvGrpSpPr/>
          <p:nvPr/>
        </p:nvGrpSpPr>
        <p:grpSpPr>
          <a:xfrm>
            <a:off x="-20055" y="116845"/>
            <a:ext cx="4556338" cy="6390260"/>
            <a:chOff x="-20055" y="116845"/>
            <a:chExt cx="4556338" cy="639026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1C8BFC98-3F67-4E8F-8AFF-863524B51941}"/>
                </a:ext>
              </a:extLst>
            </p:cNvPr>
            <p:cNvGrpSpPr/>
            <p:nvPr/>
          </p:nvGrpSpPr>
          <p:grpSpPr>
            <a:xfrm>
              <a:off x="88232" y="116845"/>
              <a:ext cx="4074694" cy="2090966"/>
              <a:chOff x="1106904" y="2430965"/>
              <a:chExt cx="5017381" cy="2314826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AE961850-C720-4466-ACE0-C6772DBA3305}"/>
                  </a:ext>
                </a:extLst>
              </p:cNvPr>
              <p:cNvSpPr/>
              <p:nvPr/>
            </p:nvSpPr>
            <p:spPr>
              <a:xfrm>
                <a:off x="1106904" y="2430965"/>
                <a:ext cx="4989095" cy="537230"/>
              </a:xfrm>
              <a:prstGeom prst="roundRect">
                <a:avLst/>
              </a:prstGeom>
              <a:ln w="76200"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>
                    <a:solidFill>
                      <a:schemeClr val="tx1"/>
                    </a:solidFill>
                  </a:rPr>
                  <a:t>constructor</a:t>
                </a:r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E035C14B-13EC-4E63-A4DA-EBB7E89889E0}"/>
                  </a:ext>
                </a:extLst>
              </p:cNvPr>
              <p:cNvSpPr/>
              <p:nvPr/>
            </p:nvSpPr>
            <p:spPr>
              <a:xfrm>
                <a:off x="1135190" y="3026958"/>
                <a:ext cx="4989095" cy="537230"/>
              </a:xfrm>
              <a:prstGeom prst="roundRect">
                <a:avLst/>
              </a:prstGeom>
              <a:ln w="76200"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err="1">
                    <a:solidFill>
                      <a:schemeClr val="tx1"/>
                    </a:solidFill>
                  </a:rPr>
                  <a:t>getDerivedStateFromProps</a:t>
                </a:r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AB7DC5D0-B5BE-4437-B973-C130B7809D7C}"/>
                  </a:ext>
                </a:extLst>
              </p:cNvPr>
              <p:cNvSpPr/>
              <p:nvPr/>
            </p:nvSpPr>
            <p:spPr>
              <a:xfrm>
                <a:off x="1106904" y="3612136"/>
                <a:ext cx="4989094" cy="513472"/>
              </a:xfrm>
              <a:prstGeom prst="roundRect">
                <a:avLst/>
              </a:prstGeom>
              <a:ln w="76200"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>
                    <a:solidFill>
                      <a:schemeClr val="tx1"/>
                    </a:solidFill>
                  </a:rPr>
                  <a:t>render</a:t>
                </a:r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62F0A61E-0D95-4359-B394-42787781D204}"/>
                  </a:ext>
                </a:extLst>
              </p:cNvPr>
              <p:cNvSpPr/>
              <p:nvPr/>
            </p:nvSpPr>
            <p:spPr>
              <a:xfrm>
                <a:off x="1135190" y="4208561"/>
                <a:ext cx="4989095" cy="537230"/>
              </a:xfrm>
              <a:prstGeom prst="roundRect">
                <a:avLst/>
              </a:prstGeom>
              <a:ln w="76200"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err="1">
                    <a:solidFill>
                      <a:schemeClr val="tx1"/>
                    </a:solidFill>
                  </a:rPr>
                  <a:t>componentDidMount</a:t>
                </a:r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BEB416B-328A-4FFD-8D93-6D08DFCE1142}"/>
                </a:ext>
              </a:extLst>
            </p:cNvPr>
            <p:cNvGrpSpPr/>
            <p:nvPr/>
          </p:nvGrpSpPr>
          <p:grpSpPr>
            <a:xfrm>
              <a:off x="88232" y="2563787"/>
              <a:ext cx="4074696" cy="2996217"/>
              <a:chOff x="2486526" y="673767"/>
              <a:chExt cx="5707955" cy="4160025"/>
            </a:xfrm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6B27ACE1-7958-4FDC-AA84-9447BBD642F2}"/>
                  </a:ext>
                </a:extLst>
              </p:cNvPr>
              <p:cNvSpPr/>
              <p:nvPr/>
            </p:nvSpPr>
            <p:spPr>
              <a:xfrm>
                <a:off x="2486527" y="673767"/>
                <a:ext cx="5707954" cy="617618"/>
              </a:xfrm>
              <a:prstGeom prst="round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b="1"/>
                  <a:t>변동사항 발생</a:t>
                </a:r>
                <a:endParaRPr lang="ko-KR" altLang="en-US" sz="2000" b="1" dirty="0"/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C0846A08-E5F6-44D1-A7E8-82C7CA80722F}"/>
                  </a:ext>
                </a:extLst>
              </p:cNvPr>
              <p:cNvSpPr/>
              <p:nvPr/>
            </p:nvSpPr>
            <p:spPr>
              <a:xfrm>
                <a:off x="2486527" y="1314562"/>
                <a:ext cx="5707954" cy="673768"/>
              </a:xfrm>
              <a:prstGeom prst="round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err="1"/>
                  <a:t>getDerivedStateFromProps</a:t>
                </a:r>
                <a:endParaRPr lang="ko-KR" altLang="en-US" sz="2000" b="1" dirty="0"/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85C72CFD-3014-4D01-8041-92D3B77B5210}"/>
                  </a:ext>
                </a:extLst>
              </p:cNvPr>
              <p:cNvSpPr/>
              <p:nvPr/>
            </p:nvSpPr>
            <p:spPr>
              <a:xfrm>
                <a:off x="2486526" y="2048464"/>
                <a:ext cx="4932662" cy="555948"/>
              </a:xfrm>
              <a:prstGeom prst="roundRect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err="1"/>
                  <a:t>shouldComponentUpdate</a:t>
                </a:r>
                <a:endParaRPr lang="ko-KR" altLang="en-US" sz="2000" b="1" dirty="0"/>
              </a:p>
            </p:txBody>
          </p:sp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F73E2C5C-78DB-4B8A-A804-0709C9F2435E}"/>
                  </a:ext>
                </a:extLst>
              </p:cNvPr>
              <p:cNvSpPr/>
              <p:nvPr/>
            </p:nvSpPr>
            <p:spPr>
              <a:xfrm>
                <a:off x="2486526" y="2735368"/>
                <a:ext cx="5707954" cy="555949"/>
              </a:xfrm>
              <a:prstGeom prst="roundRect">
                <a:avLst/>
              </a:prstGeom>
              <a:ln w="76200"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/>
                  <a:t>render</a:t>
                </a:r>
                <a:endParaRPr lang="ko-KR" altLang="en-US" sz="2000" b="1" dirty="0"/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AD192AAB-33E7-4531-8477-846E0AA582B1}"/>
                  </a:ext>
                </a:extLst>
              </p:cNvPr>
              <p:cNvSpPr/>
              <p:nvPr/>
            </p:nvSpPr>
            <p:spPr>
              <a:xfrm>
                <a:off x="2486526" y="3388864"/>
                <a:ext cx="5707954" cy="673768"/>
              </a:xfrm>
              <a:prstGeom prst="round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err="1"/>
                  <a:t>getSnapshotBeforeUpdate</a:t>
                </a:r>
                <a:endParaRPr lang="ko-KR" altLang="en-US" sz="2000" b="1" dirty="0"/>
              </a:p>
            </p:txBody>
          </p:sp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40959238-6705-42CB-8609-CA68081B239D}"/>
                  </a:ext>
                </a:extLst>
              </p:cNvPr>
              <p:cNvSpPr/>
              <p:nvPr/>
            </p:nvSpPr>
            <p:spPr>
              <a:xfrm>
                <a:off x="2486526" y="4176000"/>
                <a:ext cx="5707954" cy="657792"/>
              </a:xfrm>
              <a:prstGeom prst="round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err="1"/>
                  <a:t>componentDidUpdate</a:t>
                </a:r>
                <a:endParaRPr lang="ko-KR" altLang="en-US" sz="2000" b="1" dirty="0"/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3E7500AE-12D8-4F57-B15E-F6A26DA35DFA}"/>
                  </a:ext>
                </a:extLst>
              </p:cNvPr>
              <p:cNvSpPr/>
              <p:nvPr/>
            </p:nvSpPr>
            <p:spPr>
              <a:xfrm>
                <a:off x="7839005" y="2011507"/>
                <a:ext cx="355475" cy="592904"/>
              </a:xfrm>
              <a:prstGeom prst="round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/>
                  <a:t> </a:t>
                </a:r>
                <a:endParaRPr lang="ko-KR" altLang="en-US" sz="2000" b="1" dirty="0"/>
              </a:p>
            </p:txBody>
          </p:sp>
        </p:grp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08BD6ACB-4A8A-4FA7-B93A-3A01537ACE6A}"/>
                </a:ext>
              </a:extLst>
            </p:cNvPr>
            <p:cNvSpPr/>
            <p:nvPr/>
          </p:nvSpPr>
          <p:spPr>
            <a:xfrm>
              <a:off x="88231" y="5898493"/>
              <a:ext cx="3820936" cy="60861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err="1"/>
                <a:t>componentWillUnmount</a:t>
              </a:r>
              <a:endParaRPr lang="ko-KR" altLang="en-US" sz="2000" b="1" dirty="0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2F19EBF4-7D78-469D-A65F-1E434614478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87757"/>
              <a:ext cx="453628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CAA2EF0E-B136-4C83-924B-446D24DED2EC}"/>
                </a:ext>
              </a:extLst>
            </p:cNvPr>
            <p:cNvCxnSpPr>
              <a:cxnSpLocks/>
            </p:cNvCxnSpPr>
            <p:nvPr/>
          </p:nvCxnSpPr>
          <p:spPr>
            <a:xfrm>
              <a:off x="-20055" y="5739951"/>
              <a:ext cx="453628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656730C-E6B2-4A98-9B67-D053DEB70E0C}"/>
              </a:ext>
            </a:extLst>
          </p:cNvPr>
          <p:cNvSpPr/>
          <p:nvPr/>
        </p:nvSpPr>
        <p:spPr>
          <a:xfrm>
            <a:off x="5031751" y="2637356"/>
            <a:ext cx="6502161" cy="386974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en-US" altLang="ko-KR" sz="2400" dirty="0"/>
              <a:t>props,</a:t>
            </a:r>
            <a:r>
              <a:rPr lang="ko-KR" altLang="en-US" sz="2400" dirty="0"/>
              <a:t> </a:t>
            </a:r>
            <a:r>
              <a:rPr lang="en-US" altLang="ko-KR" sz="2400" dirty="0"/>
              <a:t>state</a:t>
            </a:r>
            <a:r>
              <a:rPr lang="ko-KR" altLang="en-US" sz="2400" dirty="0"/>
              <a:t>를 변경했을 때</a:t>
            </a:r>
            <a:r>
              <a:rPr lang="en-US" altLang="ko-KR" sz="2400" dirty="0"/>
              <a:t>, </a:t>
            </a:r>
          </a:p>
          <a:p>
            <a:r>
              <a:rPr lang="en-US" altLang="ko-KR" sz="2400" dirty="0"/>
              <a:t>    </a:t>
            </a:r>
            <a:r>
              <a:rPr lang="ko-KR" altLang="en-US" sz="2400" dirty="0" err="1"/>
              <a:t>리렌더링을</a:t>
            </a:r>
            <a:r>
              <a:rPr lang="ko-KR" altLang="en-US" sz="2400" dirty="0"/>
              <a:t> 시작할지 여부를 지정한다</a:t>
            </a:r>
            <a:endParaRPr lang="en-US" altLang="ko-KR" sz="2400" dirty="0"/>
          </a:p>
          <a:p>
            <a:pPr marL="457200" indent="-457200">
              <a:buFontTx/>
              <a:buChar char="-"/>
            </a:pPr>
            <a:r>
              <a:rPr lang="ko-KR" altLang="en-US" sz="2400" b="1" dirty="0"/>
              <a:t>반드시 </a:t>
            </a:r>
            <a:r>
              <a:rPr lang="en-US" altLang="ko-KR" sz="2400" b="1" dirty="0"/>
              <a:t>true/false </a:t>
            </a:r>
            <a:r>
              <a:rPr lang="ko-KR" altLang="en-US" sz="2400" b="1" dirty="0"/>
              <a:t>값을 반환</a:t>
            </a:r>
            <a:r>
              <a:rPr lang="ko-KR" altLang="en-US" sz="2400" dirty="0"/>
              <a:t>해야 함</a:t>
            </a:r>
            <a:endParaRPr lang="en-US" altLang="ko-KR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400" dirty="0"/>
              <a:t>메서드를 생성하지 않으면</a:t>
            </a:r>
            <a:r>
              <a:rPr lang="en-US" altLang="ko-KR" sz="2400" dirty="0"/>
              <a:t>, </a:t>
            </a:r>
          </a:p>
          <a:p>
            <a:pPr lvl="1"/>
            <a:r>
              <a:rPr lang="en-US" altLang="ko-KR" sz="2400" dirty="0"/>
              <a:t>	</a:t>
            </a:r>
            <a:r>
              <a:rPr lang="ko-KR" altLang="en-US" sz="2400" dirty="0"/>
              <a:t>기본적으로 </a:t>
            </a:r>
            <a:r>
              <a:rPr lang="en-US" altLang="ko-KR" sz="2400" dirty="0"/>
              <a:t>true </a:t>
            </a:r>
            <a:r>
              <a:rPr lang="ko-KR" altLang="en-US" sz="2400" dirty="0"/>
              <a:t>값을 반환한다</a:t>
            </a:r>
            <a:r>
              <a:rPr lang="en-US" altLang="ko-KR" sz="2400" dirty="0"/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400" dirty="0"/>
              <a:t>false </a:t>
            </a:r>
            <a:r>
              <a:rPr lang="ko-KR" altLang="en-US" sz="2400" dirty="0"/>
              <a:t>반환 시</a:t>
            </a:r>
            <a:r>
              <a:rPr lang="en-US" altLang="ko-KR" sz="2400" dirty="0"/>
              <a:t>, </a:t>
            </a:r>
            <a:r>
              <a:rPr lang="ko-KR" altLang="en-US" sz="2400" dirty="0"/>
              <a:t>업데이트 중지</a:t>
            </a:r>
            <a:endParaRPr lang="en-US" altLang="ko-KR" sz="2400" dirty="0"/>
          </a:p>
          <a:p>
            <a:pPr marL="457200" indent="-457200">
              <a:buFontTx/>
              <a:buChar char="-"/>
            </a:pPr>
            <a:r>
              <a:rPr lang="ko-KR" altLang="en-US" sz="2400" dirty="0"/>
              <a:t>현재 </a:t>
            </a:r>
            <a:r>
              <a:rPr lang="en-US" altLang="ko-KR" sz="2400" dirty="0"/>
              <a:t>props/state </a:t>
            </a:r>
          </a:p>
          <a:p>
            <a:r>
              <a:rPr lang="en-US" altLang="ko-KR" sz="2400" dirty="0"/>
              <a:t>     = </a:t>
            </a:r>
            <a:r>
              <a:rPr lang="en-US" altLang="ko-KR" sz="2400" b="1" dirty="0"/>
              <a:t>this.props/ </a:t>
            </a:r>
            <a:r>
              <a:rPr lang="en-US" altLang="ko-KR" sz="2400" b="1" dirty="0" err="1"/>
              <a:t>this.state</a:t>
            </a:r>
            <a:endParaRPr lang="en-US" altLang="ko-KR" sz="2400" b="1" dirty="0"/>
          </a:p>
          <a:p>
            <a:pPr marL="457200" indent="-457200">
              <a:buFontTx/>
              <a:buChar char="-"/>
            </a:pPr>
            <a:r>
              <a:rPr lang="ko-KR" altLang="en-US" sz="2400" dirty="0"/>
              <a:t>업데이트 될 될 </a:t>
            </a:r>
            <a:r>
              <a:rPr lang="en-US" altLang="ko-KR" sz="2400" dirty="0"/>
              <a:t>props/state</a:t>
            </a:r>
          </a:p>
          <a:p>
            <a:r>
              <a:rPr lang="en-US" altLang="ko-KR" sz="2400" dirty="0"/>
              <a:t>     =</a:t>
            </a:r>
            <a:r>
              <a:rPr lang="ko-KR" altLang="en-US" sz="2400" dirty="0"/>
              <a:t> </a:t>
            </a:r>
            <a:r>
              <a:rPr lang="en-US" altLang="ko-KR" sz="2400" b="1" dirty="0" err="1"/>
              <a:t>nextProps</a:t>
            </a:r>
            <a:r>
              <a:rPr lang="en-US" altLang="ko-KR" sz="2400" b="1" dirty="0"/>
              <a:t>/</a:t>
            </a:r>
            <a:r>
              <a:rPr lang="en-US" altLang="ko-KR" sz="2400" b="1" dirty="0" err="1"/>
              <a:t>nextState</a:t>
            </a:r>
            <a:endParaRPr lang="en-US" altLang="ko-KR" sz="2400" b="1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67C7520-7A59-48DD-8AF3-DD1C6C5322D8}"/>
              </a:ext>
            </a:extLst>
          </p:cNvPr>
          <p:cNvSpPr/>
          <p:nvPr/>
        </p:nvSpPr>
        <p:spPr>
          <a:xfrm>
            <a:off x="5154622" y="726282"/>
            <a:ext cx="6256421" cy="8283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err="1"/>
              <a:t>shouldComponentUpdate</a:t>
            </a:r>
            <a:r>
              <a:rPr lang="ko-KR" altLang="en-US" sz="2800" b="1" dirty="0"/>
              <a:t> 메서드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88D3366-44BA-42F3-93B0-535B8971B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228" y="1826578"/>
            <a:ext cx="7901427" cy="67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8758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895D923-F400-4F44-85AA-EFE3314798BB}"/>
              </a:ext>
            </a:extLst>
          </p:cNvPr>
          <p:cNvGrpSpPr/>
          <p:nvPr/>
        </p:nvGrpSpPr>
        <p:grpSpPr>
          <a:xfrm>
            <a:off x="-20055" y="116845"/>
            <a:ext cx="4556338" cy="6390260"/>
            <a:chOff x="-20055" y="116845"/>
            <a:chExt cx="4556338" cy="639026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1C8BFC98-3F67-4E8F-8AFF-863524B51941}"/>
                </a:ext>
              </a:extLst>
            </p:cNvPr>
            <p:cNvGrpSpPr/>
            <p:nvPr/>
          </p:nvGrpSpPr>
          <p:grpSpPr>
            <a:xfrm>
              <a:off x="88232" y="116845"/>
              <a:ext cx="4074694" cy="2090966"/>
              <a:chOff x="1106904" y="2430965"/>
              <a:chExt cx="5017381" cy="2314826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AE961850-C720-4466-ACE0-C6772DBA3305}"/>
                  </a:ext>
                </a:extLst>
              </p:cNvPr>
              <p:cNvSpPr/>
              <p:nvPr/>
            </p:nvSpPr>
            <p:spPr>
              <a:xfrm>
                <a:off x="1106904" y="2430965"/>
                <a:ext cx="4989095" cy="537230"/>
              </a:xfrm>
              <a:prstGeom prst="roundRect">
                <a:avLst/>
              </a:prstGeom>
              <a:ln w="76200"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>
                    <a:solidFill>
                      <a:schemeClr val="tx1"/>
                    </a:solidFill>
                  </a:rPr>
                  <a:t>constructor</a:t>
                </a:r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E035C14B-13EC-4E63-A4DA-EBB7E89889E0}"/>
                  </a:ext>
                </a:extLst>
              </p:cNvPr>
              <p:cNvSpPr/>
              <p:nvPr/>
            </p:nvSpPr>
            <p:spPr>
              <a:xfrm>
                <a:off x="1135190" y="3026958"/>
                <a:ext cx="4989095" cy="537230"/>
              </a:xfrm>
              <a:prstGeom prst="roundRect">
                <a:avLst/>
              </a:prstGeom>
              <a:ln w="76200"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err="1">
                    <a:solidFill>
                      <a:schemeClr val="tx1"/>
                    </a:solidFill>
                  </a:rPr>
                  <a:t>getDerivedStateFromProps</a:t>
                </a:r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AB7DC5D0-B5BE-4437-B973-C130B7809D7C}"/>
                  </a:ext>
                </a:extLst>
              </p:cNvPr>
              <p:cNvSpPr/>
              <p:nvPr/>
            </p:nvSpPr>
            <p:spPr>
              <a:xfrm>
                <a:off x="1106904" y="3612136"/>
                <a:ext cx="4989094" cy="513472"/>
              </a:xfrm>
              <a:prstGeom prst="roundRect">
                <a:avLst/>
              </a:prstGeom>
              <a:ln w="76200"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>
                    <a:solidFill>
                      <a:schemeClr val="tx1"/>
                    </a:solidFill>
                  </a:rPr>
                  <a:t>render</a:t>
                </a:r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62F0A61E-0D95-4359-B394-42787781D204}"/>
                  </a:ext>
                </a:extLst>
              </p:cNvPr>
              <p:cNvSpPr/>
              <p:nvPr/>
            </p:nvSpPr>
            <p:spPr>
              <a:xfrm>
                <a:off x="1135190" y="4208561"/>
                <a:ext cx="4989095" cy="537230"/>
              </a:xfrm>
              <a:prstGeom prst="roundRect">
                <a:avLst/>
              </a:prstGeom>
              <a:ln w="76200"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err="1">
                    <a:solidFill>
                      <a:schemeClr val="tx1"/>
                    </a:solidFill>
                  </a:rPr>
                  <a:t>componentDidMount</a:t>
                </a:r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BEB416B-328A-4FFD-8D93-6D08DFCE1142}"/>
                </a:ext>
              </a:extLst>
            </p:cNvPr>
            <p:cNvGrpSpPr/>
            <p:nvPr/>
          </p:nvGrpSpPr>
          <p:grpSpPr>
            <a:xfrm>
              <a:off x="88232" y="2563787"/>
              <a:ext cx="4074696" cy="2996217"/>
              <a:chOff x="2486526" y="673767"/>
              <a:chExt cx="5707955" cy="4160025"/>
            </a:xfrm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6B27ACE1-7958-4FDC-AA84-9447BBD642F2}"/>
                  </a:ext>
                </a:extLst>
              </p:cNvPr>
              <p:cNvSpPr/>
              <p:nvPr/>
            </p:nvSpPr>
            <p:spPr>
              <a:xfrm>
                <a:off x="2486527" y="673767"/>
                <a:ext cx="5707954" cy="617618"/>
              </a:xfrm>
              <a:prstGeom prst="round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b="1"/>
                  <a:t>변동사항 발생</a:t>
                </a:r>
                <a:endParaRPr lang="ko-KR" altLang="en-US" sz="2000" b="1" dirty="0"/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C0846A08-E5F6-44D1-A7E8-82C7CA80722F}"/>
                  </a:ext>
                </a:extLst>
              </p:cNvPr>
              <p:cNvSpPr/>
              <p:nvPr/>
            </p:nvSpPr>
            <p:spPr>
              <a:xfrm>
                <a:off x="2486527" y="1314562"/>
                <a:ext cx="5707954" cy="673768"/>
              </a:xfrm>
              <a:prstGeom prst="round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err="1"/>
                  <a:t>getDerivedStateFromProps</a:t>
                </a:r>
                <a:endParaRPr lang="ko-KR" altLang="en-US" sz="2000" b="1" dirty="0"/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85C72CFD-3014-4D01-8041-92D3B77B5210}"/>
                  </a:ext>
                </a:extLst>
              </p:cNvPr>
              <p:cNvSpPr/>
              <p:nvPr/>
            </p:nvSpPr>
            <p:spPr>
              <a:xfrm>
                <a:off x="2486526" y="2048464"/>
                <a:ext cx="4932662" cy="555948"/>
              </a:xfrm>
              <a:prstGeom prst="round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err="1"/>
                  <a:t>shouldComponentUpdate</a:t>
                </a:r>
                <a:endParaRPr lang="ko-KR" altLang="en-US" sz="2000" b="1" dirty="0"/>
              </a:p>
            </p:txBody>
          </p:sp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F73E2C5C-78DB-4B8A-A804-0709C9F2435E}"/>
                  </a:ext>
                </a:extLst>
              </p:cNvPr>
              <p:cNvSpPr/>
              <p:nvPr/>
            </p:nvSpPr>
            <p:spPr>
              <a:xfrm>
                <a:off x="2486526" y="2735368"/>
                <a:ext cx="5707954" cy="555949"/>
              </a:xfrm>
              <a:prstGeom prst="roundRect">
                <a:avLst/>
              </a:prstGeom>
              <a:ln w="76200"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/>
                  <a:t>render</a:t>
                </a:r>
                <a:endParaRPr lang="ko-KR" altLang="en-US" sz="2000" b="1" dirty="0"/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AD192AAB-33E7-4531-8477-846E0AA582B1}"/>
                  </a:ext>
                </a:extLst>
              </p:cNvPr>
              <p:cNvSpPr/>
              <p:nvPr/>
            </p:nvSpPr>
            <p:spPr>
              <a:xfrm>
                <a:off x="2486526" y="3388864"/>
                <a:ext cx="5707954" cy="673768"/>
              </a:xfrm>
              <a:prstGeom prst="roundRect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err="1"/>
                  <a:t>getSnapshotBeforeUpdate</a:t>
                </a:r>
                <a:endParaRPr lang="ko-KR" altLang="en-US" sz="2000" b="1" dirty="0"/>
              </a:p>
            </p:txBody>
          </p:sp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40959238-6705-42CB-8609-CA68081B239D}"/>
                  </a:ext>
                </a:extLst>
              </p:cNvPr>
              <p:cNvSpPr/>
              <p:nvPr/>
            </p:nvSpPr>
            <p:spPr>
              <a:xfrm>
                <a:off x="2486526" y="4176000"/>
                <a:ext cx="5707954" cy="657792"/>
              </a:xfrm>
              <a:prstGeom prst="round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err="1"/>
                  <a:t>componentDidUpdate</a:t>
                </a:r>
                <a:endParaRPr lang="ko-KR" altLang="en-US" sz="2000" b="1" dirty="0"/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3E7500AE-12D8-4F57-B15E-F6A26DA35DFA}"/>
                  </a:ext>
                </a:extLst>
              </p:cNvPr>
              <p:cNvSpPr/>
              <p:nvPr/>
            </p:nvSpPr>
            <p:spPr>
              <a:xfrm>
                <a:off x="7839005" y="2011507"/>
                <a:ext cx="355475" cy="592904"/>
              </a:xfrm>
              <a:prstGeom prst="round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/>
                  <a:t> </a:t>
                </a:r>
                <a:endParaRPr lang="ko-KR" altLang="en-US" sz="2000" b="1" dirty="0"/>
              </a:p>
            </p:txBody>
          </p:sp>
        </p:grp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08BD6ACB-4A8A-4FA7-B93A-3A01537ACE6A}"/>
                </a:ext>
              </a:extLst>
            </p:cNvPr>
            <p:cNvSpPr/>
            <p:nvPr/>
          </p:nvSpPr>
          <p:spPr>
            <a:xfrm>
              <a:off x="88231" y="5898493"/>
              <a:ext cx="3820936" cy="60861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err="1"/>
                <a:t>componentWillUnmount</a:t>
              </a:r>
              <a:endParaRPr lang="ko-KR" altLang="en-US" sz="2000" b="1" dirty="0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2F19EBF4-7D78-469D-A65F-1E434614478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87757"/>
              <a:ext cx="453628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CAA2EF0E-B136-4C83-924B-446D24DED2EC}"/>
                </a:ext>
              </a:extLst>
            </p:cNvPr>
            <p:cNvCxnSpPr>
              <a:cxnSpLocks/>
            </p:cNvCxnSpPr>
            <p:nvPr/>
          </p:nvCxnSpPr>
          <p:spPr>
            <a:xfrm>
              <a:off x="-20055" y="5739951"/>
              <a:ext cx="453628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F3183EF-6BE6-4B2B-8C8A-12CE536930B1}"/>
              </a:ext>
            </a:extLst>
          </p:cNvPr>
          <p:cNvSpPr/>
          <p:nvPr/>
        </p:nvSpPr>
        <p:spPr>
          <a:xfrm>
            <a:off x="5031751" y="4519309"/>
            <a:ext cx="6502161" cy="198779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400" dirty="0"/>
              <a:t>- render</a:t>
            </a:r>
            <a:r>
              <a:rPr lang="ko-KR" altLang="en-US" sz="2400" dirty="0"/>
              <a:t>에서 만들어진 결과물이 </a:t>
            </a:r>
            <a:r>
              <a:rPr lang="ko-KR" altLang="en-US" sz="2400" b="1" dirty="0"/>
              <a:t>브라우저에 실제로 반영되기 직전에 호출</a:t>
            </a:r>
            <a:r>
              <a:rPr lang="ko-KR" altLang="en-US" sz="2400" dirty="0"/>
              <a:t>된다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b="1" i="1" dirty="0"/>
              <a:t>업데이트하기 직전 값을 참고할 때 </a:t>
            </a:r>
            <a:r>
              <a:rPr lang="ko-KR" altLang="en-US" sz="2400" dirty="0"/>
              <a:t>사용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b="1" dirty="0">
                <a:solidFill>
                  <a:schemeClr val="tx1"/>
                </a:solidFill>
              </a:rPr>
              <a:t>반환 값을 </a:t>
            </a:r>
            <a:r>
              <a:rPr lang="en-US" altLang="ko-KR" sz="2400" b="1" dirty="0" err="1">
                <a:solidFill>
                  <a:schemeClr val="tx1"/>
                </a:solidFill>
              </a:rPr>
              <a:t>componentDidUpdate</a:t>
            </a:r>
            <a:r>
              <a:rPr lang="en-US" altLang="ko-KR" sz="2400" b="1" dirty="0">
                <a:solidFill>
                  <a:schemeClr val="tx1"/>
                </a:solidFill>
              </a:rPr>
              <a:t>()</a:t>
            </a:r>
            <a:r>
              <a:rPr lang="ko-KR" altLang="en-US" sz="2400" b="1" dirty="0">
                <a:solidFill>
                  <a:schemeClr val="tx1"/>
                </a:solidFill>
              </a:rPr>
              <a:t>에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r>
              <a:rPr lang="en-US" altLang="ko-KR" sz="2400" b="1" dirty="0">
                <a:solidFill>
                  <a:schemeClr val="tx1"/>
                </a:solidFill>
              </a:rPr>
              <a:t>   </a:t>
            </a:r>
            <a:r>
              <a:rPr lang="ko-KR" altLang="en-US" sz="2400" dirty="0"/>
              <a:t>인자로 전달할 수 있다</a:t>
            </a:r>
            <a:endParaRPr lang="en-US" altLang="ko-KR" sz="24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6B88355-8C41-4444-BD48-6BCA04BE72E2}"/>
              </a:ext>
            </a:extLst>
          </p:cNvPr>
          <p:cNvSpPr/>
          <p:nvPr/>
        </p:nvSpPr>
        <p:spPr>
          <a:xfrm>
            <a:off x="5154622" y="726282"/>
            <a:ext cx="6256421" cy="82838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err="1"/>
              <a:t>getSnapshotBeforeUpdate</a:t>
            </a:r>
            <a:r>
              <a:rPr lang="ko-KR" altLang="en-US" sz="2800" b="1" dirty="0"/>
              <a:t> 메서드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ADFAF4E-8F58-4A91-8C63-C00037FB3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751" y="2136026"/>
            <a:ext cx="6677149" cy="211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135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895D923-F400-4F44-85AA-EFE3314798BB}"/>
              </a:ext>
            </a:extLst>
          </p:cNvPr>
          <p:cNvGrpSpPr/>
          <p:nvPr/>
        </p:nvGrpSpPr>
        <p:grpSpPr>
          <a:xfrm>
            <a:off x="-20055" y="116845"/>
            <a:ext cx="4556338" cy="6390260"/>
            <a:chOff x="-20055" y="116845"/>
            <a:chExt cx="4556338" cy="639026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1C8BFC98-3F67-4E8F-8AFF-863524B51941}"/>
                </a:ext>
              </a:extLst>
            </p:cNvPr>
            <p:cNvGrpSpPr/>
            <p:nvPr/>
          </p:nvGrpSpPr>
          <p:grpSpPr>
            <a:xfrm>
              <a:off x="88232" y="116845"/>
              <a:ext cx="4074694" cy="2090966"/>
              <a:chOff x="1106904" y="2430965"/>
              <a:chExt cx="5017381" cy="2314826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AE961850-C720-4466-ACE0-C6772DBA3305}"/>
                  </a:ext>
                </a:extLst>
              </p:cNvPr>
              <p:cNvSpPr/>
              <p:nvPr/>
            </p:nvSpPr>
            <p:spPr>
              <a:xfrm>
                <a:off x="1106904" y="2430965"/>
                <a:ext cx="4989095" cy="537230"/>
              </a:xfrm>
              <a:prstGeom prst="roundRect">
                <a:avLst/>
              </a:prstGeom>
              <a:ln w="76200"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>
                    <a:solidFill>
                      <a:schemeClr val="tx1"/>
                    </a:solidFill>
                  </a:rPr>
                  <a:t>constructor</a:t>
                </a:r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E035C14B-13EC-4E63-A4DA-EBB7E89889E0}"/>
                  </a:ext>
                </a:extLst>
              </p:cNvPr>
              <p:cNvSpPr/>
              <p:nvPr/>
            </p:nvSpPr>
            <p:spPr>
              <a:xfrm>
                <a:off x="1135190" y="3026958"/>
                <a:ext cx="4989095" cy="537230"/>
              </a:xfrm>
              <a:prstGeom prst="roundRect">
                <a:avLst/>
              </a:prstGeom>
              <a:ln w="76200"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err="1">
                    <a:solidFill>
                      <a:schemeClr val="tx1"/>
                    </a:solidFill>
                  </a:rPr>
                  <a:t>getDerivedStateFromProps</a:t>
                </a:r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AB7DC5D0-B5BE-4437-B973-C130B7809D7C}"/>
                  </a:ext>
                </a:extLst>
              </p:cNvPr>
              <p:cNvSpPr/>
              <p:nvPr/>
            </p:nvSpPr>
            <p:spPr>
              <a:xfrm>
                <a:off x="1106904" y="3612136"/>
                <a:ext cx="4989094" cy="513472"/>
              </a:xfrm>
              <a:prstGeom prst="roundRect">
                <a:avLst/>
              </a:prstGeom>
              <a:ln w="76200"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>
                    <a:solidFill>
                      <a:schemeClr val="tx1"/>
                    </a:solidFill>
                  </a:rPr>
                  <a:t>render</a:t>
                </a:r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62F0A61E-0D95-4359-B394-42787781D204}"/>
                  </a:ext>
                </a:extLst>
              </p:cNvPr>
              <p:cNvSpPr/>
              <p:nvPr/>
            </p:nvSpPr>
            <p:spPr>
              <a:xfrm>
                <a:off x="1135190" y="4208561"/>
                <a:ext cx="4989095" cy="537230"/>
              </a:xfrm>
              <a:prstGeom prst="roundRect">
                <a:avLst/>
              </a:prstGeom>
              <a:ln w="76200"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err="1">
                    <a:solidFill>
                      <a:schemeClr val="tx1"/>
                    </a:solidFill>
                  </a:rPr>
                  <a:t>componentDidMount</a:t>
                </a:r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BEB416B-328A-4FFD-8D93-6D08DFCE1142}"/>
                </a:ext>
              </a:extLst>
            </p:cNvPr>
            <p:cNvGrpSpPr/>
            <p:nvPr/>
          </p:nvGrpSpPr>
          <p:grpSpPr>
            <a:xfrm>
              <a:off x="88232" y="2563787"/>
              <a:ext cx="4074696" cy="2996217"/>
              <a:chOff x="2486526" y="673767"/>
              <a:chExt cx="5707955" cy="4160025"/>
            </a:xfrm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6B27ACE1-7958-4FDC-AA84-9447BBD642F2}"/>
                  </a:ext>
                </a:extLst>
              </p:cNvPr>
              <p:cNvSpPr/>
              <p:nvPr/>
            </p:nvSpPr>
            <p:spPr>
              <a:xfrm>
                <a:off x="2486527" y="673767"/>
                <a:ext cx="5707954" cy="617618"/>
              </a:xfrm>
              <a:prstGeom prst="round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b="1"/>
                  <a:t>변동사항 발생</a:t>
                </a:r>
                <a:endParaRPr lang="ko-KR" altLang="en-US" sz="2000" b="1" dirty="0"/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C0846A08-E5F6-44D1-A7E8-82C7CA80722F}"/>
                  </a:ext>
                </a:extLst>
              </p:cNvPr>
              <p:cNvSpPr/>
              <p:nvPr/>
            </p:nvSpPr>
            <p:spPr>
              <a:xfrm>
                <a:off x="2486527" y="1314562"/>
                <a:ext cx="5707954" cy="673768"/>
              </a:xfrm>
              <a:prstGeom prst="round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err="1"/>
                  <a:t>getDerivedStateFromProps</a:t>
                </a:r>
                <a:endParaRPr lang="ko-KR" altLang="en-US" sz="2000" b="1" dirty="0"/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85C72CFD-3014-4D01-8041-92D3B77B5210}"/>
                  </a:ext>
                </a:extLst>
              </p:cNvPr>
              <p:cNvSpPr/>
              <p:nvPr/>
            </p:nvSpPr>
            <p:spPr>
              <a:xfrm>
                <a:off x="2486526" y="2048464"/>
                <a:ext cx="4932662" cy="555948"/>
              </a:xfrm>
              <a:prstGeom prst="round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err="1"/>
                  <a:t>shouldComponentUpdate</a:t>
                </a:r>
                <a:endParaRPr lang="ko-KR" altLang="en-US" sz="2000" b="1" dirty="0"/>
              </a:p>
            </p:txBody>
          </p:sp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F73E2C5C-78DB-4B8A-A804-0709C9F2435E}"/>
                  </a:ext>
                </a:extLst>
              </p:cNvPr>
              <p:cNvSpPr/>
              <p:nvPr/>
            </p:nvSpPr>
            <p:spPr>
              <a:xfrm>
                <a:off x="2486526" y="2735368"/>
                <a:ext cx="5707954" cy="555949"/>
              </a:xfrm>
              <a:prstGeom prst="roundRect">
                <a:avLst/>
              </a:prstGeom>
              <a:ln w="76200"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/>
                  <a:t>render</a:t>
                </a:r>
                <a:endParaRPr lang="ko-KR" altLang="en-US" sz="2000" b="1" dirty="0"/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AD192AAB-33E7-4531-8477-846E0AA582B1}"/>
                  </a:ext>
                </a:extLst>
              </p:cNvPr>
              <p:cNvSpPr/>
              <p:nvPr/>
            </p:nvSpPr>
            <p:spPr>
              <a:xfrm>
                <a:off x="2486526" y="3388864"/>
                <a:ext cx="5707954" cy="673768"/>
              </a:xfrm>
              <a:prstGeom prst="round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err="1"/>
                  <a:t>getSnapshotBeforeUpdate</a:t>
                </a:r>
                <a:endParaRPr lang="ko-KR" altLang="en-US" sz="2000" b="1" dirty="0"/>
              </a:p>
            </p:txBody>
          </p:sp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40959238-6705-42CB-8609-CA68081B239D}"/>
                  </a:ext>
                </a:extLst>
              </p:cNvPr>
              <p:cNvSpPr/>
              <p:nvPr/>
            </p:nvSpPr>
            <p:spPr>
              <a:xfrm>
                <a:off x="2486526" y="4176000"/>
                <a:ext cx="5707954" cy="657792"/>
              </a:xfrm>
              <a:prstGeom prst="roundRect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err="1"/>
                  <a:t>componentDidUpdate</a:t>
                </a:r>
                <a:endParaRPr lang="ko-KR" altLang="en-US" sz="2000" b="1" dirty="0"/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3E7500AE-12D8-4F57-B15E-F6A26DA35DFA}"/>
                  </a:ext>
                </a:extLst>
              </p:cNvPr>
              <p:cNvSpPr/>
              <p:nvPr/>
            </p:nvSpPr>
            <p:spPr>
              <a:xfrm>
                <a:off x="7839005" y="2011507"/>
                <a:ext cx="355475" cy="592904"/>
              </a:xfrm>
              <a:prstGeom prst="round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/>
                  <a:t> </a:t>
                </a:r>
                <a:endParaRPr lang="ko-KR" altLang="en-US" sz="2000" b="1" dirty="0"/>
              </a:p>
            </p:txBody>
          </p:sp>
        </p:grp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08BD6ACB-4A8A-4FA7-B93A-3A01537ACE6A}"/>
                </a:ext>
              </a:extLst>
            </p:cNvPr>
            <p:cNvSpPr/>
            <p:nvPr/>
          </p:nvSpPr>
          <p:spPr>
            <a:xfrm>
              <a:off x="88231" y="5898493"/>
              <a:ext cx="3820936" cy="60861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err="1"/>
                <a:t>componentWillUnmount</a:t>
              </a:r>
              <a:endParaRPr lang="ko-KR" altLang="en-US" sz="2000" b="1" dirty="0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2F19EBF4-7D78-469D-A65F-1E434614478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87757"/>
              <a:ext cx="453628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CAA2EF0E-B136-4C83-924B-446D24DED2EC}"/>
                </a:ext>
              </a:extLst>
            </p:cNvPr>
            <p:cNvCxnSpPr>
              <a:cxnSpLocks/>
            </p:cNvCxnSpPr>
            <p:nvPr/>
          </p:nvCxnSpPr>
          <p:spPr>
            <a:xfrm>
              <a:off x="-20055" y="5739951"/>
              <a:ext cx="453628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2717584-243D-42B8-BDF4-63245AA4AE76}"/>
              </a:ext>
            </a:extLst>
          </p:cNvPr>
          <p:cNvSpPr/>
          <p:nvPr/>
        </p:nvSpPr>
        <p:spPr>
          <a:xfrm>
            <a:off x="5031751" y="2637356"/>
            <a:ext cx="6502161" cy="38697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ko-KR" altLang="en-US" sz="2600" dirty="0" err="1"/>
              <a:t>리렌더링을</a:t>
            </a:r>
            <a:r>
              <a:rPr lang="ko-KR" altLang="en-US" sz="2600" dirty="0"/>
              <a:t> 마친 뒤 실행한다</a:t>
            </a:r>
            <a:endParaRPr lang="en-US" altLang="ko-KR" sz="2600" dirty="0"/>
          </a:p>
          <a:p>
            <a:pPr marL="457200" indent="-457200">
              <a:buFontTx/>
              <a:buChar char="-"/>
            </a:pPr>
            <a:r>
              <a:rPr lang="en-US" altLang="ko-KR" sz="2600" b="1" dirty="0"/>
              <a:t>DOM </a:t>
            </a:r>
            <a:r>
              <a:rPr lang="ko-KR" altLang="en-US" sz="2600" b="1" dirty="0"/>
              <a:t>관련 처리를 해도 괜찮다</a:t>
            </a:r>
            <a:r>
              <a:rPr lang="en-US" altLang="ko-KR" sz="2600" dirty="0"/>
              <a:t>.(</a:t>
            </a:r>
            <a:r>
              <a:rPr lang="ko-KR" altLang="en-US" sz="2600" dirty="0"/>
              <a:t>업데이트가 끝났기 때문</a:t>
            </a:r>
            <a:r>
              <a:rPr lang="en-US" altLang="ko-KR" sz="2600" dirty="0"/>
              <a:t>!)</a:t>
            </a:r>
          </a:p>
          <a:p>
            <a:pPr marL="457200" indent="-457200">
              <a:buFontTx/>
              <a:buChar char="-"/>
            </a:pPr>
            <a:r>
              <a:rPr lang="ko-KR" altLang="en-US" sz="2600" dirty="0"/>
              <a:t>업데이트 전 </a:t>
            </a:r>
            <a:r>
              <a:rPr lang="en-US" altLang="ko-KR" sz="2600" dirty="0"/>
              <a:t>props/state</a:t>
            </a:r>
          </a:p>
          <a:p>
            <a:r>
              <a:rPr lang="en-US" altLang="ko-KR" sz="2600" b="1" dirty="0"/>
              <a:t>    = </a:t>
            </a:r>
            <a:r>
              <a:rPr lang="en-US" altLang="ko-KR" sz="2600" b="1" dirty="0" err="1"/>
              <a:t>prevProps</a:t>
            </a:r>
            <a:r>
              <a:rPr lang="en-US" altLang="ko-KR" sz="2600" b="1" dirty="0"/>
              <a:t>/</a:t>
            </a:r>
            <a:r>
              <a:rPr lang="en-US" altLang="ko-KR" sz="2600" b="1" dirty="0" err="1"/>
              <a:t>prevState</a:t>
            </a:r>
            <a:endParaRPr lang="en-US" altLang="ko-KR" sz="2600" b="1" dirty="0"/>
          </a:p>
          <a:p>
            <a:pPr marL="457200" indent="-457200">
              <a:buFontTx/>
              <a:buChar char="-"/>
            </a:pPr>
            <a:r>
              <a:rPr lang="en-US" altLang="ko-KR" sz="2600" b="1" dirty="0" err="1"/>
              <a:t>getSnapshotBeforeUpdate</a:t>
            </a:r>
            <a:r>
              <a:rPr lang="en-US" altLang="ko-KR" sz="2600" b="1" dirty="0"/>
              <a:t>( )</a:t>
            </a:r>
            <a:r>
              <a:rPr lang="ko-KR" altLang="en-US" sz="2600" dirty="0"/>
              <a:t>의</a:t>
            </a:r>
            <a:endParaRPr lang="en-US" altLang="ko-KR" sz="2600" b="1" dirty="0"/>
          </a:p>
          <a:p>
            <a:r>
              <a:rPr lang="ko-KR" altLang="en-US" sz="2600" dirty="0" err="1"/>
              <a:t>반환값을</a:t>
            </a:r>
            <a:r>
              <a:rPr lang="ko-KR" altLang="en-US" sz="2600" dirty="0"/>
              <a:t> </a:t>
            </a:r>
            <a:r>
              <a:rPr lang="en-US" altLang="ko-KR" sz="2600" u="sng" dirty="0"/>
              <a:t>snapshot </a:t>
            </a:r>
            <a:r>
              <a:rPr lang="ko-KR" altLang="en-US" sz="2600" u="sng" dirty="0"/>
              <a:t>파라미터로 사용</a:t>
            </a:r>
            <a:r>
              <a:rPr lang="ko-KR" altLang="en-US" sz="2600" dirty="0"/>
              <a:t>할 수 있다</a:t>
            </a:r>
            <a:endParaRPr lang="en-US" altLang="ko-KR" sz="26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1E4EF1E-F6CF-406F-BB8D-4FB004F67A45}"/>
              </a:ext>
            </a:extLst>
          </p:cNvPr>
          <p:cNvSpPr/>
          <p:nvPr/>
        </p:nvSpPr>
        <p:spPr>
          <a:xfrm>
            <a:off x="5154622" y="726282"/>
            <a:ext cx="6256421" cy="828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err="1"/>
              <a:t>componentDidUpdate</a:t>
            </a:r>
            <a:r>
              <a:rPr lang="ko-KR" altLang="en-US" sz="2800" b="1" dirty="0"/>
              <a:t> 메서드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4599B7D-725D-4118-9FFC-16BF891AA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107" y="1775015"/>
            <a:ext cx="6777448" cy="64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133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4D6C2-C18A-44D1-BFDA-9E4CFC1C4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❓ 컴포넌트의 수명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64EB54-A214-4D91-9B48-233DB6923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컴포넌트도 생명이 있다</a:t>
            </a:r>
            <a:r>
              <a:rPr lang="en-US" altLang="ko-KR" dirty="0"/>
              <a:t>!(</a:t>
            </a:r>
            <a:r>
              <a:rPr lang="ko-KR" altLang="en-US" dirty="0"/>
              <a:t>컴포넌트도 살아있다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sz="3600" dirty="0"/>
              <a:t>컴포넌트는</a:t>
            </a:r>
            <a:r>
              <a:rPr lang="en-US" altLang="ko-KR" sz="3600" dirty="0"/>
              <a:t>..</a:t>
            </a:r>
          </a:p>
          <a:p>
            <a:pPr marL="0" indent="0">
              <a:buNone/>
            </a:pPr>
            <a:r>
              <a:rPr lang="ko-KR" altLang="en-US" sz="3600" b="1" dirty="0"/>
              <a:t>페이지에서 렌더링 되기 전 준비과정</a:t>
            </a:r>
            <a:r>
              <a:rPr lang="ko-KR" altLang="en-US" sz="3600" dirty="0"/>
              <a:t>에서 태어나</a:t>
            </a:r>
            <a:r>
              <a:rPr lang="en-US" altLang="ko-KR" sz="3600" dirty="0"/>
              <a:t>,</a:t>
            </a:r>
          </a:p>
          <a:p>
            <a:pPr marL="0" indent="0">
              <a:buNone/>
            </a:pPr>
            <a:r>
              <a:rPr lang="ko-KR" altLang="en-US" sz="3600" b="1" dirty="0"/>
              <a:t>페이지에서 사라질 때 </a:t>
            </a:r>
            <a:r>
              <a:rPr lang="ko-KR" altLang="en-US" sz="3600" dirty="0"/>
              <a:t>죽는다</a:t>
            </a:r>
            <a:r>
              <a:rPr lang="en-US" altLang="ko-KR" sz="3600" dirty="0"/>
              <a:t>.</a:t>
            </a:r>
          </a:p>
        </p:txBody>
      </p:sp>
      <p:pic>
        <p:nvPicPr>
          <p:cNvPr id="1026" name="Picture 2" descr="놀람 짤 이미지 검색결과">
            <a:extLst>
              <a:ext uri="{FF2B5EF4-FFF2-40B4-BE49-F238E27FC236}">
                <a16:creationId xmlns:a16="http://schemas.microsoft.com/office/drawing/2014/main" id="{87EAB198-397D-4D79-A375-10C93E3CE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9043" y="4147763"/>
            <a:ext cx="2574757" cy="257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말풍선: 타원형 3">
            <a:extLst>
              <a:ext uri="{FF2B5EF4-FFF2-40B4-BE49-F238E27FC236}">
                <a16:creationId xmlns:a16="http://schemas.microsoft.com/office/drawing/2014/main" id="{A05756FB-CF27-4DCC-9843-3A453A75D2E4}"/>
              </a:ext>
            </a:extLst>
          </p:cNvPr>
          <p:cNvSpPr/>
          <p:nvPr/>
        </p:nvSpPr>
        <p:spPr>
          <a:xfrm>
            <a:off x="5245768" y="5125453"/>
            <a:ext cx="3128211" cy="866273"/>
          </a:xfrm>
          <a:prstGeom prst="wedgeEllipseCallout">
            <a:avLst>
              <a:gd name="adj1" fmla="val 53782"/>
              <a:gd name="adj2" fmla="val 4953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컴포넌트도 생명이 있다니</a:t>
            </a:r>
            <a:r>
              <a:rPr lang="en-US" altLang="ko-KR" dirty="0"/>
              <a:t>~~~</a:t>
            </a:r>
          </a:p>
          <a:p>
            <a:pPr algn="ctr"/>
            <a:r>
              <a:rPr lang="ko-KR" altLang="en-US" dirty="0" err="1"/>
              <a:t>와정말놀라워</a:t>
            </a:r>
            <a:r>
              <a:rPr lang="en-US" altLang="ko-KR" dirty="0"/>
              <a:t>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56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895D923-F400-4F44-85AA-EFE3314798BB}"/>
              </a:ext>
            </a:extLst>
          </p:cNvPr>
          <p:cNvGrpSpPr/>
          <p:nvPr/>
        </p:nvGrpSpPr>
        <p:grpSpPr>
          <a:xfrm>
            <a:off x="-20055" y="116845"/>
            <a:ext cx="4556338" cy="6390260"/>
            <a:chOff x="-20055" y="116845"/>
            <a:chExt cx="4556338" cy="639026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1C8BFC98-3F67-4E8F-8AFF-863524B51941}"/>
                </a:ext>
              </a:extLst>
            </p:cNvPr>
            <p:cNvGrpSpPr/>
            <p:nvPr/>
          </p:nvGrpSpPr>
          <p:grpSpPr>
            <a:xfrm>
              <a:off x="88232" y="116845"/>
              <a:ext cx="4074694" cy="2090966"/>
              <a:chOff x="1106904" y="2430965"/>
              <a:chExt cx="5017381" cy="2314826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AE961850-C720-4466-ACE0-C6772DBA3305}"/>
                  </a:ext>
                </a:extLst>
              </p:cNvPr>
              <p:cNvSpPr/>
              <p:nvPr/>
            </p:nvSpPr>
            <p:spPr>
              <a:xfrm>
                <a:off x="1106904" y="2430965"/>
                <a:ext cx="4989095" cy="537230"/>
              </a:xfrm>
              <a:prstGeom prst="roundRect">
                <a:avLst/>
              </a:prstGeom>
              <a:ln w="76200"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>
                    <a:solidFill>
                      <a:schemeClr val="tx1"/>
                    </a:solidFill>
                  </a:rPr>
                  <a:t>constructor</a:t>
                </a:r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E035C14B-13EC-4E63-A4DA-EBB7E89889E0}"/>
                  </a:ext>
                </a:extLst>
              </p:cNvPr>
              <p:cNvSpPr/>
              <p:nvPr/>
            </p:nvSpPr>
            <p:spPr>
              <a:xfrm>
                <a:off x="1135190" y="3026958"/>
                <a:ext cx="4989095" cy="537230"/>
              </a:xfrm>
              <a:prstGeom prst="roundRect">
                <a:avLst/>
              </a:prstGeom>
              <a:ln w="76200"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err="1">
                    <a:solidFill>
                      <a:schemeClr val="tx1"/>
                    </a:solidFill>
                  </a:rPr>
                  <a:t>getDerivedStateFromProps</a:t>
                </a:r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AB7DC5D0-B5BE-4437-B973-C130B7809D7C}"/>
                  </a:ext>
                </a:extLst>
              </p:cNvPr>
              <p:cNvSpPr/>
              <p:nvPr/>
            </p:nvSpPr>
            <p:spPr>
              <a:xfrm>
                <a:off x="1106904" y="3612136"/>
                <a:ext cx="4989094" cy="513472"/>
              </a:xfrm>
              <a:prstGeom prst="roundRect">
                <a:avLst/>
              </a:prstGeom>
              <a:ln w="76200"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>
                    <a:solidFill>
                      <a:schemeClr val="tx1"/>
                    </a:solidFill>
                  </a:rPr>
                  <a:t>render</a:t>
                </a:r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62F0A61E-0D95-4359-B394-42787781D204}"/>
                  </a:ext>
                </a:extLst>
              </p:cNvPr>
              <p:cNvSpPr/>
              <p:nvPr/>
            </p:nvSpPr>
            <p:spPr>
              <a:xfrm>
                <a:off x="1135190" y="4208561"/>
                <a:ext cx="4989095" cy="537230"/>
              </a:xfrm>
              <a:prstGeom prst="roundRect">
                <a:avLst/>
              </a:prstGeom>
              <a:ln w="76200"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err="1">
                    <a:solidFill>
                      <a:schemeClr val="tx1"/>
                    </a:solidFill>
                  </a:rPr>
                  <a:t>componentDidMount</a:t>
                </a:r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BEB416B-328A-4FFD-8D93-6D08DFCE1142}"/>
                </a:ext>
              </a:extLst>
            </p:cNvPr>
            <p:cNvGrpSpPr/>
            <p:nvPr/>
          </p:nvGrpSpPr>
          <p:grpSpPr>
            <a:xfrm>
              <a:off x="88232" y="2563787"/>
              <a:ext cx="4074696" cy="2996217"/>
              <a:chOff x="2486526" y="673767"/>
              <a:chExt cx="5707955" cy="4160025"/>
            </a:xfrm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6B27ACE1-7958-4FDC-AA84-9447BBD642F2}"/>
                  </a:ext>
                </a:extLst>
              </p:cNvPr>
              <p:cNvSpPr/>
              <p:nvPr/>
            </p:nvSpPr>
            <p:spPr>
              <a:xfrm>
                <a:off x="2486527" y="673767"/>
                <a:ext cx="5707954" cy="617618"/>
              </a:xfrm>
              <a:prstGeom prst="round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b="1"/>
                  <a:t>변동사항 발생</a:t>
                </a:r>
                <a:endParaRPr lang="ko-KR" altLang="en-US" sz="2000" b="1" dirty="0"/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C0846A08-E5F6-44D1-A7E8-82C7CA80722F}"/>
                  </a:ext>
                </a:extLst>
              </p:cNvPr>
              <p:cNvSpPr/>
              <p:nvPr/>
            </p:nvSpPr>
            <p:spPr>
              <a:xfrm>
                <a:off x="2486527" y="1314562"/>
                <a:ext cx="5707954" cy="673768"/>
              </a:xfrm>
              <a:prstGeom prst="round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err="1"/>
                  <a:t>getDerivedStateFromProps</a:t>
                </a:r>
                <a:endParaRPr lang="ko-KR" altLang="en-US" sz="2000" b="1" dirty="0"/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85C72CFD-3014-4D01-8041-92D3B77B5210}"/>
                  </a:ext>
                </a:extLst>
              </p:cNvPr>
              <p:cNvSpPr/>
              <p:nvPr/>
            </p:nvSpPr>
            <p:spPr>
              <a:xfrm>
                <a:off x="2486526" y="2048464"/>
                <a:ext cx="4932662" cy="555948"/>
              </a:xfrm>
              <a:prstGeom prst="round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err="1"/>
                  <a:t>shouldComponentUpdate</a:t>
                </a:r>
                <a:endParaRPr lang="ko-KR" altLang="en-US" sz="2000" b="1" dirty="0"/>
              </a:p>
            </p:txBody>
          </p:sp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F73E2C5C-78DB-4B8A-A804-0709C9F2435E}"/>
                  </a:ext>
                </a:extLst>
              </p:cNvPr>
              <p:cNvSpPr/>
              <p:nvPr/>
            </p:nvSpPr>
            <p:spPr>
              <a:xfrm>
                <a:off x="2486526" y="2735368"/>
                <a:ext cx="5707954" cy="555949"/>
              </a:xfrm>
              <a:prstGeom prst="roundRect">
                <a:avLst/>
              </a:prstGeom>
              <a:ln w="76200"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/>
                  <a:t>render</a:t>
                </a:r>
                <a:endParaRPr lang="ko-KR" altLang="en-US" sz="2000" b="1" dirty="0"/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AD192AAB-33E7-4531-8477-846E0AA582B1}"/>
                  </a:ext>
                </a:extLst>
              </p:cNvPr>
              <p:cNvSpPr/>
              <p:nvPr/>
            </p:nvSpPr>
            <p:spPr>
              <a:xfrm>
                <a:off x="2486526" y="3388864"/>
                <a:ext cx="5707954" cy="673768"/>
              </a:xfrm>
              <a:prstGeom prst="round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err="1"/>
                  <a:t>getSnapshotBeforeUpdate</a:t>
                </a:r>
                <a:endParaRPr lang="ko-KR" altLang="en-US" sz="2000" b="1" dirty="0"/>
              </a:p>
            </p:txBody>
          </p:sp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40959238-6705-42CB-8609-CA68081B239D}"/>
                  </a:ext>
                </a:extLst>
              </p:cNvPr>
              <p:cNvSpPr/>
              <p:nvPr/>
            </p:nvSpPr>
            <p:spPr>
              <a:xfrm>
                <a:off x="2486526" y="4176000"/>
                <a:ext cx="5707954" cy="657792"/>
              </a:xfrm>
              <a:prstGeom prst="round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err="1"/>
                  <a:t>componentDidUpdate</a:t>
                </a:r>
                <a:endParaRPr lang="ko-KR" altLang="en-US" sz="2000" b="1" dirty="0"/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3E7500AE-12D8-4F57-B15E-F6A26DA35DFA}"/>
                  </a:ext>
                </a:extLst>
              </p:cNvPr>
              <p:cNvSpPr/>
              <p:nvPr/>
            </p:nvSpPr>
            <p:spPr>
              <a:xfrm>
                <a:off x="7839005" y="2011507"/>
                <a:ext cx="355475" cy="592904"/>
              </a:xfrm>
              <a:prstGeom prst="round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/>
                  <a:t> </a:t>
                </a:r>
                <a:endParaRPr lang="ko-KR" altLang="en-US" sz="2000" b="1" dirty="0"/>
              </a:p>
            </p:txBody>
          </p:sp>
        </p:grp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08BD6ACB-4A8A-4FA7-B93A-3A01537ACE6A}"/>
                </a:ext>
              </a:extLst>
            </p:cNvPr>
            <p:cNvSpPr/>
            <p:nvPr/>
          </p:nvSpPr>
          <p:spPr>
            <a:xfrm>
              <a:off x="88231" y="5898493"/>
              <a:ext cx="3820936" cy="608612"/>
            </a:xfrm>
            <a:prstGeom prst="roundRect">
              <a:avLst/>
            </a:prstGeom>
            <a:ln w="762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err="1"/>
                <a:t>componentWillUnmount</a:t>
              </a:r>
              <a:endParaRPr lang="ko-KR" altLang="en-US" sz="2000" b="1" dirty="0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2F19EBF4-7D78-469D-A65F-1E434614478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87757"/>
              <a:ext cx="453628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CAA2EF0E-B136-4C83-924B-446D24DED2EC}"/>
                </a:ext>
              </a:extLst>
            </p:cNvPr>
            <p:cNvCxnSpPr>
              <a:cxnSpLocks/>
            </p:cNvCxnSpPr>
            <p:nvPr/>
          </p:nvCxnSpPr>
          <p:spPr>
            <a:xfrm>
              <a:off x="-20055" y="5739951"/>
              <a:ext cx="453628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F900DB3-CAB1-4935-9C4B-3D0A0FFEC029}"/>
              </a:ext>
            </a:extLst>
          </p:cNvPr>
          <p:cNvSpPr/>
          <p:nvPr/>
        </p:nvSpPr>
        <p:spPr>
          <a:xfrm>
            <a:off x="5031751" y="2637356"/>
            <a:ext cx="6502161" cy="38697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ko-KR" altLang="en-US" sz="2800" dirty="0" err="1"/>
              <a:t>언마운트</a:t>
            </a:r>
            <a:r>
              <a:rPr lang="ko-KR" altLang="en-US" sz="2800" dirty="0"/>
              <a:t> 시</a:t>
            </a:r>
            <a:r>
              <a:rPr lang="en-US" altLang="ko-KR" sz="2800" dirty="0"/>
              <a:t>(=</a:t>
            </a:r>
            <a:r>
              <a:rPr lang="ko-KR" altLang="en-US" sz="2800" b="1" dirty="0"/>
              <a:t>컴포넌트를 </a:t>
            </a:r>
            <a:r>
              <a:rPr lang="en-US" altLang="ko-KR" sz="2800" b="1" dirty="0"/>
              <a:t>DOM</a:t>
            </a:r>
            <a:r>
              <a:rPr lang="ko-KR" altLang="en-US" sz="2800" b="1" dirty="0"/>
              <a:t>에서 제거할 때</a:t>
            </a:r>
            <a:r>
              <a:rPr lang="en-US" altLang="ko-KR" sz="2800" dirty="0"/>
              <a:t>) </a:t>
            </a:r>
            <a:r>
              <a:rPr lang="ko-KR" altLang="en-US" sz="2800" dirty="0"/>
              <a:t>실행한다</a:t>
            </a:r>
            <a:endParaRPr lang="en-US" altLang="ko-KR" sz="2800" dirty="0"/>
          </a:p>
          <a:p>
            <a:pPr marL="457200" indent="-457200">
              <a:buFontTx/>
              <a:buChar char="-"/>
            </a:pPr>
            <a:r>
              <a:rPr lang="en-US" altLang="ko-KR" sz="2800" b="1" dirty="0" err="1"/>
              <a:t>componentDidMount</a:t>
            </a:r>
            <a:r>
              <a:rPr lang="ko-KR" altLang="en-US" sz="2800" dirty="0"/>
              <a:t>에서 등록한 </a:t>
            </a:r>
            <a:r>
              <a:rPr lang="ko-KR" altLang="en-US" sz="2800" u="sng" dirty="0"/>
              <a:t>이벤트</a:t>
            </a:r>
            <a:r>
              <a:rPr lang="en-US" altLang="ko-KR" sz="2800" u="sng" dirty="0"/>
              <a:t>, </a:t>
            </a:r>
            <a:r>
              <a:rPr lang="ko-KR" altLang="en-US" sz="2800" u="sng" dirty="0"/>
              <a:t>타이머</a:t>
            </a:r>
            <a:r>
              <a:rPr lang="en-US" altLang="ko-KR" sz="2800" u="sng" dirty="0"/>
              <a:t>, </a:t>
            </a:r>
            <a:r>
              <a:rPr lang="ko-KR" altLang="en-US" sz="2800" u="sng" dirty="0"/>
              <a:t>직접 생성한 </a:t>
            </a:r>
            <a:r>
              <a:rPr lang="en-US" altLang="ko-KR" sz="2800" u="sng" dirty="0"/>
              <a:t>DOM</a:t>
            </a:r>
            <a:r>
              <a:rPr lang="ko-KR" altLang="en-US" sz="2800" dirty="0"/>
              <a:t>은 </a:t>
            </a:r>
            <a:r>
              <a:rPr lang="ko-KR" altLang="en-US" sz="2800" b="1" dirty="0"/>
              <a:t>여기서 제거작업</a:t>
            </a:r>
            <a:r>
              <a:rPr lang="ko-KR" altLang="en-US" sz="2800" dirty="0"/>
              <a:t>을 해야 한다</a:t>
            </a:r>
            <a:endParaRPr lang="en-US" altLang="ko-KR" sz="28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7179D32-9CC8-4517-8654-BA4F437D6C94}"/>
              </a:ext>
            </a:extLst>
          </p:cNvPr>
          <p:cNvSpPr/>
          <p:nvPr/>
        </p:nvSpPr>
        <p:spPr>
          <a:xfrm>
            <a:off x="5154622" y="726282"/>
            <a:ext cx="6256421" cy="8283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err="1"/>
              <a:t>componentDidUpdate</a:t>
            </a:r>
            <a:r>
              <a:rPr lang="ko-KR" altLang="en-US" sz="2800" b="1" dirty="0"/>
              <a:t> 메서드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9173CB07-651E-43E9-8627-174547903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426" y="1821793"/>
            <a:ext cx="6176280" cy="77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6201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895D923-F400-4F44-85AA-EFE3314798BB}"/>
              </a:ext>
            </a:extLst>
          </p:cNvPr>
          <p:cNvGrpSpPr/>
          <p:nvPr/>
        </p:nvGrpSpPr>
        <p:grpSpPr>
          <a:xfrm>
            <a:off x="-20055" y="116845"/>
            <a:ext cx="4556338" cy="6390260"/>
            <a:chOff x="-20055" y="116845"/>
            <a:chExt cx="4556338" cy="639026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1C8BFC98-3F67-4E8F-8AFF-863524B51941}"/>
                </a:ext>
              </a:extLst>
            </p:cNvPr>
            <p:cNvGrpSpPr/>
            <p:nvPr/>
          </p:nvGrpSpPr>
          <p:grpSpPr>
            <a:xfrm>
              <a:off x="88232" y="116845"/>
              <a:ext cx="4074694" cy="2090966"/>
              <a:chOff x="1106904" y="2430965"/>
              <a:chExt cx="5017381" cy="2314826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AE961850-C720-4466-ACE0-C6772DBA3305}"/>
                  </a:ext>
                </a:extLst>
              </p:cNvPr>
              <p:cNvSpPr/>
              <p:nvPr/>
            </p:nvSpPr>
            <p:spPr>
              <a:xfrm>
                <a:off x="1106904" y="2430965"/>
                <a:ext cx="4989095" cy="537230"/>
              </a:xfrm>
              <a:prstGeom prst="roundRect">
                <a:avLst/>
              </a:prstGeom>
              <a:ln w="76200"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>
                    <a:solidFill>
                      <a:schemeClr val="tx1"/>
                    </a:solidFill>
                  </a:rPr>
                  <a:t>constructor</a:t>
                </a:r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E035C14B-13EC-4E63-A4DA-EBB7E89889E0}"/>
                  </a:ext>
                </a:extLst>
              </p:cNvPr>
              <p:cNvSpPr/>
              <p:nvPr/>
            </p:nvSpPr>
            <p:spPr>
              <a:xfrm>
                <a:off x="1135190" y="3026958"/>
                <a:ext cx="4989095" cy="537230"/>
              </a:xfrm>
              <a:prstGeom prst="roundRect">
                <a:avLst/>
              </a:prstGeom>
              <a:ln w="76200"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err="1">
                    <a:solidFill>
                      <a:schemeClr val="tx1"/>
                    </a:solidFill>
                  </a:rPr>
                  <a:t>getDerivedStateFromProps</a:t>
                </a:r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AB7DC5D0-B5BE-4437-B973-C130B7809D7C}"/>
                  </a:ext>
                </a:extLst>
              </p:cNvPr>
              <p:cNvSpPr/>
              <p:nvPr/>
            </p:nvSpPr>
            <p:spPr>
              <a:xfrm>
                <a:off x="1106904" y="3612136"/>
                <a:ext cx="4989094" cy="513472"/>
              </a:xfrm>
              <a:prstGeom prst="roundRect">
                <a:avLst/>
              </a:prstGeom>
              <a:ln w="76200"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>
                    <a:solidFill>
                      <a:schemeClr val="tx1"/>
                    </a:solidFill>
                  </a:rPr>
                  <a:t>render</a:t>
                </a:r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62F0A61E-0D95-4359-B394-42787781D204}"/>
                  </a:ext>
                </a:extLst>
              </p:cNvPr>
              <p:cNvSpPr/>
              <p:nvPr/>
            </p:nvSpPr>
            <p:spPr>
              <a:xfrm>
                <a:off x="1135190" y="4208561"/>
                <a:ext cx="4989095" cy="537230"/>
              </a:xfrm>
              <a:prstGeom prst="roundRect">
                <a:avLst/>
              </a:prstGeom>
              <a:ln w="76200"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err="1">
                    <a:solidFill>
                      <a:schemeClr val="tx1"/>
                    </a:solidFill>
                  </a:rPr>
                  <a:t>componentDidMount</a:t>
                </a:r>
                <a:endParaRPr lang="ko-KR" altLang="en-US" sz="2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BEB416B-328A-4FFD-8D93-6D08DFCE1142}"/>
                </a:ext>
              </a:extLst>
            </p:cNvPr>
            <p:cNvGrpSpPr/>
            <p:nvPr/>
          </p:nvGrpSpPr>
          <p:grpSpPr>
            <a:xfrm>
              <a:off x="88232" y="2563787"/>
              <a:ext cx="4074696" cy="2996217"/>
              <a:chOff x="2486526" y="673767"/>
              <a:chExt cx="5707955" cy="4160025"/>
            </a:xfrm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6B27ACE1-7958-4FDC-AA84-9447BBD642F2}"/>
                  </a:ext>
                </a:extLst>
              </p:cNvPr>
              <p:cNvSpPr/>
              <p:nvPr/>
            </p:nvSpPr>
            <p:spPr>
              <a:xfrm>
                <a:off x="2486527" y="673767"/>
                <a:ext cx="5707954" cy="617618"/>
              </a:xfrm>
              <a:prstGeom prst="round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b="1"/>
                  <a:t>변동사항 발생</a:t>
                </a:r>
                <a:endParaRPr lang="ko-KR" altLang="en-US" sz="2000" b="1" dirty="0"/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C0846A08-E5F6-44D1-A7E8-82C7CA80722F}"/>
                  </a:ext>
                </a:extLst>
              </p:cNvPr>
              <p:cNvSpPr/>
              <p:nvPr/>
            </p:nvSpPr>
            <p:spPr>
              <a:xfrm>
                <a:off x="2486527" y="1314562"/>
                <a:ext cx="5707954" cy="673768"/>
              </a:xfrm>
              <a:prstGeom prst="round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err="1"/>
                  <a:t>getDerivedStateFromProps</a:t>
                </a:r>
                <a:endParaRPr lang="ko-KR" altLang="en-US" sz="2000" b="1" dirty="0"/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85C72CFD-3014-4D01-8041-92D3B77B5210}"/>
                  </a:ext>
                </a:extLst>
              </p:cNvPr>
              <p:cNvSpPr/>
              <p:nvPr/>
            </p:nvSpPr>
            <p:spPr>
              <a:xfrm>
                <a:off x="2486526" y="2048464"/>
                <a:ext cx="4932662" cy="555948"/>
              </a:xfrm>
              <a:prstGeom prst="round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err="1"/>
                  <a:t>shouldComponentUpdate</a:t>
                </a:r>
                <a:endParaRPr lang="ko-KR" altLang="en-US" sz="2000" b="1" dirty="0"/>
              </a:p>
            </p:txBody>
          </p:sp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F73E2C5C-78DB-4B8A-A804-0709C9F2435E}"/>
                  </a:ext>
                </a:extLst>
              </p:cNvPr>
              <p:cNvSpPr/>
              <p:nvPr/>
            </p:nvSpPr>
            <p:spPr>
              <a:xfrm>
                <a:off x="2486526" y="2735368"/>
                <a:ext cx="5707954" cy="555949"/>
              </a:xfrm>
              <a:prstGeom prst="roundRect">
                <a:avLst/>
              </a:prstGeom>
              <a:ln w="76200"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/>
                  <a:t>render</a:t>
                </a:r>
                <a:endParaRPr lang="ko-KR" altLang="en-US" sz="2000" b="1" dirty="0"/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AD192AAB-33E7-4531-8477-846E0AA582B1}"/>
                  </a:ext>
                </a:extLst>
              </p:cNvPr>
              <p:cNvSpPr/>
              <p:nvPr/>
            </p:nvSpPr>
            <p:spPr>
              <a:xfrm>
                <a:off x="2486526" y="3388864"/>
                <a:ext cx="5707954" cy="673768"/>
              </a:xfrm>
              <a:prstGeom prst="round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err="1"/>
                  <a:t>getSnapshotBeforeUpdate</a:t>
                </a:r>
                <a:endParaRPr lang="ko-KR" altLang="en-US" sz="2000" b="1" dirty="0"/>
              </a:p>
            </p:txBody>
          </p:sp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40959238-6705-42CB-8609-CA68081B239D}"/>
                  </a:ext>
                </a:extLst>
              </p:cNvPr>
              <p:cNvSpPr/>
              <p:nvPr/>
            </p:nvSpPr>
            <p:spPr>
              <a:xfrm>
                <a:off x="2486526" y="4176000"/>
                <a:ext cx="5707954" cy="657792"/>
              </a:xfrm>
              <a:prstGeom prst="round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err="1"/>
                  <a:t>componentDidUpdate</a:t>
                </a:r>
                <a:endParaRPr lang="ko-KR" altLang="en-US" sz="2000" b="1" dirty="0"/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3E7500AE-12D8-4F57-B15E-F6A26DA35DFA}"/>
                  </a:ext>
                </a:extLst>
              </p:cNvPr>
              <p:cNvSpPr/>
              <p:nvPr/>
            </p:nvSpPr>
            <p:spPr>
              <a:xfrm>
                <a:off x="7839005" y="2011507"/>
                <a:ext cx="355475" cy="592904"/>
              </a:xfrm>
              <a:prstGeom prst="round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/>
                  <a:t> </a:t>
                </a:r>
                <a:endParaRPr lang="ko-KR" altLang="en-US" sz="2000" b="1" dirty="0"/>
              </a:p>
            </p:txBody>
          </p:sp>
        </p:grp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08BD6ACB-4A8A-4FA7-B93A-3A01537ACE6A}"/>
                </a:ext>
              </a:extLst>
            </p:cNvPr>
            <p:cNvSpPr/>
            <p:nvPr/>
          </p:nvSpPr>
          <p:spPr>
            <a:xfrm>
              <a:off x="88231" y="5898493"/>
              <a:ext cx="3820936" cy="60861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err="1"/>
                <a:t>componentWillUnmount</a:t>
              </a:r>
              <a:endParaRPr lang="ko-KR" altLang="en-US" sz="2000" b="1" dirty="0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2F19EBF4-7D78-469D-A65F-1E434614478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87757"/>
              <a:ext cx="453628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CAA2EF0E-B136-4C83-924B-446D24DED2EC}"/>
                </a:ext>
              </a:extLst>
            </p:cNvPr>
            <p:cNvCxnSpPr>
              <a:cxnSpLocks/>
            </p:cNvCxnSpPr>
            <p:nvPr/>
          </p:nvCxnSpPr>
          <p:spPr>
            <a:xfrm>
              <a:off x="-20055" y="5739951"/>
              <a:ext cx="453628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말풍선: 타원형 18">
            <a:extLst>
              <a:ext uri="{FF2B5EF4-FFF2-40B4-BE49-F238E27FC236}">
                <a16:creationId xmlns:a16="http://schemas.microsoft.com/office/drawing/2014/main" id="{854246F1-909C-49E6-A9C9-E70270855A84}"/>
              </a:ext>
            </a:extLst>
          </p:cNvPr>
          <p:cNvSpPr/>
          <p:nvPr/>
        </p:nvSpPr>
        <p:spPr>
          <a:xfrm>
            <a:off x="241177" y="2628625"/>
            <a:ext cx="3745832" cy="1390150"/>
          </a:xfrm>
          <a:prstGeom prst="wedgeEllipse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/>
              <a:t>AND…</a:t>
            </a:r>
            <a:endParaRPr lang="ko-KR" altLang="en-US" sz="4800" b="1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A04D18C-528B-4F7F-B85E-AEF5FB6A9C84}"/>
              </a:ext>
            </a:extLst>
          </p:cNvPr>
          <p:cNvSpPr/>
          <p:nvPr/>
        </p:nvSpPr>
        <p:spPr>
          <a:xfrm>
            <a:off x="6096000" y="524069"/>
            <a:ext cx="5983334" cy="59124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ko-KR" altLang="en-US" sz="2600" dirty="0"/>
              <a:t>컴포넌트 렌더링 도중 에러가 발생했을 때</a:t>
            </a:r>
            <a:r>
              <a:rPr lang="en-US" altLang="ko-KR" sz="2600" dirty="0"/>
              <a:t>, </a:t>
            </a:r>
            <a:r>
              <a:rPr lang="ko-KR" altLang="en-US" sz="2600" b="1" dirty="0"/>
              <a:t>오류 </a:t>
            </a:r>
            <a:r>
              <a:rPr lang="en-US" altLang="ko-KR" sz="2600" b="1" dirty="0"/>
              <a:t>UI</a:t>
            </a:r>
            <a:r>
              <a:rPr lang="ko-KR" altLang="en-US" sz="2600" b="1" dirty="0"/>
              <a:t>를 보여준다</a:t>
            </a:r>
            <a:endParaRPr lang="en-US" altLang="ko-KR" sz="2600" b="1" dirty="0"/>
          </a:p>
          <a:p>
            <a:pPr marL="457200" indent="-457200">
              <a:buFontTx/>
              <a:buChar char="-"/>
            </a:pPr>
            <a:r>
              <a:rPr lang="en-US" altLang="ko-KR" sz="2600" b="1" dirty="0"/>
              <a:t>error</a:t>
            </a:r>
            <a:r>
              <a:rPr lang="en-US" altLang="ko-KR" sz="2600" dirty="0"/>
              <a:t>: </a:t>
            </a:r>
            <a:r>
              <a:rPr lang="ko-KR" altLang="en-US" sz="2600" dirty="0"/>
              <a:t>어떤 에러가 발생했는지 알려줌</a:t>
            </a:r>
            <a:endParaRPr lang="en-US" altLang="ko-KR" sz="2600" dirty="0"/>
          </a:p>
          <a:p>
            <a:pPr marL="457200" indent="-457200">
              <a:buFontTx/>
              <a:buChar char="-"/>
            </a:pPr>
            <a:r>
              <a:rPr lang="en-US" altLang="ko-KR" sz="2600" b="1" dirty="0"/>
              <a:t>info</a:t>
            </a:r>
            <a:r>
              <a:rPr lang="en-US" altLang="ko-KR" sz="2600" dirty="0"/>
              <a:t>: </a:t>
            </a:r>
            <a:r>
              <a:rPr lang="ko-KR" altLang="en-US" sz="2600" dirty="0"/>
              <a:t>어떤 코드에서 오류가 났는지 알려줌</a:t>
            </a:r>
            <a:endParaRPr lang="en-US" altLang="ko-KR" sz="2600" dirty="0"/>
          </a:p>
          <a:p>
            <a:pPr marL="457200" indent="-457200">
              <a:buFontTx/>
              <a:buChar char="-"/>
            </a:pPr>
            <a:endParaRPr lang="en-US" altLang="ko-KR" sz="2600" dirty="0"/>
          </a:p>
          <a:p>
            <a:pPr marL="457200" indent="-457200">
              <a:buFontTx/>
              <a:buChar char="-"/>
            </a:pPr>
            <a:r>
              <a:rPr lang="ko-KR" altLang="en-US" sz="2600" dirty="0"/>
              <a:t>컴포넌트 </a:t>
            </a:r>
            <a:r>
              <a:rPr lang="ko-KR" altLang="en-US" sz="2600" b="1" dirty="0"/>
              <a:t>자신에게서 발생하는 에러를 잡는 것이 아님</a:t>
            </a:r>
            <a:r>
              <a:rPr lang="en-US" altLang="ko-KR" sz="2600" dirty="0"/>
              <a:t>!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600" dirty="0"/>
              <a:t>자신의 </a:t>
            </a:r>
            <a:r>
              <a:rPr lang="en-US" altLang="ko-KR" sz="2600" u="sng" dirty="0"/>
              <a:t>this.props.children</a:t>
            </a:r>
            <a:r>
              <a:rPr lang="ko-KR" altLang="en-US" sz="2600" u="sng" dirty="0"/>
              <a:t>으로 전달되는 컴포넌트에서 발생하는 에러만 잡을 수 있다</a:t>
            </a:r>
            <a:endParaRPr lang="en-US" altLang="ko-KR" sz="2600" u="sng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AE32D91-9B6E-45CD-8413-21F0FD2D320A}"/>
              </a:ext>
            </a:extLst>
          </p:cNvPr>
          <p:cNvSpPr/>
          <p:nvPr/>
        </p:nvSpPr>
        <p:spPr>
          <a:xfrm>
            <a:off x="272340" y="1656011"/>
            <a:ext cx="5546933" cy="82838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err="1"/>
              <a:t>componentDidCatch</a:t>
            </a:r>
            <a:r>
              <a:rPr lang="ko-KR" altLang="en-US" sz="2800" b="1" dirty="0"/>
              <a:t> 메서드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3C0D8A1-9ADA-40BB-AC01-24D91DB6B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39" y="2756482"/>
            <a:ext cx="4536283" cy="223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6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ADC98-502F-4FCD-B291-6A9F69286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999" y="1214438"/>
            <a:ext cx="9906001" cy="2387600"/>
          </a:xfrm>
        </p:spPr>
        <p:txBody>
          <a:bodyPr>
            <a:normAutofit/>
          </a:bodyPr>
          <a:lstStyle/>
          <a:p>
            <a:r>
              <a:rPr lang="en-US" altLang="ko-KR" sz="5000" b="1" dirty="0"/>
              <a:t>3. </a:t>
            </a:r>
            <a:r>
              <a:rPr lang="ko-KR" altLang="en-US" sz="5000" b="1" dirty="0"/>
              <a:t>라이프사이클 메서드 사용하기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5AE51F-770F-4E61-96F8-6147737264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무엇을 </a:t>
            </a:r>
            <a:r>
              <a:rPr lang="ko-KR" altLang="en-US" dirty="0" err="1"/>
              <a:t>만들것인가</a:t>
            </a:r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15004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4EDFD8-3F80-4B85-89B2-1CE1DDA6AF8B}"/>
              </a:ext>
            </a:extLst>
          </p:cNvPr>
          <p:cNvSpPr txBox="1"/>
          <p:nvPr/>
        </p:nvSpPr>
        <p:spPr>
          <a:xfrm>
            <a:off x="751135" y="2000870"/>
            <a:ext cx="452387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i="1" dirty="0"/>
              <a:t>우리가 만들어야 하는 것</a:t>
            </a:r>
            <a:endParaRPr lang="en-US" altLang="ko-KR" sz="2400" b="1" i="1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b="1" dirty="0"/>
              <a:t>버튼 두개</a:t>
            </a:r>
            <a:endParaRPr lang="en-US" altLang="ko-KR" b="1" dirty="0"/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/>
              <a:t>색깔을 랜덤으로 바꿔주는 버튼</a:t>
            </a:r>
            <a:endParaRPr lang="en-US" altLang="ko-KR" dirty="0"/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/>
              <a:t>숫자를 </a:t>
            </a:r>
            <a:r>
              <a:rPr lang="en-US" altLang="ko-KR" dirty="0"/>
              <a:t>1</a:t>
            </a:r>
            <a:r>
              <a:rPr lang="ko-KR" altLang="en-US" dirty="0"/>
              <a:t>씩 올려주는 버튼</a:t>
            </a:r>
            <a:endParaRPr lang="en-US" altLang="ko-KR" dirty="0"/>
          </a:p>
          <a:p>
            <a:pPr lvl="1"/>
            <a:r>
              <a:rPr lang="en-US" altLang="ko-KR" dirty="0"/>
              <a:t>     (4</a:t>
            </a:r>
            <a:r>
              <a:rPr lang="ko-KR" altLang="en-US" dirty="0"/>
              <a:t>의 배수는 표시</a:t>
            </a:r>
            <a:r>
              <a:rPr lang="en-US" altLang="ko-KR" dirty="0"/>
              <a:t>x)</a:t>
            </a:r>
          </a:p>
          <a:p>
            <a:pPr lvl="1"/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b="1" dirty="0"/>
              <a:t>텍스트 두개</a:t>
            </a:r>
            <a:endParaRPr lang="en-US" altLang="ko-KR" b="1" dirty="0"/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/>
              <a:t>숫자</a:t>
            </a:r>
            <a:endParaRPr lang="en-US" altLang="ko-KR" dirty="0"/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dirty="0"/>
              <a:t>색깔</a:t>
            </a:r>
            <a:r>
              <a:rPr lang="en-US" altLang="ko-KR" dirty="0"/>
              <a:t>(16</a:t>
            </a:r>
            <a:r>
              <a:rPr lang="ko-KR" altLang="en-US" dirty="0"/>
              <a:t>진수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2BE8DF-CDCD-4654-8B29-7EF811546DA1}"/>
              </a:ext>
            </a:extLst>
          </p:cNvPr>
          <p:cNvSpPr txBox="1"/>
          <p:nvPr/>
        </p:nvSpPr>
        <p:spPr>
          <a:xfrm>
            <a:off x="6857264" y="2000870"/>
            <a:ext cx="474327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i="1" dirty="0"/>
              <a:t>우리가 만들 기능</a:t>
            </a:r>
            <a:endParaRPr lang="en-US" altLang="ko-KR" sz="2800" b="1" i="1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b="1" dirty="0"/>
              <a:t>랜덤색상 버튼을 누르면 랜덤으로 색깔을 정해주는 기능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(#000000~#FFFFFF</a:t>
            </a:r>
            <a:r>
              <a:rPr lang="ko-KR" altLang="en-US" dirty="0"/>
              <a:t> 사이의 색깔</a:t>
            </a:r>
            <a:r>
              <a:rPr lang="en-US" altLang="ko-KR" dirty="0"/>
              <a:t>)</a:t>
            </a:r>
          </a:p>
          <a:p>
            <a:endParaRPr lang="en-US" altLang="ko-KR" b="1" dirty="0"/>
          </a:p>
          <a:p>
            <a:r>
              <a:rPr lang="en-US" altLang="ko-KR" b="1" dirty="0"/>
              <a:t>2. +1 </a:t>
            </a:r>
            <a:r>
              <a:rPr lang="ko-KR" altLang="en-US" b="1" dirty="0"/>
              <a:t>버튼을 누르면 숫자가 </a:t>
            </a:r>
            <a:r>
              <a:rPr lang="en-US" altLang="ko-KR" b="1" dirty="0"/>
              <a:t>1</a:t>
            </a:r>
            <a:r>
              <a:rPr lang="ko-KR" altLang="en-US" b="1" dirty="0"/>
              <a:t>씩 증가하는 기능</a:t>
            </a:r>
            <a:endParaRPr lang="en-US" altLang="ko-KR" b="1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3C13BA8-81C6-4791-A52E-DA7D8A273316}"/>
              </a:ext>
            </a:extLst>
          </p:cNvPr>
          <p:cNvSpPr/>
          <p:nvPr/>
        </p:nvSpPr>
        <p:spPr>
          <a:xfrm>
            <a:off x="5701702" y="3093477"/>
            <a:ext cx="728869" cy="63610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37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41C9E-7685-4A86-852D-B7A01A60E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/>
              <a:t>1. </a:t>
            </a:r>
            <a:r>
              <a:rPr lang="ko-KR" altLang="en-US" sz="4000" b="1" dirty="0"/>
              <a:t>랜덤으로 색깔을 정해주는 기능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E02A21-8B8F-426F-A504-DFB6583FA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1) App.js</a:t>
            </a:r>
            <a:r>
              <a:rPr lang="ko-KR" altLang="en-US" dirty="0"/>
              <a:t>에서 </a:t>
            </a:r>
            <a:r>
              <a:rPr lang="en-US" altLang="ko-KR" dirty="0"/>
              <a:t>App </a:t>
            </a:r>
            <a:r>
              <a:rPr lang="ko-KR" altLang="en-US" dirty="0"/>
              <a:t>컴포넌트 안을 비워주세요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FE231A-6421-415E-A048-2DD0B23BB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55021"/>
            <a:ext cx="7774559" cy="332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9100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7EC4F-6EA5-4174-ABA5-8439093F5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/>
              <a:t>1. </a:t>
            </a:r>
            <a:r>
              <a:rPr lang="ko-KR" altLang="en-US" sz="4000" b="1" dirty="0"/>
              <a:t>랜덤으로 색깔을 정해주는 기능 만들기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C4B68B-CD9B-4769-B18F-2B364C526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2) state</a:t>
            </a:r>
            <a:r>
              <a:rPr lang="ko-KR" altLang="en-US" dirty="0"/>
              <a:t>를 지정해주고</a:t>
            </a:r>
            <a:r>
              <a:rPr lang="en-US" altLang="ko-KR" dirty="0"/>
              <a:t>, </a:t>
            </a:r>
            <a:r>
              <a:rPr lang="ko-KR" altLang="en-US" dirty="0"/>
              <a:t>버튼을 만들어줍니다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D911A3-FA25-4EF1-94A9-9334DF54F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2549"/>
            <a:ext cx="7497417" cy="409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3296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EDE2EC-5399-4E88-A3CA-BC9D7F9B1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3) </a:t>
            </a:r>
            <a:r>
              <a:rPr lang="ko-KR" altLang="en-US" dirty="0" err="1"/>
              <a:t>임의메서드</a:t>
            </a:r>
            <a:r>
              <a:rPr lang="en-US" altLang="ko-KR" dirty="0"/>
              <a:t> </a:t>
            </a:r>
            <a:r>
              <a:rPr lang="en-US" altLang="ko-KR" dirty="0" err="1"/>
              <a:t>handleClick</a:t>
            </a:r>
            <a:r>
              <a:rPr lang="ko-KR" altLang="en-US" dirty="0"/>
              <a:t>을 만들어줍니다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5CBAC59-D869-48B1-94BC-2C0C191E9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1. </a:t>
            </a:r>
            <a:r>
              <a:rPr lang="ko-KR" altLang="en-US" sz="4000" b="1" dirty="0"/>
              <a:t>랜덤으로 색깔을 정해주는 기능 만들기</a:t>
            </a:r>
            <a:endParaRPr lang="ko-KR" altLang="en-US" sz="4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4EBCEE-DB00-4268-9348-508AE8D77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5312"/>
            <a:ext cx="4518152" cy="202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8942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99F15-4E69-40C4-ACC9-C9EEDCF51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A554A7-6B5C-4513-8E65-4B3C70F83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4) </a:t>
            </a:r>
            <a:r>
              <a:rPr lang="en-US" altLang="ko-KR" dirty="0" err="1"/>
              <a:t>getRandomColor</a:t>
            </a:r>
            <a:r>
              <a:rPr lang="ko-KR" altLang="en-US" dirty="0"/>
              <a:t> 컴포넌트를 만들어줍니다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DAA3833-3DEC-4223-9BD6-68D7F88AD4E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/>
              <a:t>1. </a:t>
            </a:r>
            <a:r>
              <a:rPr lang="ko-KR" altLang="en-US" sz="4000" b="1"/>
              <a:t>랜덤으로 색깔을 정해주는 기능 만들기</a:t>
            </a:r>
            <a:endParaRPr lang="ko-KR" altLang="en-US" sz="4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E9252F-9370-4735-BC52-F22D8E598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67000"/>
            <a:ext cx="97917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9514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7AE03-C3AE-4060-81FB-03B3EE988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/>
              <a:t>2. +1</a:t>
            </a:r>
            <a:r>
              <a:rPr lang="ko-KR" altLang="en-US" sz="3600" b="1" dirty="0"/>
              <a:t>버튼을 누르면 숫자가 </a:t>
            </a:r>
            <a:r>
              <a:rPr lang="en-US" altLang="ko-KR" sz="3600" b="1" dirty="0"/>
              <a:t>1</a:t>
            </a:r>
            <a:r>
              <a:rPr lang="ko-KR" altLang="en-US" sz="3600" b="1" dirty="0"/>
              <a:t>씩 증가하는 기능</a:t>
            </a:r>
            <a:r>
              <a:rPr lang="en-US" altLang="ko-KR" sz="3600" b="1" dirty="0"/>
              <a:t> 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5E57D0-E3F5-4DBF-B198-0886ED54F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80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1) LifeCycleSample.js</a:t>
            </a:r>
            <a:r>
              <a:rPr lang="ko-KR" altLang="en-US" dirty="0"/>
              <a:t> 컴포넌트를 만들어주고</a:t>
            </a:r>
            <a:r>
              <a:rPr lang="en-US" altLang="ko-KR" dirty="0"/>
              <a:t>, App</a:t>
            </a:r>
            <a:r>
              <a:rPr lang="ko-KR" altLang="en-US" dirty="0"/>
              <a:t>컴포넌트 </a:t>
            </a:r>
            <a:r>
              <a:rPr lang="en-US" altLang="ko-KR" dirty="0"/>
              <a:t>render </a:t>
            </a:r>
            <a:r>
              <a:rPr lang="ko-KR" altLang="en-US" dirty="0"/>
              <a:t>함수에 추가해줍니다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39E392-A9AB-4BA4-8D81-76B59BAC8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" y="2344686"/>
            <a:ext cx="7362129" cy="24915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5464F6B-C357-4E09-9346-DAD59CA8E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678" y="4337810"/>
            <a:ext cx="6317276" cy="25201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B46356-84AA-437D-AD5D-55A99986D524}"/>
              </a:ext>
            </a:extLst>
          </p:cNvPr>
          <p:cNvSpPr txBox="1"/>
          <p:nvPr/>
        </p:nvSpPr>
        <p:spPr>
          <a:xfrm>
            <a:off x="7779026" y="2344686"/>
            <a:ext cx="2888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 </a:t>
            </a:r>
            <a:r>
              <a:rPr lang="en-US" altLang="ko-KR" dirty="0"/>
              <a:t>App.js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082A87-0CDC-467A-81BE-84D9F943E06B}"/>
              </a:ext>
            </a:extLst>
          </p:cNvPr>
          <p:cNvSpPr txBox="1"/>
          <p:nvPr/>
        </p:nvSpPr>
        <p:spPr>
          <a:xfrm>
            <a:off x="7779026" y="3816078"/>
            <a:ext cx="2888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↓</a:t>
            </a:r>
            <a:r>
              <a:rPr lang="en-US" altLang="ko-KR" dirty="0">
                <a:sym typeface="Wingdings" panose="05000000000000000000" pitchFamily="2" charset="2"/>
              </a:rPr>
              <a:t> LifeCycleSample</a:t>
            </a:r>
            <a:r>
              <a:rPr lang="en-US" altLang="ko-KR" dirty="0"/>
              <a:t>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89463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7AE03-C3AE-4060-81FB-03B3EE988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/>
              <a:t>2. +1</a:t>
            </a:r>
            <a:r>
              <a:rPr lang="ko-KR" altLang="en-US" sz="3600" b="1" dirty="0"/>
              <a:t>버튼을 누르면 숫자가 </a:t>
            </a:r>
            <a:r>
              <a:rPr lang="en-US" altLang="ko-KR" sz="3600" b="1" dirty="0"/>
              <a:t>1</a:t>
            </a:r>
            <a:r>
              <a:rPr lang="ko-KR" altLang="en-US" sz="3600" b="1" dirty="0"/>
              <a:t>씩 증가하는 기능</a:t>
            </a:r>
            <a:r>
              <a:rPr lang="en-US" altLang="ko-KR" sz="3600" b="1" dirty="0"/>
              <a:t> 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5E57D0-E3F5-4DBF-B198-0886ED54F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2) state</a:t>
            </a:r>
            <a:r>
              <a:rPr lang="ko-KR" altLang="en-US" dirty="0"/>
              <a:t>를 설정해줍니다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71D076-D5BC-449F-9775-87AB46C54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4666"/>
            <a:ext cx="8787474" cy="308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749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76945-A57C-4537-88DD-E19A63E22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✨라이프사이클 </a:t>
            </a:r>
            <a:r>
              <a:rPr lang="ko-KR" altLang="en-US" b="1" dirty="0" err="1"/>
              <a:t>메서드란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6020D8-145C-4E4C-B849-B6B5B8F33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438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리액트에서</a:t>
            </a:r>
            <a:r>
              <a:rPr lang="ko-KR" altLang="en-US" dirty="0"/>
              <a:t> 제공하는 </a:t>
            </a:r>
            <a:r>
              <a:rPr lang="en-US" altLang="ko-KR" dirty="0"/>
              <a:t>9</a:t>
            </a:r>
            <a:r>
              <a:rPr lang="ko-KR" altLang="en-US" dirty="0"/>
              <a:t>가지 특별한 메서드들</a:t>
            </a:r>
            <a:r>
              <a:rPr lang="en-US" altLang="ko-KR" dirty="0"/>
              <a:t>!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D728087-718F-45F7-B0BB-554677F4BEF3}"/>
              </a:ext>
            </a:extLst>
          </p:cNvPr>
          <p:cNvSpPr txBox="1">
            <a:spLocks/>
          </p:cNvSpPr>
          <p:nvPr/>
        </p:nvSpPr>
        <p:spPr>
          <a:xfrm>
            <a:off x="838200" y="2619749"/>
            <a:ext cx="10515600" cy="26197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다음의 세가지 경우에서 이 메서드들을 사용합니다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3000" dirty="0"/>
              <a:t>컴포넌트를 </a:t>
            </a:r>
            <a:r>
              <a:rPr lang="ko-KR" altLang="en-US" sz="3000" b="1" dirty="0"/>
              <a:t>처음으로 렌더링</a:t>
            </a:r>
            <a:r>
              <a:rPr lang="ko-KR" altLang="en-US" sz="3000" dirty="0"/>
              <a:t> 할 때 </a:t>
            </a:r>
            <a:r>
              <a:rPr lang="ko-KR" altLang="en-US" sz="3000" u="sng" dirty="0"/>
              <a:t>특정 작업을 처리해야 하는 경우</a:t>
            </a:r>
            <a:endParaRPr lang="en-US" altLang="ko-KR" sz="3000" u="sng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3000" dirty="0"/>
              <a:t>컴포넌트를 </a:t>
            </a:r>
            <a:r>
              <a:rPr lang="ko-KR" altLang="en-US" sz="3000" b="1" dirty="0"/>
              <a:t>업데이트할 때 </a:t>
            </a:r>
            <a:r>
              <a:rPr lang="ko-KR" altLang="en-US" sz="3000" u="sng" dirty="0"/>
              <a:t>특정 작업을 처리해야 하는 경우</a:t>
            </a:r>
            <a:endParaRPr lang="en-US" altLang="ko-KR" sz="3000" u="sng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3000" b="1" dirty="0"/>
              <a:t>불필요한 업데이트를 방지</a:t>
            </a:r>
            <a:r>
              <a:rPr lang="ko-KR" altLang="en-US" sz="3000" dirty="0"/>
              <a:t>해야 하는 경우</a:t>
            </a:r>
            <a:endParaRPr lang="en-US" altLang="ko-KR" sz="30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C587891-3695-4506-B5FE-6DB865EBF8D4}"/>
              </a:ext>
            </a:extLst>
          </p:cNvPr>
          <p:cNvSpPr txBox="1">
            <a:spLocks/>
          </p:cNvSpPr>
          <p:nvPr/>
        </p:nvSpPr>
        <p:spPr>
          <a:xfrm>
            <a:off x="838200" y="5239499"/>
            <a:ext cx="10515600" cy="1618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/>
              <a:t>클래스형 컴포넌트</a:t>
            </a:r>
            <a:r>
              <a:rPr lang="ko-KR" altLang="en-US" dirty="0"/>
              <a:t>에서만 사용할 수 있다</a:t>
            </a:r>
            <a:endParaRPr lang="en-US" altLang="ko-KR" dirty="0"/>
          </a:p>
          <a:p>
            <a:pPr lvl="1"/>
            <a:r>
              <a:rPr lang="en-US" altLang="ko-KR" sz="2800" dirty="0"/>
              <a:t>BUT, </a:t>
            </a:r>
            <a:r>
              <a:rPr lang="en-US" altLang="ko-KR" sz="2800" b="1" dirty="0"/>
              <a:t>Hooks </a:t>
            </a:r>
            <a:r>
              <a:rPr lang="ko-KR" altLang="en-US" sz="2800" b="1" dirty="0"/>
              <a:t>기능</a:t>
            </a:r>
            <a:r>
              <a:rPr lang="ko-KR" altLang="en-US" sz="2800" dirty="0"/>
              <a:t>을 통해 </a:t>
            </a:r>
            <a:r>
              <a:rPr lang="ko-KR" altLang="en-US" sz="2800" u="sng" dirty="0"/>
              <a:t>함수형 컴포넌트에서 비슷한 작업</a:t>
            </a:r>
            <a:r>
              <a:rPr lang="ko-KR" altLang="en-US" sz="2800" dirty="0"/>
              <a:t>을 할 수 있다</a:t>
            </a:r>
            <a:r>
              <a:rPr lang="en-US" altLang="ko-KR" sz="2800" dirty="0"/>
              <a:t>(</a:t>
            </a:r>
            <a:r>
              <a:rPr lang="ko-KR" altLang="en-US" sz="2800" dirty="0"/>
              <a:t>나중에 </a:t>
            </a:r>
            <a:r>
              <a:rPr lang="ko-KR" altLang="en-US" sz="2800" dirty="0" err="1"/>
              <a:t>배울예정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96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7AE03-C3AE-4060-81FB-03B3EE988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/>
              <a:t>2. +1</a:t>
            </a:r>
            <a:r>
              <a:rPr lang="ko-KR" altLang="en-US" sz="3600" b="1" dirty="0"/>
              <a:t>버튼을 누르면 숫자가 </a:t>
            </a:r>
            <a:r>
              <a:rPr lang="en-US" altLang="ko-KR" sz="3600" b="1" dirty="0"/>
              <a:t>1</a:t>
            </a:r>
            <a:r>
              <a:rPr lang="ko-KR" altLang="en-US" sz="3600" b="1" dirty="0"/>
              <a:t>씩 증가하는 기능</a:t>
            </a:r>
            <a:r>
              <a:rPr lang="en-US" altLang="ko-KR" sz="3600" b="1" dirty="0"/>
              <a:t> 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5E57D0-E3F5-4DBF-B198-0886ED54F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60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3) constructor</a:t>
            </a:r>
            <a:r>
              <a:rPr lang="ko-KR" altLang="en-US" dirty="0"/>
              <a:t>를 설정해줍니다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없어도 되는데</a:t>
            </a:r>
            <a:r>
              <a:rPr lang="en-US" altLang="ko-KR" dirty="0"/>
              <a:t>, </a:t>
            </a:r>
            <a:r>
              <a:rPr lang="ko-KR" altLang="en-US" dirty="0"/>
              <a:t>함수 호출이 순서대로 일어나고 있는 것을 보기 위해 모든 라이프사이클 메서드들을 한번씩 호출할 예정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AFB758-F40C-449C-9CC0-B3D0350BE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67334"/>
            <a:ext cx="7728284" cy="2323707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8615B4A3-871A-436F-9FF9-77DC58EEDD90}"/>
              </a:ext>
            </a:extLst>
          </p:cNvPr>
          <p:cNvGrpSpPr/>
          <p:nvPr/>
        </p:nvGrpSpPr>
        <p:grpSpPr>
          <a:xfrm>
            <a:off x="8566484" y="4865616"/>
            <a:ext cx="3665621" cy="1744267"/>
            <a:chOff x="1106904" y="2430964"/>
            <a:chExt cx="4989096" cy="3729163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D713668-30B0-4FD5-984A-9BC5DEA5487B}"/>
                </a:ext>
              </a:extLst>
            </p:cNvPr>
            <p:cNvSpPr/>
            <p:nvPr/>
          </p:nvSpPr>
          <p:spPr>
            <a:xfrm>
              <a:off x="1106904" y="2430964"/>
              <a:ext cx="4989095" cy="6737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constructor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1211591F-B259-4E99-A8A7-E4B90830B2CB}"/>
                </a:ext>
              </a:extLst>
            </p:cNvPr>
            <p:cNvSpPr/>
            <p:nvPr/>
          </p:nvSpPr>
          <p:spPr>
            <a:xfrm>
              <a:off x="1106905" y="3443622"/>
              <a:ext cx="4989095" cy="6737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err="1">
                  <a:solidFill>
                    <a:schemeClr val="tx1"/>
                  </a:solidFill>
                </a:rPr>
                <a:t>getDerivedStateFromProps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CF7A1E1-2A30-4490-B636-0E9A8CA259A7}"/>
                </a:ext>
              </a:extLst>
            </p:cNvPr>
            <p:cNvSpPr/>
            <p:nvPr/>
          </p:nvSpPr>
          <p:spPr>
            <a:xfrm>
              <a:off x="1106905" y="4473407"/>
              <a:ext cx="4989095" cy="6737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render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4C2815A2-0E94-4033-BCD2-02EE9944C1BF}"/>
                </a:ext>
              </a:extLst>
            </p:cNvPr>
            <p:cNvSpPr/>
            <p:nvPr/>
          </p:nvSpPr>
          <p:spPr>
            <a:xfrm>
              <a:off x="1106904" y="5486358"/>
              <a:ext cx="4989095" cy="6737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err="1">
                  <a:solidFill>
                    <a:schemeClr val="tx1"/>
                  </a:solidFill>
                </a:rPr>
                <a:t>componentDidMount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95650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7AE03-C3AE-4060-81FB-03B3EE988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/>
              <a:t>2. +1</a:t>
            </a:r>
            <a:r>
              <a:rPr lang="ko-KR" altLang="en-US" sz="3600" b="1" dirty="0"/>
              <a:t>버튼을 누르면 숫자가 </a:t>
            </a:r>
            <a:r>
              <a:rPr lang="en-US" altLang="ko-KR" sz="3600" b="1" dirty="0"/>
              <a:t>1</a:t>
            </a:r>
            <a:r>
              <a:rPr lang="ko-KR" altLang="en-US" sz="3600" b="1" dirty="0"/>
              <a:t>씩 증가하는 기능</a:t>
            </a:r>
            <a:r>
              <a:rPr lang="en-US" altLang="ko-KR" sz="3600" b="1" dirty="0"/>
              <a:t> 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5E57D0-E3F5-4DBF-B198-0886ED54F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44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4)</a:t>
            </a:r>
            <a:r>
              <a:rPr lang="en-US" altLang="ko-KR" dirty="0" err="1"/>
              <a:t>getDerivedStateFromProps</a:t>
            </a:r>
            <a:r>
              <a:rPr lang="ko-KR" altLang="en-US" dirty="0"/>
              <a:t>를 설정해줍니다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35BFFED-6D79-4369-9911-277FEDFAF786}"/>
              </a:ext>
            </a:extLst>
          </p:cNvPr>
          <p:cNvGrpSpPr/>
          <p:nvPr/>
        </p:nvGrpSpPr>
        <p:grpSpPr>
          <a:xfrm>
            <a:off x="8526379" y="5012718"/>
            <a:ext cx="3665621" cy="1744267"/>
            <a:chOff x="1106904" y="2430964"/>
            <a:chExt cx="4989096" cy="3729163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7E7FBB93-7EA6-4770-A6CB-A5F17E435D2D}"/>
                </a:ext>
              </a:extLst>
            </p:cNvPr>
            <p:cNvSpPr/>
            <p:nvPr/>
          </p:nvSpPr>
          <p:spPr>
            <a:xfrm>
              <a:off x="1106904" y="2430964"/>
              <a:ext cx="4989095" cy="6737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constructor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E5E99D58-9CEA-492D-BBB5-7819E8FBD979}"/>
                </a:ext>
              </a:extLst>
            </p:cNvPr>
            <p:cNvSpPr/>
            <p:nvPr/>
          </p:nvSpPr>
          <p:spPr>
            <a:xfrm>
              <a:off x="1106905" y="3443622"/>
              <a:ext cx="4989095" cy="6737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err="1">
                  <a:solidFill>
                    <a:schemeClr val="tx1"/>
                  </a:solidFill>
                </a:rPr>
                <a:t>getDerivedStateFromProps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27186263-B08D-4E1F-BB5F-B170CA4FC077}"/>
                </a:ext>
              </a:extLst>
            </p:cNvPr>
            <p:cNvSpPr/>
            <p:nvPr/>
          </p:nvSpPr>
          <p:spPr>
            <a:xfrm>
              <a:off x="1106905" y="4473407"/>
              <a:ext cx="4989095" cy="6737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render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7D2E7CAF-B443-47D1-94B6-B1D96D2D1413}"/>
                </a:ext>
              </a:extLst>
            </p:cNvPr>
            <p:cNvSpPr/>
            <p:nvPr/>
          </p:nvSpPr>
          <p:spPr>
            <a:xfrm>
              <a:off x="1106904" y="5486358"/>
              <a:ext cx="4989095" cy="6737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err="1">
                  <a:solidFill>
                    <a:schemeClr val="tx1"/>
                  </a:solidFill>
                </a:rPr>
                <a:t>componentDidMount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06151607-26DF-4A17-9D04-C15064CEE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634" y="2381584"/>
            <a:ext cx="9370050" cy="251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0387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7AE03-C3AE-4060-81FB-03B3EE988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/>
              <a:t>2. +1</a:t>
            </a:r>
            <a:r>
              <a:rPr lang="ko-KR" altLang="en-US" sz="3600" b="1" dirty="0"/>
              <a:t>버튼을 누르면 숫자가 </a:t>
            </a:r>
            <a:r>
              <a:rPr lang="en-US" altLang="ko-KR" sz="3600" b="1" dirty="0"/>
              <a:t>1</a:t>
            </a:r>
            <a:r>
              <a:rPr lang="ko-KR" altLang="en-US" sz="3600" b="1" dirty="0"/>
              <a:t>씩 증가하는 기능</a:t>
            </a:r>
            <a:r>
              <a:rPr lang="en-US" altLang="ko-KR" sz="3600" b="1" dirty="0"/>
              <a:t> 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5E57D0-E3F5-4DBF-B198-0886ED54F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289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5) render</a:t>
            </a:r>
            <a:r>
              <a:rPr lang="ko-KR" altLang="en-US" dirty="0"/>
              <a:t>를 설정해줍니다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35BFFED-6D79-4369-9911-277FEDFAF786}"/>
              </a:ext>
            </a:extLst>
          </p:cNvPr>
          <p:cNvGrpSpPr/>
          <p:nvPr/>
        </p:nvGrpSpPr>
        <p:grpSpPr>
          <a:xfrm>
            <a:off x="8526379" y="4963672"/>
            <a:ext cx="3665621" cy="1744267"/>
            <a:chOff x="1106904" y="2430964"/>
            <a:chExt cx="4989096" cy="3729163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7E7FBB93-7EA6-4770-A6CB-A5F17E435D2D}"/>
                </a:ext>
              </a:extLst>
            </p:cNvPr>
            <p:cNvSpPr/>
            <p:nvPr/>
          </p:nvSpPr>
          <p:spPr>
            <a:xfrm>
              <a:off x="1106904" y="2430964"/>
              <a:ext cx="4989095" cy="6737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constructor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E5E99D58-9CEA-492D-BBB5-7819E8FBD979}"/>
                </a:ext>
              </a:extLst>
            </p:cNvPr>
            <p:cNvSpPr/>
            <p:nvPr/>
          </p:nvSpPr>
          <p:spPr>
            <a:xfrm>
              <a:off x="1106905" y="3443622"/>
              <a:ext cx="4989095" cy="6737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err="1">
                  <a:solidFill>
                    <a:schemeClr val="tx1"/>
                  </a:solidFill>
                </a:rPr>
                <a:t>getDerivedStateFromProps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27186263-B08D-4E1F-BB5F-B170CA4FC077}"/>
                </a:ext>
              </a:extLst>
            </p:cNvPr>
            <p:cNvSpPr/>
            <p:nvPr/>
          </p:nvSpPr>
          <p:spPr>
            <a:xfrm>
              <a:off x="1106905" y="4473407"/>
              <a:ext cx="4989095" cy="6737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render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7D2E7CAF-B443-47D1-94B6-B1D96D2D1413}"/>
                </a:ext>
              </a:extLst>
            </p:cNvPr>
            <p:cNvSpPr/>
            <p:nvPr/>
          </p:nvSpPr>
          <p:spPr>
            <a:xfrm>
              <a:off x="1106904" y="5486358"/>
              <a:ext cx="4989095" cy="6737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err="1">
                  <a:solidFill>
                    <a:schemeClr val="tx1"/>
                  </a:solidFill>
                </a:rPr>
                <a:t>componentDidMount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F8DE62C7-6AE7-4130-BBB4-718258BC5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32" y="1922679"/>
            <a:ext cx="7382092" cy="480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5964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7AE03-C3AE-4060-81FB-03B3EE988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/>
              <a:t>2. +1</a:t>
            </a:r>
            <a:r>
              <a:rPr lang="ko-KR" altLang="en-US" sz="3600" b="1" dirty="0"/>
              <a:t>버튼을 누르면 숫자가 </a:t>
            </a:r>
            <a:r>
              <a:rPr lang="en-US" altLang="ko-KR" sz="3600" b="1" dirty="0"/>
              <a:t>1</a:t>
            </a:r>
            <a:r>
              <a:rPr lang="ko-KR" altLang="en-US" sz="3600" b="1" dirty="0"/>
              <a:t>씩 증가하는 기능</a:t>
            </a:r>
            <a:r>
              <a:rPr lang="en-US" altLang="ko-KR" sz="3600" b="1" dirty="0"/>
              <a:t> 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5E57D0-E3F5-4DBF-B198-0886ED54F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289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6) +1 </a:t>
            </a:r>
            <a:r>
              <a:rPr lang="ko-KR" altLang="en-US" dirty="0"/>
              <a:t>버튼의 이벤트 </a:t>
            </a:r>
            <a:r>
              <a:rPr lang="en-US" altLang="ko-KR" dirty="0" err="1"/>
              <a:t>handleClick</a:t>
            </a:r>
            <a:r>
              <a:rPr lang="ko-KR" altLang="en-US" dirty="0"/>
              <a:t>을 설정해줍니다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35BFFED-6D79-4369-9911-277FEDFAF786}"/>
              </a:ext>
            </a:extLst>
          </p:cNvPr>
          <p:cNvGrpSpPr/>
          <p:nvPr/>
        </p:nvGrpSpPr>
        <p:grpSpPr>
          <a:xfrm>
            <a:off x="8526379" y="4963672"/>
            <a:ext cx="3665621" cy="1744267"/>
            <a:chOff x="1106904" y="2430964"/>
            <a:chExt cx="4989096" cy="3729163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7E7FBB93-7EA6-4770-A6CB-A5F17E435D2D}"/>
                </a:ext>
              </a:extLst>
            </p:cNvPr>
            <p:cNvSpPr/>
            <p:nvPr/>
          </p:nvSpPr>
          <p:spPr>
            <a:xfrm>
              <a:off x="1106904" y="2430964"/>
              <a:ext cx="4989095" cy="6737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constructor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E5E99D58-9CEA-492D-BBB5-7819E8FBD979}"/>
                </a:ext>
              </a:extLst>
            </p:cNvPr>
            <p:cNvSpPr/>
            <p:nvPr/>
          </p:nvSpPr>
          <p:spPr>
            <a:xfrm>
              <a:off x="1106905" y="3443622"/>
              <a:ext cx="4989095" cy="6737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err="1">
                  <a:solidFill>
                    <a:schemeClr val="tx1"/>
                  </a:solidFill>
                </a:rPr>
                <a:t>getDerivedStateFromProps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27186263-B08D-4E1F-BB5F-B170CA4FC077}"/>
                </a:ext>
              </a:extLst>
            </p:cNvPr>
            <p:cNvSpPr/>
            <p:nvPr/>
          </p:nvSpPr>
          <p:spPr>
            <a:xfrm>
              <a:off x="1106905" y="4473407"/>
              <a:ext cx="4989095" cy="6737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render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7D2E7CAF-B443-47D1-94B6-B1D96D2D1413}"/>
                </a:ext>
              </a:extLst>
            </p:cNvPr>
            <p:cNvSpPr/>
            <p:nvPr/>
          </p:nvSpPr>
          <p:spPr>
            <a:xfrm>
              <a:off x="1106904" y="5486358"/>
              <a:ext cx="4989095" cy="6737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err="1">
                  <a:solidFill>
                    <a:schemeClr val="tx1"/>
                  </a:solidFill>
                </a:rPr>
                <a:t>componentDidMount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D79C7FFA-C119-44CF-BF69-3289F2A1E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05777"/>
            <a:ext cx="8727235" cy="266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8228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7AE03-C3AE-4060-81FB-03B3EE988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/>
              <a:t>2. +1</a:t>
            </a:r>
            <a:r>
              <a:rPr lang="ko-KR" altLang="en-US" sz="3600" b="1" dirty="0"/>
              <a:t>버튼을 누르면 숫자가 </a:t>
            </a:r>
            <a:r>
              <a:rPr lang="en-US" altLang="ko-KR" sz="3600" b="1" dirty="0"/>
              <a:t>1</a:t>
            </a:r>
            <a:r>
              <a:rPr lang="ko-KR" altLang="en-US" sz="3600" b="1" dirty="0"/>
              <a:t>씩 증가하는 기능</a:t>
            </a:r>
            <a:r>
              <a:rPr lang="en-US" altLang="ko-KR" sz="3600" b="1" dirty="0"/>
              <a:t> 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5E57D0-E3F5-4DBF-B198-0886ED54F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289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7) </a:t>
            </a:r>
            <a:r>
              <a:rPr lang="en-US" altLang="ko-KR" dirty="0" err="1"/>
              <a:t>componentDidMount</a:t>
            </a:r>
            <a:r>
              <a:rPr lang="ko-KR" altLang="en-US" dirty="0"/>
              <a:t>를 설정합니다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35BFFED-6D79-4369-9911-277FEDFAF786}"/>
              </a:ext>
            </a:extLst>
          </p:cNvPr>
          <p:cNvGrpSpPr/>
          <p:nvPr/>
        </p:nvGrpSpPr>
        <p:grpSpPr>
          <a:xfrm>
            <a:off x="8526379" y="4963672"/>
            <a:ext cx="3665621" cy="1744267"/>
            <a:chOff x="1106904" y="2430964"/>
            <a:chExt cx="4989096" cy="3729163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7E7FBB93-7EA6-4770-A6CB-A5F17E435D2D}"/>
                </a:ext>
              </a:extLst>
            </p:cNvPr>
            <p:cNvSpPr/>
            <p:nvPr/>
          </p:nvSpPr>
          <p:spPr>
            <a:xfrm>
              <a:off x="1106904" y="2430964"/>
              <a:ext cx="4989095" cy="6737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constructor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E5E99D58-9CEA-492D-BBB5-7819E8FBD979}"/>
                </a:ext>
              </a:extLst>
            </p:cNvPr>
            <p:cNvSpPr/>
            <p:nvPr/>
          </p:nvSpPr>
          <p:spPr>
            <a:xfrm>
              <a:off x="1106905" y="3443622"/>
              <a:ext cx="4989095" cy="6737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err="1">
                  <a:solidFill>
                    <a:schemeClr val="tx1"/>
                  </a:solidFill>
                </a:rPr>
                <a:t>getDerivedStateFromProps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27186263-B08D-4E1F-BB5F-B170CA4FC077}"/>
                </a:ext>
              </a:extLst>
            </p:cNvPr>
            <p:cNvSpPr/>
            <p:nvPr/>
          </p:nvSpPr>
          <p:spPr>
            <a:xfrm>
              <a:off x="1106905" y="4473407"/>
              <a:ext cx="4989095" cy="6737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</a:rPr>
                <a:t>render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7D2E7CAF-B443-47D1-94B6-B1D96D2D1413}"/>
                </a:ext>
              </a:extLst>
            </p:cNvPr>
            <p:cNvSpPr/>
            <p:nvPr/>
          </p:nvSpPr>
          <p:spPr>
            <a:xfrm>
              <a:off x="1106904" y="5486358"/>
              <a:ext cx="4989095" cy="6737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err="1">
                  <a:solidFill>
                    <a:schemeClr val="tx1"/>
                  </a:solidFill>
                </a:rPr>
                <a:t>componentDidMount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B5032CF5-39A5-4127-B5D4-0C047F768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73" y="2003810"/>
            <a:ext cx="7674206" cy="138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523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7AE03-C3AE-4060-81FB-03B3EE988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5E57D0-E3F5-4DBF-B198-0886ED54F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이미 작성한 코드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151607-26DF-4A17-9D04-C15064CEE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82" y="1752960"/>
            <a:ext cx="9370050" cy="2519834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D7FB6A94-148B-44E0-9AA5-8EA3EDD51E95}"/>
              </a:ext>
            </a:extLst>
          </p:cNvPr>
          <p:cNvGrpSpPr/>
          <p:nvPr/>
        </p:nvGrpSpPr>
        <p:grpSpPr>
          <a:xfrm>
            <a:off x="7973611" y="4115551"/>
            <a:ext cx="4218389" cy="2616452"/>
            <a:chOff x="2486526" y="673767"/>
            <a:chExt cx="7218948" cy="5662867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BDA84291-6BDB-48D7-A388-36E4DA408F3F}"/>
                </a:ext>
              </a:extLst>
            </p:cNvPr>
            <p:cNvSpPr/>
            <p:nvPr/>
          </p:nvSpPr>
          <p:spPr>
            <a:xfrm>
              <a:off x="2486526" y="673767"/>
              <a:ext cx="7218948" cy="97055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/>
                <a:t>props,</a:t>
              </a:r>
              <a:r>
                <a:rPr lang="ko-KR" altLang="en-US" sz="2000" b="1" dirty="0"/>
                <a:t> </a:t>
              </a:r>
              <a:r>
                <a:rPr lang="en-US" altLang="ko-KR" sz="2000" b="1" dirty="0"/>
                <a:t>state</a:t>
              </a:r>
              <a:r>
                <a:rPr lang="ko-KR" altLang="en-US" sz="2000" b="1" dirty="0"/>
                <a:t>가 바뀜 </a:t>
              </a:r>
              <a:endParaRPr lang="en-US" altLang="ko-KR" sz="2000" b="1" dirty="0"/>
            </a:p>
            <a:p>
              <a:pPr algn="ctr"/>
              <a:r>
                <a:rPr lang="en-US" altLang="ko-KR" sz="2000" b="1" dirty="0"/>
                <a:t>/ </a:t>
              </a:r>
              <a:r>
                <a:rPr lang="ko-KR" altLang="en-US" sz="2000" b="1" dirty="0"/>
                <a:t>부모 컴포넌트가 </a:t>
              </a:r>
              <a:r>
                <a:rPr lang="ko-KR" altLang="en-US" sz="2000" b="1" dirty="0" err="1"/>
                <a:t>리렌더링됨</a:t>
              </a:r>
              <a:endParaRPr lang="ko-KR" altLang="en-US" sz="2000" b="1" dirty="0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322F3E22-257B-4A77-9285-13EB416BC254}"/>
                </a:ext>
              </a:extLst>
            </p:cNvPr>
            <p:cNvSpPr/>
            <p:nvPr/>
          </p:nvSpPr>
          <p:spPr>
            <a:xfrm>
              <a:off x="2486526" y="1868903"/>
              <a:ext cx="7218948" cy="6737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err="1"/>
                <a:t>getDerivedStateFromProps</a:t>
              </a:r>
              <a:endParaRPr lang="ko-KR" altLang="en-US" sz="2000" b="1" dirty="0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1402031-F200-41B6-BD2C-98DEF03DB4FE}"/>
                </a:ext>
              </a:extLst>
            </p:cNvPr>
            <p:cNvSpPr/>
            <p:nvPr/>
          </p:nvSpPr>
          <p:spPr>
            <a:xfrm>
              <a:off x="2486528" y="2783304"/>
              <a:ext cx="7218946" cy="70184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err="1"/>
                <a:t>shouldComponentUpdate</a:t>
              </a:r>
              <a:endParaRPr lang="ko-KR" altLang="en-US" sz="2000" b="1" dirty="0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13E613EA-0AA5-488E-ADA1-755278E9497F}"/>
                </a:ext>
              </a:extLst>
            </p:cNvPr>
            <p:cNvSpPr/>
            <p:nvPr/>
          </p:nvSpPr>
          <p:spPr>
            <a:xfrm>
              <a:off x="2486526" y="3737809"/>
              <a:ext cx="7218948" cy="6737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/>
                <a:t>render</a:t>
              </a:r>
              <a:endParaRPr lang="ko-KR" altLang="en-US" sz="2000" b="1" dirty="0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0C979110-7935-4203-80BA-25297FE6EFC3}"/>
                </a:ext>
              </a:extLst>
            </p:cNvPr>
            <p:cNvSpPr/>
            <p:nvPr/>
          </p:nvSpPr>
          <p:spPr>
            <a:xfrm>
              <a:off x="2486526" y="4692312"/>
              <a:ext cx="7218948" cy="6737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err="1"/>
                <a:t>getSnapshotBeforeUpdate</a:t>
              </a:r>
              <a:endParaRPr lang="ko-KR" altLang="en-US" sz="2000" b="1" dirty="0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D577DDAA-C561-4D52-8066-5A82C6FE7865}"/>
                </a:ext>
              </a:extLst>
            </p:cNvPr>
            <p:cNvSpPr/>
            <p:nvPr/>
          </p:nvSpPr>
          <p:spPr>
            <a:xfrm>
              <a:off x="2486526" y="5662865"/>
              <a:ext cx="7218948" cy="6737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err="1"/>
                <a:t>componentDidUpdate</a:t>
              </a:r>
              <a:endParaRPr lang="ko-KR" altLang="en-US" sz="2000" b="1" dirty="0"/>
            </a:p>
          </p:txBody>
        </p:sp>
        <p:sp>
          <p:nvSpPr>
            <p:cNvPr id="18" name="화살표: 아래쪽 17">
              <a:extLst>
                <a:ext uri="{FF2B5EF4-FFF2-40B4-BE49-F238E27FC236}">
                  <a16:creationId xmlns:a16="http://schemas.microsoft.com/office/drawing/2014/main" id="{3B76146F-239D-4224-A06B-D77387F577A0}"/>
                </a:ext>
              </a:extLst>
            </p:cNvPr>
            <p:cNvSpPr/>
            <p:nvPr/>
          </p:nvSpPr>
          <p:spPr>
            <a:xfrm>
              <a:off x="5879431" y="1572119"/>
              <a:ext cx="433137" cy="433145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9" name="화살표: 아래쪽 18">
              <a:extLst>
                <a:ext uri="{FF2B5EF4-FFF2-40B4-BE49-F238E27FC236}">
                  <a16:creationId xmlns:a16="http://schemas.microsoft.com/office/drawing/2014/main" id="{3A4119D5-EA43-4925-A5EE-CC7ADE63C668}"/>
                </a:ext>
              </a:extLst>
            </p:cNvPr>
            <p:cNvSpPr/>
            <p:nvPr/>
          </p:nvSpPr>
          <p:spPr>
            <a:xfrm>
              <a:off x="4660231" y="2446416"/>
              <a:ext cx="433137" cy="433145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0" name="화살표: 아래쪽 19">
              <a:extLst>
                <a:ext uri="{FF2B5EF4-FFF2-40B4-BE49-F238E27FC236}">
                  <a16:creationId xmlns:a16="http://schemas.microsoft.com/office/drawing/2014/main" id="{338D90D4-2DF9-4B7F-B35C-9E7E089DE44D}"/>
                </a:ext>
              </a:extLst>
            </p:cNvPr>
            <p:cNvSpPr/>
            <p:nvPr/>
          </p:nvSpPr>
          <p:spPr>
            <a:xfrm>
              <a:off x="5879430" y="3372844"/>
              <a:ext cx="433137" cy="433145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1" name="화살표: 아래쪽 20">
              <a:extLst>
                <a:ext uri="{FF2B5EF4-FFF2-40B4-BE49-F238E27FC236}">
                  <a16:creationId xmlns:a16="http://schemas.microsoft.com/office/drawing/2014/main" id="{40547C1F-0AFB-4C2A-BD40-5C85D68FC424}"/>
                </a:ext>
              </a:extLst>
            </p:cNvPr>
            <p:cNvSpPr/>
            <p:nvPr/>
          </p:nvSpPr>
          <p:spPr>
            <a:xfrm>
              <a:off x="5879430" y="4411578"/>
              <a:ext cx="433137" cy="433145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2" name="화살표: 아래쪽 21">
              <a:extLst>
                <a:ext uri="{FF2B5EF4-FFF2-40B4-BE49-F238E27FC236}">
                  <a16:creationId xmlns:a16="http://schemas.microsoft.com/office/drawing/2014/main" id="{18D76D2A-D6CD-4508-8F60-354D71241BDC}"/>
                </a:ext>
              </a:extLst>
            </p:cNvPr>
            <p:cNvSpPr/>
            <p:nvPr/>
          </p:nvSpPr>
          <p:spPr>
            <a:xfrm>
              <a:off x="5879430" y="5297901"/>
              <a:ext cx="433137" cy="433145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17188238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7AE03-C3AE-4060-81FB-03B3EE988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/>
              <a:t>2. +1</a:t>
            </a:r>
            <a:r>
              <a:rPr lang="ko-KR" altLang="en-US" sz="3600" b="1" dirty="0"/>
              <a:t>버튼을 누르면 숫자가 </a:t>
            </a:r>
            <a:r>
              <a:rPr lang="en-US" altLang="ko-KR" sz="3600" b="1" dirty="0"/>
              <a:t>1</a:t>
            </a:r>
            <a:r>
              <a:rPr lang="ko-KR" altLang="en-US" sz="3600" b="1" dirty="0"/>
              <a:t>씩 증가하는 기능</a:t>
            </a:r>
            <a:r>
              <a:rPr lang="en-US" altLang="ko-KR" sz="3600" b="1" dirty="0"/>
              <a:t> 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5E57D0-E3F5-4DBF-B198-0886ED54F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289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7) </a:t>
            </a:r>
            <a:r>
              <a:rPr lang="en-US" altLang="ko-KR" dirty="0" err="1"/>
              <a:t>shouldComponentUpdate</a:t>
            </a:r>
            <a:r>
              <a:rPr lang="ko-KR" altLang="en-US" dirty="0"/>
              <a:t>를 설정합니다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698FA9B-8040-4BEB-BCC2-8D083A4A1648}"/>
              </a:ext>
            </a:extLst>
          </p:cNvPr>
          <p:cNvGrpSpPr/>
          <p:nvPr/>
        </p:nvGrpSpPr>
        <p:grpSpPr>
          <a:xfrm>
            <a:off x="8205537" y="4115551"/>
            <a:ext cx="3986463" cy="2616452"/>
            <a:chOff x="2486526" y="673767"/>
            <a:chExt cx="7218948" cy="5662867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A85DEBCB-2290-4B59-9753-D022938E1E8F}"/>
                </a:ext>
              </a:extLst>
            </p:cNvPr>
            <p:cNvSpPr/>
            <p:nvPr/>
          </p:nvSpPr>
          <p:spPr>
            <a:xfrm>
              <a:off x="2486526" y="673767"/>
              <a:ext cx="7218948" cy="97055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/>
                <a:t>props,</a:t>
              </a:r>
              <a:r>
                <a:rPr lang="ko-KR" altLang="en-US" sz="2000" b="1" dirty="0"/>
                <a:t> </a:t>
              </a:r>
              <a:r>
                <a:rPr lang="en-US" altLang="ko-KR" sz="2000" b="1" dirty="0"/>
                <a:t>state</a:t>
              </a:r>
              <a:r>
                <a:rPr lang="ko-KR" altLang="en-US" sz="2000" b="1" dirty="0"/>
                <a:t>가 바뀜 </a:t>
              </a:r>
              <a:endParaRPr lang="en-US" altLang="ko-KR" sz="2000" b="1" dirty="0"/>
            </a:p>
            <a:p>
              <a:pPr algn="ctr"/>
              <a:r>
                <a:rPr lang="en-US" altLang="ko-KR" sz="2000" b="1" dirty="0"/>
                <a:t>/ </a:t>
              </a:r>
              <a:r>
                <a:rPr lang="ko-KR" altLang="en-US" sz="2000" b="1" dirty="0"/>
                <a:t>부모 컴포넌트가 </a:t>
              </a:r>
              <a:r>
                <a:rPr lang="ko-KR" altLang="en-US" sz="2000" b="1" dirty="0" err="1"/>
                <a:t>리렌더링됨</a:t>
              </a:r>
              <a:endParaRPr lang="ko-KR" altLang="en-US" sz="2000" b="1" dirty="0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0BDCFA1A-D0F4-4E67-AA93-2FAEE5717E25}"/>
                </a:ext>
              </a:extLst>
            </p:cNvPr>
            <p:cNvSpPr/>
            <p:nvPr/>
          </p:nvSpPr>
          <p:spPr>
            <a:xfrm>
              <a:off x="2486526" y="1868903"/>
              <a:ext cx="7218948" cy="6737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err="1"/>
                <a:t>getDerivedStateFromProps</a:t>
              </a:r>
              <a:endParaRPr lang="ko-KR" altLang="en-US" sz="2000" b="1" dirty="0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CFDF13CB-0C29-4B13-82A7-3A56B2367899}"/>
                </a:ext>
              </a:extLst>
            </p:cNvPr>
            <p:cNvSpPr/>
            <p:nvPr/>
          </p:nvSpPr>
          <p:spPr>
            <a:xfrm>
              <a:off x="2486528" y="2783304"/>
              <a:ext cx="7218946" cy="70184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err="1"/>
                <a:t>shouldComponentUpdate</a:t>
              </a:r>
              <a:endParaRPr lang="ko-KR" altLang="en-US" sz="2000" b="1" dirty="0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063238A-81B7-4691-BFC1-9B86B180E748}"/>
                </a:ext>
              </a:extLst>
            </p:cNvPr>
            <p:cNvSpPr/>
            <p:nvPr/>
          </p:nvSpPr>
          <p:spPr>
            <a:xfrm>
              <a:off x="2486526" y="3737809"/>
              <a:ext cx="7218948" cy="6737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/>
                <a:t>render</a:t>
              </a:r>
              <a:endParaRPr lang="ko-KR" altLang="en-US" sz="2000" b="1" dirty="0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9BF5E03D-8FBC-4016-98B8-BC5E3CB44F1C}"/>
                </a:ext>
              </a:extLst>
            </p:cNvPr>
            <p:cNvSpPr/>
            <p:nvPr/>
          </p:nvSpPr>
          <p:spPr>
            <a:xfrm>
              <a:off x="2486526" y="4692312"/>
              <a:ext cx="7218948" cy="6737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err="1"/>
                <a:t>getSnapshotBeforeUpdate</a:t>
              </a:r>
              <a:endParaRPr lang="ko-KR" altLang="en-US" sz="2000" b="1" dirty="0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769F0528-AF15-40AB-B345-31684C3D562A}"/>
                </a:ext>
              </a:extLst>
            </p:cNvPr>
            <p:cNvSpPr/>
            <p:nvPr/>
          </p:nvSpPr>
          <p:spPr>
            <a:xfrm>
              <a:off x="2486526" y="5662865"/>
              <a:ext cx="7218948" cy="6737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err="1"/>
                <a:t>componentDidUpdate</a:t>
              </a:r>
              <a:endParaRPr lang="ko-KR" altLang="en-US" sz="2000" b="1" dirty="0"/>
            </a:p>
          </p:txBody>
        </p:sp>
        <p:sp>
          <p:nvSpPr>
            <p:cNvPr id="19" name="화살표: 아래쪽 18">
              <a:extLst>
                <a:ext uri="{FF2B5EF4-FFF2-40B4-BE49-F238E27FC236}">
                  <a16:creationId xmlns:a16="http://schemas.microsoft.com/office/drawing/2014/main" id="{1DA60037-CB2F-4EDB-BF93-6E6CFFEB7970}"/>
                </a:ext>
              </a:extLst>
            </p:cNvPr>
            <p:cNvSpPr/>
            <p:nvPr/>
          </p:nvSpPr>
          <p:spPr>
            <a:xfrm>
              <a:off x="5879431" y="1572119"/>
              <a:ext cx="433137" cy="433145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0" name="화살표: 아래쪽 19">
              <a:extLst>
                <a:ext uri="{FF2B5EF4-FFF2-40B4-BE49-F238E27FC236}">
                  <a16:creationId xmlns:a16="http://schemas.microsoft.com/office/drawing/2014/main" id="{484B0423-8E48-43C4-B1B5-5404A852A651}"/>
                </a:ext>
              </a:extLst>
            </p:cNvPr>
            <p:cNvSpPr/>
            <p:nvPr/>
          </p:nvSpPr>
          <p:spPr>
            <a:xfrm>
              <a:off x="4660231" y="2446416"/>
              <a:ext cx="433137" cy="433145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1" name="화살표: 아래쪽 20">
              <a:extLst>
                <a:ext uri="{FF2B5EF4-FFF2-40B4-BE49-F238E27FC236}">
                  <a16:creationId xmlns:a16="http://schemas.microsoft.com/office/drawing/2014/main" id="{BEA7EC01-277E-4B45-BEDE-5BB73F135903}"/>
                </a:ext>
              </a:extLst>
            </p:cNvPr>
            <p:cNvSpPr/>
            <p:nvPr/>
          </p:nvSpPr>
          <p:spPr>
            <a:xfrm>
              <a:off x="5879430" y="3372844"/>
              <a:ext cx="433137" cy="433145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3" name="화살표: 아래쪽 22">
              <a:extLst>
                <a:ext uri="{FF2B5EF4-FFF2-40B4-BE49-F238E27FC236}">
                  <a16:creationId xmlns:a16="http://schemas.microsoft.com/office/drawing/2014/main" id="{6E2557B8-0759-4D61-BCBD-6AC3EAD510E3}"/>
                </a:ext>
              </a:extLst>
            </p:cNvPr>
            <p:cNvSpPr/>
            <p:nvPr/>
          </p:nvSpPr>
          <p:spPr>
            <a:xfrm>
              <a:off x="5879430" y="4411578"/>
              <a:ext cx="433137" cy="433145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4" name="화살표: 아래쪽 23">
              <a:extLst>
                <a:ext uri="{FF2B5EF4-FFF2-40B4-BE49-F238E27FC236}">
                  <a16:creationId xmlns:a16="http://schemas.microsoft.com/office/drawing/2014/main" id="{A760F191-902F-4848-86AF-DCFFAD6E8B62}"/>
                </a:ext>
              </a:extLst>
            </p:cNvPr>
            <p:cNvSpPr/>
            <p:nvPr/>
          </p:nvSpPr>
          <p:spPr>
            <a:xfrm>
              <a:off x="5879430" y="5297901"/>
              <a:ext cx="433137" cy="433145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62EA25CA-A1AA-4F8D-9934-DFAF31DAC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75" y="1888199"/>
            <a:ext cx="9774578" cy="222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0428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7AE03-C3AE-4060-81FB-03B3EE988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5E57D0-E3F5-4DBF-B198-0886ED54F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289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이미 작성한 코드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DE62C7-6AE7-4130-BBB4-718258BC5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32" y="1922679"/>
            <a:ext cx="7382092" cy="4809323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353E9E76-2863-4192-9368-0C56F6D62959}"/>
              </a:ext>
            </a:extLst>
          </p:cNvPr>
          <p:cNvGrpSpPr/>
          <p:nvPr/>
        </p:nvGrpSpPr>
        <p:grpSpPr>
          <a:xfrm>
            <a:off x="8205537" y="4115551"/>
            <a:ext cx="3986463" cy="2616452"/>
            <a:chOff x="2486526" y="673767"/>
            <a:chExt cx="7218948" cy="5662867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4F47C072-0AAF-4E19-8036-B006AD722519}"/>
                </a:ext>
              </a:extLst>
            </p:cNvPr>
            <p:cNvSpPr/>
            <p:nvPr/>
          </p:nvSpPr>
          <p:spPr>
            <a:xfrm>
              <a:off x="2486526" y="673767"/>
              <a:ext cx="7218948" cy="97055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/>
                <a:t>props,</a:t>
              </a:r>
              <a:r>
                <a:rPr lang="ko-KR" altLang="en-US" sz="2000" b="1" dirty="0"/>
                <a:t> </a:t>
              </a:r>
              <a:r>
                <a:rPr lang="en-US" altLang="ko-KR" sz="2000" b="1" dirty="0"/>
                <a:t>state</a:t>
              </a:r>
              <a:r>
                <a:rPr lang="ko-KR" altLang="en-US" sz="2000" b="1" dirty="0"/>
                <a:t>가 바뀜 </a:t>
              </a:r>
              <a:endParaRPr lang="en-US" altLang="ko-KR" sz="2000" b="1" dirty="0"/>
            </a:p>
            <a:p>
              <a:pPr algn="ctr"/>
              <a:r>
                <a:rPr lang="en-US" altLang="ko-KR" sz="2000" b="1" dirty="0"/>
                <a:t>/ </a:t>
              </a:r>
              <a:r>
                <a:rPr lang="ko-KR" altLang="en-US" sz="2000" b="1" dirty="0"/>
                <a:t>부모 컴포넌트가 </a:t>
              </a:r>
              <a:r>
                <a:rPr lang="ko-KR" altLang="en-US" sz="2000" b="1" dirty="0" err="1"/>
                <a:t>리렌더링됨</a:t>
              </a:r>
              <a:endParaRPr lang="ko-KR" altLang="en-US" sz="2000" b="1" dirty="0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503E6A7F-AE06-4F89-96A2-742D24E86C9C}"/>
                </a:ext>
              </a:extLst>
            </p:cNvPr>
            <p:cNvSpPr/>
            <p:nvPr/>
          </p:nvSpPr>
          <p:spPr>
            <a:xfrm>
              <a:off x="2486526" y="1868903"/>
              <a:ext cx="7218948" cy="6737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err="1"/>
                <a:t>getDerivedStateFromProps</a:t>
              </a:r>
              <a:endParaRPr lang="ko-KR" altLang="en-US" sz="2000" b="1" dirty="0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5F03592-9AE8-47DC-8ECD-940E1D59EACF}"/>
                </a:ext>
              </a:extLst>
            </p:cNvPr>
            <p:cNvSpPr/>
            <p:nvPr/>
          </p:nvSpPr>
          <p:spPr>
            <a:xfrm>
              <a:off x="2486528" y="2783304"/>
              <a:ext cx="7218946" cy="70184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err="1"/>
                <a:t>shouldComponentUpdate</a:t>
              </a:r>
              <a:endParaRPr lang="ko-KR" altLang="en-US" sz="2000" b="1" dirty="0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43993CED-5619-47D4-BF7C-F5655DF46EC9}"/>
                </a:ext>
              </a:extLst>
            </p:cNvPr>
            <p:cNvSpPr/>
            <p:nvPr/>
          </p:nvSpPr>
          <p:spPr>
            <a:xfrm>
              <a:off x="2486526" y="3737809"/>
              <a:ext cx="7218948" cy="6737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/>
                <a:t>render</a:t>
              </a:r>
              <a:endParaRPr lang="ko-KR" altLang="en-US" sz="2000" b="1" dirty="0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BE66F0AF-593E-4B78-AFAB-F84FB4E3F818}"/>
                </a:ext>
              </a:extLst>
            </p:cNvPr>
            <p:cNvSpPr/>
            <p:nvPr/>
          </p:nvSpPr>
          <p:spPr>
            <a:xfrm>
              <a:off x="2486526" y="4692312"/>
              <a:ext cx="7218948" cy="6737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err="1"/>
                <a:t>getSnapshotBeforeUpdate</a:t>
              </a:r>
              <a:endParaRPr lang="ko-KR" altLang="en-US" sz="2000" b="1" dirty="0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AF0C9896-FFCE-4FC9-AFC6-DB11369AD0A3}"/>
                </a:ext>
              </a:extLst>
            </p:cNvPr>
            <p:cNvSpPr/>
            <p:nvPr/>
          </p:nvSpPr>
          <p:spPr>
            <a:xfrm>
              <a:off x="2486526" y="5662865"/>
              <a:ext cx="7218948" cy="6737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err="1"/>
                <a:t>componentDidUpdate</a:t>
              </a:r>
              <a:endParaRPr lang="ko-KR" altLang="en-US" sz="2000" b="1" dirty="0"/>
            </a:p>
          </p:txBody>
        </p:sp>
        <p:sp>
          <p:nvSpPr>
            <p:cNvPr id="18" name="화살표: 아래쪽 17">
              <a:extLst>
                <a:ext uri="{FF2B5EF4-FFF2-40B4-BE49-F238E27FC236}">
                  <a16:creationId xmlns:a16="http://schemas.microsoft.com/office/drawing/2014/main" id="{E5C27860-AB19-448C-8B92-4DC7BD2E268F}"/>
                </a:ext>
              </a:extLst>
            </p:cNvPr>
            <p:cNvSpPr/>
            <p:nvPr/>
          </p:nvSpPr>
          <p:spPr>
            <a:xfrm>
              <a:off x="5879431" y="1572119"/>
              <a:ext cx="433137" cy="433145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9" name="화살표: 아래쪽 18">
              <a:extLst>
                <a:ext uri="{FF2B5EF4-FFF2-40B4-BE49-F238E27FC236}">
                  <a16:creationId xmlns:a16="http://schemas.microsoft.com/office/drawing/2014/main" id="{F428A0C0-610E-4C37-B79E-6ED906D2DA71}"/>
                </a:ext>
              </a:extLst>
            </p:cNvPr>
            <p:cNvSpPr/>
            <p:nvPr/>
          </p:nvSpPr>
          <p:spPr>
            <a:xfrm>
              <a:off x="4660231" y="2446416"/>
              <a:ext cx="433137" cy="433145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0" name="화살표: 아래쪽 19">
              <a:extLst>
                <a:ext uri="{FF2B5EF4-FFF2-40B4-BE49-F238E27FC236}">
                  <a16:creationId xmlns:a16="http://schemas.microsoft.com/office/drawing/2014/main" id="{E2B5DE8E-E86C-4EE8-ADF4-2AB53C04742B}"/>
                </a:ext>
              </a:extLst>
            </p:cNvPr>
            <p:cNvSpPr/>
            <p:nvPr/>
          </p:nvSpPr>
          <p:spPr>
            <a:xfrm>
              <a:off x="5879430" y="3372844"/>
              <a:ext cx="433137" cy="433145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1" name="화살표: 아래쪽 20">
              <a:extLst>
                <a:ext uri="{FF2B5EF4-FFF2-40B4-BE49-F238E27FC236}">
                  <a16:creationId xmlns:a16="http://schemas.microsoft.com/office/drawing/2014/main" id="{7E78E16C-58E2-463D-91AC-4A1147321A54}"/>
                </a:ext>
              </a:extLst>
            </p:cNvPr>
            <p:cNvSpPr/>
            <p:nvPr/>
          </p:nvSpPr>
          <p:spPr>
            <a:xfrm>
              <a:off x="5879430" y="4411578"/>
              <a:ext cx="433137" cy="433145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2" name="화살표: 아래쪽 21">
              <a:extLst>
                <a:ext uri="{FF2B5EF4-FFF2-40B4-BE49-F238E27FC236}">
                  <a16:creationId xmlns:a16="http://schemas.microsoft.com/office/drawing/2014/main" id="{0C83CD12-9700-4DDF-BE33-874BD777CB85}"/>
                </a:ext>
              </a:extLst>
            </p:cNvPr>
            <p:cNvSpPr/>
            <p:nvPr/>
          </p:nvSpPr>
          <p:spPr>
            <a:xfrm>
              <a:off x="5879430" y="5297901"/>
              <a:ext cx="433137" cy="433145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3591112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7AE03-C3AE-4060-81FB-03B3EE988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/>
              <a:t>2. +1</a:t>
            </a:r>
            <a:r>
              <a:rPr lang="ko-KR" altLang="en-US" sz="3600" b="1" dirty="0"/>
              <a:t>버튼을 누르면 숫자가 </a:t>
            </a:r>
            <a:r>
              <a:rPr lang="en-US" altLang="ko-KR" sz="3600" b="1" dirty="0"/>
              <a:t>1</a:t>
            </a:r>
            <a:r>
              <a:rPr lang="ko-KR" altLang="en-US" sz="3600" b="1" dirty="0"/>
              <a:t>씩 증가하는 기능</a:t>
            </a:r>
            <a:r>
              <a:rPr lang="en-US" altLang="ko-KR" sz="3600" b="1" dirty="0"/>
              <a:t> 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5E57D0-E3F5-4DBF-B198-0886ED54F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289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8) </a:t>
            </a:r>
            <a:r>
              <a:rPr lang="en-US" altLang="ko-KR" dirty="0" err="1"/>
              <a:t>getSnapshotBeforeUpdate</a:t>
            </a:r>
            <a:r>
              <a:rPr lang="ko-KR" altLang="en-US" dirty="0"/>
              <a:t>를 설정해준다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698FA9B-8040-4BEB-BCC2-8D083A4A1648}"/>
              </a:ext>
            </a:extLst>
          </p:cNvPr>
          <p:cNvGrpSpPr/>
          <p:nvPr/>
        </p:nvGrpSpPr>
        <p:grpSpPr>
          <a:xfrm>
            <a:off x="8205537" y="4115551"/>
            <a:ext cx="3986463" cy="2616452"/>
            <a:chOff x="2486526" y="673767"/>
            <a:chExt cx="7218948" cy="5662867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A85DEBCB-2290-4B59-9753-D022938E1E8F}"/>
                </a:ext>
              </a:extLst>
            </p:cNvPr>
            <p:cNvSpPr/>
            <p:nvPr/>
          </p:nvSpPr>
          <p:spPr>
            <a:xfrm>
              <a:off x="2486526" y="673767"/>
              <a:ext cx="7218948" cy="97055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/>
                <a:t>props,</a:t>
              </a:r>
              <a:r>
                <a:rPr lang="ko-KR" altLang="en-US" sz="2000" b="1" dirty="0"/>
                <a:t> </a:t>
              </a:r>
              <a:r>
                <a:rPr lang="en-US" altLang="ko-KR" sz="2000" b="1" dirty="0"/>
                <a:t>state</a:t>
              </a:r>
              <a:r>
                <a:rPr lang="ko-KR" altLang="en-US" sz="2000" b="1" dirty="0"/>
                <a:t>가 바뀜 </a:t>
              </a:r>
              <a:endParaRPr lang="en-US" altLang="ko-KR" sz="2000" b="1" dirty="0"/>
            </a:p>
            <a:p>
              <a:pPr algn="ctr"/>
              <a:r>
                <a:rPr lang="en-US" altLang="ko-KR" sz="2000" b="1" dirty="0"/>
                <a:t>/ </a:t>
              </a:r>
              <a:r>
                <a:rPr lang="ko-KR" altLang="en-US" sz="2000" b="1" dirty="0"/>
                <a:t>부모 컴포넌트가 </a:t>
              </a:r>
              <a:r>
                <a:rPr lang="ko-KR" altLang="en-US" sz="2000" b="1" dirty="0" err="1"/>
                <a:t>리렌더링됨</a:t>
              </a:r>
              <a:endParaRPr lang="ko-KR" altLang="en-US" sz="2000" b="1" dirty="0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0BDCFA1A-D0F4-4E67-AA93-2FAEE5717E25}"/>
                </a:ext>
              </a:extLst>
            </p:cNvPr>
            <p:cNvSpPr/>
            <p:nvPr/>
          </p:nvSpPr>
          <p:spPr>
            <a:xfrm>
              <a:off x="2486526" y="1868903"/>
              <a:ext cx="7218948" cy="6737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err="1"/>
                <a:t>getDerivedStateFromProps</a:t>
              </a:r>
              <a:endParaRPr lang="ko-KR" altLang="en-US" sz="2000" b="1" dirty="0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CFDF13CB-0C29-4B13-82A7-3A56B2367899}"/>
                </a:ext>
              </a:extLst>
            </p:cNvPr>
            <p:cNvSpPr/>
            <p:nvPr/>
          </p:nvSpPr>
          <p:spPr>
            <a:xfrm>
              <a:off x="2486528" y="2783304"/>
              <a:ext cx="7218946" cy="70184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err="1"/>
                <a:t>shouldComponentUpdate</a:t>
              </a:r>
              <a:endParaRPr lang="ko-KR" altLang="en-US" sz="2000" b="1" dirty="0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063238A-81B7-4691-BFC1-9B86B180E748}"/>
                </a:ext>
              </a:extLst>
            </p:cNvPr>
            <p:cNvSpPr/>
            <p:nvPr/>
          </p:nvSpPr>
          <p:spPr>
            <a:xfrm>
              <a:off x="2486526" y="3737809"/>
              <a:ext cx="7218948" cy="6737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/>
                <a:t>render</a:t>
              </a:r>
              <a:endParaRPr lang="ko-KR" altLang="en-US" sz="2000" b="1" dirty="0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9BF5E03D-8FBC-4016-98B8-BC5E3CB44F1C}"/>
                </a:ext>
              </a:extLst>
            </p:cNvPr>
            <p:cNvSpPr/>
            <p:nvPr/>
          </p:nvSpPr>
          <p:spPr>
            <a:xfrm>
              <a:off x="2486526" y="4692312"/>
              <a:ext cx="7218948" cy="6737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err="1"/>
                <a:t>getSnapshotBeforeUpdate</a:t>
              </a:r>
              <a:endParaRPr lang="ko-KR" altLang="en-US" sz="2000" b="1" dirty="0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769F0528-AF15-40AB-B345-31684C3D562A}"/>
                </a:ext>
              </a:extLst>
            </p:cNvPr>
            <p:cNvSpPr/>
            <p:nvPr/>
          </p:nvSpPr>
          <p:spPr>
            <a:xfrm>
              <a:off x="2486526" y="5662865"/>
              <a:ext cx="7218948" cy="6737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err="1"/>
                <a:t>componentDidUpdate</a:t>
              </a:r>
              <a:endParaRPr lang="ko-KR" altLang="en-US" sz="2000" b="1" dirty="0"/>
            </a:p>
          </p:txBody>
        </p:sp>
        <p:sp>
          <p:nvSpPr>
            <p:cNvPr id="19" name="화살표: 아래쪽 18">
              <a:extLst>
                <a:ext uri="{FF2B5EF4-FFF2-40B4-BE49-F238E27FC236}">
                  <a16:creationId xmlns:a16="http://schemas.microsoft.com/office/drawing/2014/main" id="{1DA60037-CB2F-4EDB-BF93-6E6CFFEB7970}"/>
                </a:ext>
              </a:extLst>
            </p:cNvPr>
            <p:cNvSpPr/>
            <p:nvPr/>
          </p:nvSpPr>
          <p:spPr>
            <a:xfrm>
              <a:off x="5879431" y="1572119"/>
              <a:ext cx="433137" cy="433145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0" name="화살표: 아래쪽 19">
              <a:extLst>
                <a:ext uri="{FF2B5EF4-FFF2-40B4-BE49-F238E27FC236}">
                  <a16:creationId xmlns:a16="http://schemas.microsoft.com/office/drawing/2014/main" id="{484B0423-8E48-43C4-B1B5-5404A852A651}"/>
                </a:ext>
              </a:extLst>
            </p:cNvPr>
            <p:cNvSpPr/>
            <p:nvPr/>
          </p:nvSpPr>
          <p:spPr>
            <a:xfrm>
              <a:off x="4660231" y="2446416"/>
              <a:ext cx="433137" cy="433145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1" name="화살표: 아래쪽 20">
              <a:extLst>
                <a:ext uri="{FF2B5EF4-FFF2-40B4-BE49-F238E27FC236}">
                  <a16:creationId xmlns:a16="http://schemas.microsoft.com/office/drawing/2014/main" id="{BEA7EC01-277E-4B45-BEDE-5BB73F135903}"/>
                </a:ext>
              </a:extLst>
            </p:cNvPr>
            <p:cNvSpPr/>
            <p:nvPr/>
          </p:nvSpPr>
          <p:spPr>
            <a:xfrm>
              <a:off x="5879430" y="3372844"/>
              <a:ext cx="433137" cy="433145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3" name="화살표: 아래쪽 22">
              <a:extLst>
                <a:ext uri="{FF2B5EF4-FFF2-40B4-BE49-F238E27FC236}">
                  <a16:creationId xmlns:a16="http://schemas.microsoft.com/office/drawing/2014/main" id="{6E2557B8-0759-4D61-BCBD-6AC3EAD510E3}"/>
                </a:ext>
              </a:extLst>
            </p:cNvPr>
            <p:cNvSpPr/>
            <p:nvPr/>
          </p:nvSpPr>
          <p:spPr>
            <a:xfrm>
              <a:off x="5879430" y="4411578"/>
              <a:ext cx="433137" cy="433145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4" name="화살표: 아래쪽 23">
              <a:extLst>
                <a:ext uri="{FF2B5EF4-FFF2-40B4-BE49-F238E27FC236}">
                  <a16:creationId xmlns:a16="http://schemas.microsoft.com/office/drawing/2014/main" id="{A760F191-902F-4848-86AF-DCFFAD6E8B62}"/>
                </a:ext>
              </a:extLst>
            </p:cNvPr>
            <p:cNvSpPr/>
            <p:nvPr/>
          </p:nvSpPr>
          <p:spPr>
            <a:xfrm>
              <a:off x="5879430" y="5297901"/>
              <a:ext cx="433137" cy="433145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817A8780-E16C-4C6C-BADB-155C507C2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43" y="1971244"/>
            <a:ext cx="9039773" cy="294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4166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7AE03-C3AE-4060-81FB-03B3EE988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/>
              <a:t>2. +1</a:t>
            </a:r>
            <a:r>
              <a:rPr lang="ko-KR" altLang="en-US" sz="3600" b="1" dirty="0"/>
              <a:t>버튼을 누르면 숫자가 </a:t>
            </a:r>
            <a:r>
              <a:rPr lang="en-US" altLang="ko-KR" sz="3600" b="1" dirty="0"/>
              <a:t>1</a:t>
            </a:r>
            <a:r>
              <a:rPr lang="ko-KR" altLang="en-US" sz="3600" b="1" dirty="0"/>
              <a:t>씩 증가하는 기능</a:t>
            </a:r>
            <a:r>
              <a:rPr lang="en-US" altLang="ko-KR" sz="3600" b="1" dirty="0"/>
              <a:t> 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5E57D0-E3F5-4DBF-B198-0886ED54F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289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9) </a:t>
            </a:r>
            <a:r>
              <a:rPr lang="en-US" altLang="ko-KR" dirty="0" err="1"/>
              <a:t>componentDidUpdate</a:t>
            </a:r>
            <a:r>
              <a:rPr lang="ko-KR" altLang="en-US" dirty="0"/>
              <a:t>를 설정해준다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698FA9B-8040-4BEB-BCC2-8D083A4A1648}"/>
              </a:ext>
            </a:extLst>
          </p:cNvPr>
          <p:cNvGrpSpPr/>
          <p:nvPr/>
        </p:nvGrpSpPr>
        <p:grpSpPr>
          <a:xfrm>
            <a:off x="8205537" y="4115551"/>
            <a:ext cx="3986463" cy="2616452"/>
            <a:chOff x="2486526" y="673767"/>
            <a:chExt cx="7218948" cy="5662867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A85DEBCB-2290-4B59-9753-D022938E1E8F}"/>
                </a:ext>
              </a:extLst>
            </p:cNvPr>
            <p:cNvSpPr/>
            <p:nvPr/>
          </p:nvSpPr>
          <p:spPr>
            <a:xfrm>
              <a:off x="2486526" y="673767"/>
              <a:ext cx="7218948" cy="97055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/>
                <a:t>props,</a:t>
              </a:r>
              <a:r>
                <a:rPr lang="ko-KR" altLang="en-US" sz="2000" b="1" dirty="0"/>
                <a:t> </a:t>
              </a:r>
              <a:r>
                <a:rPr lang="en-US" altLang="ko-KR" sz="2000" b="1" dirty="0"/>
                <a:t>state</a:t>
              </a:r>
              <a:r>
                <a:rPr lang="ko-KR" altLang="en-US" sz="2000" b="1" dirty="0"/>
                <a:t>가 바뀜 </a:t>
              </a:r>
              <a:endParaRPr lang="en-US" altLang="ko-KR" sz="2000" b="1" dirty="0"/>
            </a:p>
            <a:p>
              <a:pPr algn="ctr"/>
              <a:r>
                <a:rPr lang="en-US" altLang="ko-KR" sz="2000" b="1" dirty="0"/>
                <a:t>/ </a:t>
              </a:r>
              <a:r>
                <a:rPr lang="ko-KR" altLang="en-US" sz="2000" b="1" dirty="0"/>
                <a:t>부모 컴포넌트가 </a:t>
              </a:r>
              <a:r>
                <a:rPr lang="ko-KR" altLang="en-US" sz="2000" b="1" dirty="0" err="1"/>
                <a:t>리렌더링됨</a:t>
              </a:r>
              <a:endParaRPr lang="ko-KR" altLang="en-US" sz="2000" b="1" dirty="0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0BDCFA1A-D0F4-4E67-AA93-2FAEE5717E25}"/>
                </a:ext>
              </a:extLst>
            </p:cNvPr>
            <p:cNvSpPr/>
            <p:nvPr/>
          </p:nvSpPr>
          <p:spPr>
            <a:xfrm>
              <a:off x="2486526" y="1868903"/>
              <a:ext cx="7218948" cy="6737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err="1"/>
                <a:t>getDerivedStateFromProps</a:t>
              </a:r>
              <a:endParaRPr lang="ko-KR" altLang="en-US" sz="2000" b="1" dirty="0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CFDF13CB-0C29-4B13-82A7-3A56B2367899}"/>
                </a:ext>
              </a:extLst>
            </p:cNvPr>
            <p:cNvSpPr/>
            <p:nvPr/>
          </p:nvSpPr>
          <p:spPr>
            <a:xfrm>
              <a:off x="2486528" y="2783304"/>
              <a:ext cx="7218946" cy="70184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err="1"/>
                <a:t>shouldComponentUpdate</a:t>
              </a:r>
              <a:endParaRPr lang="ko-KR" altLang="en-US" sz="2000" b="1" dirty="0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063238A-81B7-4691-BFC1-9B86B180E748}"/>
                </a:ext>
              </a:extLst>
            </p:cNvPr>
            <p:cNvSpPr/>
            <p:nvPr/>
          </p:nvSpPr>
          <p:spPr>
            <a:xfrm>
              <a:off x="2486526" y="3737809"/>
              <a:ext cx="7218948" cy="6737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/>
                <a:t>render</a:t>
              </a:r>
              <a:endParaRPr lang="ko-KR" altLang="en-US" sz="2000" b="1" dirty="0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9BF5E03D-8FBC-4016-98B8-BC5E3CB44F1C}"/>
                </a:ext>
              </a:extLst>
            </p:cNvPr>
            <p:cNvSpPr/>
            <p:nvPr/>
          </p:nvSpPr>
          <p:spPr>
            <a:xfrm>
              <a:off x="2486526" y="4692312"/>
              <a:ext cx="7218948" cy="6737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err="1"/>
                <a:t>getSnapshotBeforeUpdate</a:t>
              </a:r>
              <a:endParaRPr lang="ko-KR" altLang="en-US" sz="2000" b="1" dirty="0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769F0528-AF15-40AB-B345-31684C3D562A}"/>
                </a:ext>
              </a:extLst>
            </p:cNvPr>
            <p:cNvSpPr/>
            <p:nvPr/>
          </p:nvSpPr>
          <p:spPr>
            <a:xfrm>
              <a:off x="2486526" y="5662865"/>
              <a:ext cx="7218948" cy="6737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err="1"/>
                <a:t>componentDidUpdate</a:t>
              </a:r>
              <a:endParaRPr lang="ko-KR" altLang="en-US" sz="2000" b="1" dirty="0"/>
            </a:p>
          </p:txBody>
        </p:sp>
        <p:sp>
          <p:nvSpPr>
            <p:cNvPr id="19" name="화살표: 아래쪽 18">
              <a:extLst>
                <a:ext uri="{FF2B5EF4-FFF2-40B4-BE49-F238E27FC236}">
                  <a16:creationId xmlns:a16="http://schemas.microsoft.com/office/drawing/2014/main" id="{1DA60037-CB2F-4EDB-BF93-6E6CFFEB7970}"/>
                </a:ext>
              </a:extLst>
            </p:cNvPr>
            <p:cNvSpPr/>
            <p:nvPr/>
          </p:nvSpPr>
          <p:spPr>
            <a:xfrm>
              <a:off x="5879431" y="1572119"/>
              <a:ext cx="433137" cy="433145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0" name="화살표: 아래쪽 19">
              <a:extLst>
                <a:ext uri="{FF2B5EF4-FFF2-40B4-BE49-F238E27FC236}">
                  <a16:creationId xmlns:a16="http://schemas.microsoft.com/office/drawing/2014/main" id="{484B0423-8E48-43C4-B1B5-5404A852A651}"/>
                </a:ext>
              </a:extLst>
            </p:cNvPr>
            <p:cNvSpPr/>
            <p:nvPr/>
          </p:nvSpPr>
          <p:spPr>
            <a:xfrm>
              <a:off x="4660231" y="2446416"/>
              <a:ext cx="433137" cy="433145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1" name="화살표: 아래쪽 20">
              <a:extLst>
                <a:ext uri="{FF2B5EF4-FFF2-40B4-BE49-F238E27FC236}">
                  <a16:creationId xmlns:a16="http://schemas.microsoft.com/office/drawing/2014/main" id="{BEA7EC01-277E-4B45-BEDE-5BB73F135903}"/>
                </a:ext>
              </a:extLst>
            </p:cNvPr>
            <p:cNvSpPr/>
            <p:nvPr/>
          </p:nvSpPr>
          <p:spPr>
            <a:xfrm>
              <a:off x="5879430" y="3372844"/>
              <a:ext cx="433137" cy="433145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3" name="화살표: 아래쪽 22">
              <a:extLst>
                <a:ext uri="{FF2B5EF4-FFF2-40B4-BE49-F238E27FC236}">
                  <a16:creationId xmlns:a16="http://schemas.microsoft.com/office/drawing/2014/main" id="{6E2557B8-0759-4D61-BCBD-6AC3EAD510E3}"/>
                </a:ext>
              </a:extLst>
            </p:cNvPr>
            <p:cNvSpPr/>
            <p:nvPr/>
          </p:nvSpPr>
          <p:spPr>
            <a:xfrm>
              <a:off x="5879430" y="4411578"/>
              <a:ext cx="433137" cy="433145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4" name="화살표: 아래쪽 23">
              <a:extLst>
                <a:ext uri="{FF2B5EF4-FFF2-40B4-BE49-F238E27FC236}">
                  <a16:creationId xmlns:a16="http://schemas.microsoft.com/office/drawing/2014/main" id="{A760F191-902F-4848-86AF-DCFFAD6E8B62}"/>
                </a:ext>
              </a:extLst>
            </p:cNvPr>
            <p:cNvSpPr/>
            <p:nvPr/>
          </p:nvSpPr>
          <p:spPr>
            <a:xfrm>
              <a:off x="5879430" y="5297901"/>
              <a:ext cx="433137" cy="433145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BF354CC2-D4D1-48EA-9907-DE1AF394F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68" y="2011841"/>
            <a:ext cx="10645783" cy="248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953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ADC98-502F-4FCD-B291-6A9F69286B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b="1" dirty="0"/>
              <a:t>1. </a:t>
            </a:r>
            <a:r>
              <a:rPr lang="ko-KR" altLang="en-US" sz="5000" b="1" dirty="0"/>
              <a:t>라이프사이클 메서드의 이해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5AE51F-770F-4E61-96F8-6147737264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5617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7AE03-C3AE-4060-81FB-03B3EE988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/>
              <a:t>2. +1</a:t>
            </a:r>
            <a:r>
              <a:rPr lang="ko-KR" altLang="en-US" sz="3600" b="1" dirty="0"/>
              <a:t>버튼을 누르면 숫자가 </a:t>
            </a:r>
            <a:r>
              <a:rPr lang="en-US" altLang="ko-KR" sz="3600" b="1" dirty="0"/>
              <a:t>1</a:t>
            </a:r>
            <a:r>
              <a:rPr lang="ko-KR" altLang="en-US" sz="3600" b="1" dirty="0"/>
              <a:t>씩 증가하는 기능</a:t>
            </a:r>
            <a:r>
              <a:rPr lang="en-US" altLang="ko-KR" sz="3600" b="1" dirty="0"/>
              <a:t> 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5E57D0-E3F5-4DBF-B198-0886ED54F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289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9) </a:t>
            </a:r>
            <a:r>
              <a:rPr lang="en-US" altLang="ko-KR" dirty="0" err="1"/>
              <a:t>componentWillUnmount</a:t>
            </a:r>
            <a:r>
              <a:rPr lang="ko-KR" altLang="en-US" dirty="0"/>
              <a:t>를 설정해준다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DC563BD-4C7F-4B15-A5F7-836F68B406FF}"/>
              </a:ext>
            </a:extLst>
          </p:cNvPr>
          <p:cNvSpPr/>
          <p:nvPr/>
        </p:nvSpPr>
        <p:spPr>
          <a:xfrm>
            <a:off x="8395127" y="5831959"/>
            <a:ext cx="3820936" cy="60861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componentWillUnmount</a:t>
            </a:r>
            <a:endParaRPr lang="ko-KR" altLang="en-US" sz="2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9C0C6B-7740-42DD-AAD7-C22ABC3F3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23001"/>
            <a:ext cx="8931313" cy="165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5626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EA6B1-9D39-4BBE-8A6D-B52D67DE5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자 이제 한번 실행해보세요</a:t>
            </a:r>
            <a:r>
              <a:rPr lang="en-US" altLang="ko-KR" b="1" dirty="0"/>
              <a:t>!</a:t>
            </a:r>
            <a:br>
              <a:rPr lang="en-US" altLang="ko-KR" b="1" dirty="0"/>
            </a:br>
            <a:r>
              <a:rPr lang="en-US" altLang="ko-KR" b="1" dirty="0"/>
              <a:t>F12</a:t>
            </a:r>
            <a:r>
              <a:rPr lang="ko-KR" altLang="en-US" b="1" dirty="0"/>
              <a:t>를 눌러 콘솔을 확인해보세요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060A55-F93A-4B92-AC48-0667BB9E7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ko-KR" altLang="en-US" dirty="0"/>
              <a:t>버튼을 누르지 않은 상태</a:t>
            </a:r>
            <a:r>
              <a:rPr lang="en-US" altLang="ko-KR" dirty="0"/>
              <a:t>(</a:t>
            </a:r>
            <a:r>
              <a:rPr lang="ko-KR" altLang="en-US" dirty="0"/>
              <a:t>마운트만 되고 업데이트는 일어나지 않은 상태</a:t>
            </a:r>
            <a:r>
              <a:rPr lang="en-US" altLang="ko-KR" dirty="0"/>
              <a:t>)</a:t>
            </a:r>
            <a:r>
              <a:rPr lang="ko-KR" altLang="en-US" dirty="0"/>
              <a:t>에서</a:t>
            </a:r>
            <a:r>
              <a:rPr lang="en-US" altLang="ko-KR" dirty="0"/>
              <a:t>, </a:t>
            </a:r>
            <a:r>
              <a:rPr lang="ko-KR" altLang="en-US" dirty="0"/>
              <a:t>마운트의 라이프사이클 메서드가 순서대로 잘 호출되었나요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C6E115-6C15-4113-895A-97961870F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145" y="3116982"/>
            <a:ext cx="8937709" cy="337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4514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EA6B1-9D39-4BBE-8A6D-B52D67DE5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자 이제 한번 실행해보세요</a:t>
            </a:r>
            <a:r>
              <a:rPr lang="en-US" altLang="ko-KR" b="1" dirty="0"/>
              <a:t>!</a:t>
            </a:r>
            <a:br>
              <a:rPr lang="en-US" altLang="ko-KR" b="1" dirty="0"/>
            </a:br>
            <a:r>
              <a:rPr lang="en-US" altLang="ko-KR" b="1" dirty="0"/>
              <a:t>F12</a:t>
            </a:r>
            <a:r>
              <a:rPr lang="ko-KR" altLang="en-US" b="1" dirty="0"/>
              <a:t>를 눌러 콘솔을 확인해보세요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060A55-F93A-4B92-AC48-0667BB9E7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버튼을 눌러보세요</a:t>
            </a:r>
            <a:r>
              <a:rPr lang="en-US" altLang="ko-KR" dirty="0"/>
              <a:t>. </a:t>
            </a:r>
            <a:r>
              <a:rPr lang="ko-KR" altLang="en-US" dirty="0"/>
              <a:t>업데이트의 라이프사이클 메서드가 순서대로 잘 호출되었나요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59DE93-44EC-41E3-9F8C-AEAC604DE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112" y="2905208"/>
            <a:ext cx="658177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7212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7AE03-C3AE-4060-81FB-03B3EE988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/>
              <a:t>+) </a:t>
            </a:r>
            <a:r>
              <a:rPr lang="ko-KR" altLang="en-US" sz="3600" b="1" dirty="0"/>
              <a:t>에러 발생시</a:t>
            </a:r>
            <a:r>
              <a:rPr lang="en-US" altLang="ko-KR" sz="3600" b="1" dirty="0"/>
              <a:t>, </a:t>
            </a:r>
            <a:r>
              <a:rPr lang="ko-KR" altLang="en-US" sz="3600" b="1" dirty="0"/>
              <a:t>에러가 발생했다는 걸 띄워줍시다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5E57D0-E3F5-4DBF-B198-0886ED54F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2894"/>
            <a:ext cx="10515600" cy="54851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err="1"/>
              <a:t>LifeCycleSample</a:t>
            </a:r>
            <a:r>
              <a:rPr lang="en-US" altLang="ko-KR" dirty="0"/>
              <a:t> </a:t>
            </a:r>
            <a:r>
              <a:rPr lang="ko-KR" altLang="en-US" dirty="0"/>
              <a:t>컴포넌트의 </a:t>
            </a:r>
            <a:r>
              <a:rPr lang="en-US" altLang="ko-KR" dirty="0"/>
              <a:t>render</a:t>
            </a:r>
            <a:r>
              <a:rPr lang="ko-KR" altLang="en-US" dirty="0"/>
              <a:t>를 다음과 같이 변경했습니다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이런 경우</a:t>
            </a:r>
            <a:r>
              <a:rPr lang="en-US" altLang="ko-KR" dirty="0"/>
              <a:t>, </a:t>
            </a:r>
            <a:r>
              <a:rPr lang="ko-KR" altLang="en-US" dirty="0"/>
              <a:t>정상적으로 렌더링을 하지 못해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다음과 같은 화면이 표시됩니다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41D587-B309-47B8-AE58-CA647597E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562" y="2053013"/>
            <a:ext cx="7466876" cy="339537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F2459A0-6343-4548-B697-46392821D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275" y="123825"/>
            <a:ext cx="6267450" cy="66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178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0EEB5-3D38-4BF3-A588-3FC1A98EC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11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 err="1"/>
              <a:t>componentDidCatch</a:t>
            </a:r>
            <a:r>
              <a:rPr lang="en-US" altLang="ko-KR" sz="4000" b="1" dirty="0"/>
              <a:t> </a:t>
            </a:r>
            <a:r>
              <a:rPr lang="ko-KR" altLang="en-US" sz="4000" b="1" dirty="0"/>
              <a:t>메서드를 사용해보자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D78CD1-FA1F-4F64-B227-E768F9BEC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3200" b="1" dirty="0" err="1"/>
              <a:t>componentDidCatch</a:t>
            </a:r>
            <a:r>
              <a:rPr lang="ko-KR" altLang="en-US" sz="3200" b="1" dirty="0"/>
              <a:t>를 사용하면 좋은 점</a:t>
            </a:r>
            <a:endParaRPr lang="en-US" altLang="ko-KR" sz="3200" b="1" dirty="0"/>
          </a:p>
          <a:p>
            <a:pPr marL="514350" indent="-514350">
              <a:buFont typeface="+mj-ea"/>
              <a:buAutoNum type="circleNumDbPlain"/>
            </a:pPr>
            <a:r>
              <a:rPr lang="ko-KR" altLang="en-US" dirty="0"/>
              <a:t>모든 컴포넌트는 연결되어 있으므로</a:t>
            </a:r>
            <a:r>
              <a:rPr lang="en-US" altLang="ko-KR" dirty="0"/>
              <a:t>, </a:t>
            </a:r>
            <a:r>
              <a:rPr lang="ko-KR" altLang="en-US" dirty="0"/>
              <a:t>에러가 일어날 경우 다른 컴포넌트에도 영향을 미친다</a:t>
            </a:r>
            <a:r>
              <a:rPr lang="en-US" altLang="ko-KR" dirty="0"/>
              <a:t>.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2800" dirty="0" err="1"/>
              <a:t>ErrorBoundary</a:t>
            </a:r>
            <a:r>
              <a:rPr lang="ko-KR" altLang="en-US" sz="2800" dirty="0"/>
              <a:t> 컴포넌트를 따로 만들어 문제가 </a:t>
            </a:r>
            <a:r>
              <a:rPr lang="ko-KR" altLang="en-US" sz="2800" dirty="0" err="1"/>
              <a:t>될만한</a:t>
            </a:r>
            <a:r>
              <a:rPr lang="ko-KR" altLang="en-US" sz="2800" dirty="0"/>
              <a:t> 컴포넌트를 감싸면</a:t>
            </a:r>
            <a:r>
              <a:rPr lang="en-US" altLang="ko-KR" sz="2800" dirty="0"/>
              <a:t>, </a:t>
            </a:r>
            <a:r>
              <a:rPr lang="ko-KR" altLang="en-US" sz="2800" dirty="0"/>
              <a:t>에러가 일어날 시 해당 컴포넌트는 렌더링 되지 않는다</a:t>
            </a:r>
            <a:r>
              <a:rPr lang="en-US" altLang="ko-KR" sz="2800" dirty="0"/>
              <a:t>.</a:t>
            </a:r>
          </a:p>
          <a:p>
            <a:pPr marL="514350" indent="-514350">
              <a:buFont typeface="+mj-ea"/>
              <a:buAutoNum type="circleNumDbPlain"/>
            </a:pPr>
            <a:r>
              <a:rPr lang="ko-KR" altLang="en-US" dirty="0"/>
              <a:t>사용자에게 에러 화면이 아닌 다른 화면을 보여줄 수 있다</a:t>
            </a:r>
            <a:endParaRPr lang="en-US" altLang="ko-KR" dirty="0"/>
          </a:p>
        </p:txBody>
      </p:sp>
      <p:pic>
        <p:nvPicPr>
          <p:cNvPr id="1026" name="Picture 2" descr="와너무멋있다 이미지 검색결과">
            <a:extLst>
              <a:ext uri="{FF2B5EF4-FFF2-40B4-BE49-F238E27FC236}">
                <a16:creationId xmlns:a16="http://schemas.microsoft.com/office/drawing/2014/main" id="{C00EF514-99E8-4617-BC30-639C0FE9B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4454509"/>
            <a:ext cx="2935705" cy="2421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6948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113E1-78D6-45F2-8C17-AF6D01AC6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 err="1"/>
              <a:t>ErrorBoundary</a:t>
            </a:r>
            <a:r>
              <a:rPr lang="en-US" altLang="ko-KR" sz="4000" b="1" dirty="0"/>
              <a:t> </a:t>
            </a:r>
            <a:r>
              <a:rPr lang="ko-KR" altLang="en-US" sz="4000" b="1" dirty="0"/>
              <a:t>컴포넌트를 생성합시다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1ACA83-D689-4228-8E0A-60D42F384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38E885-8249-445F-AF3B-D034C9E05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133" y="907131"/>
            <a:ext cx="8095733" cy="580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0602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DA7A1-963B-47DA-B8AD-D6F6CFCEE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942" y="18255"/>
            <a:ext cx="10712116" cy="1325563"/>
          </a:xfrm>
        </p:spPr>
        <p:txBody>
          <a:bodyPr>
            <a:normAutofit/>
          </a:bodyPr>
          <a:lstStyle/>
          <a:p>
            <a:r>
              <a:rPr lang="ko-KR" altLang="en-US" sz="4000" b="1" dirty="0"/>
              <a:t>에러를 캐치하고 싶은 컴포넌트를 감싸줍니다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5A82C9-A540-489E-A379-80FF09C48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altLang="ko-KR" dirty="0"/>
              <a:t>App.js</a:t>
            </a:r>
            <a:r>
              <a:rPr lang="ko-KR" altLang="en-US" dirty="0"/>
              <a:t>에서 </a:t>
            </a:r>
            <a:r>
              <a:rPr lang="en-US" altLang="ko-KR" dirty="0" err="1"/>
              <a:t>LifeCycleSample</a:t>
            </a:r>
            <a:r>
              <a:rPr lang="en-US" altLang="ko-KR" dirty="0"/>
              <a:t> </a:t>
            </a:r>
            <a:r>
              <a:rPr lang="ko-KR" altLang="en-US" dirty="0"/>
              <a:t>컴포넌트를 </a:t>
            </a:r>
            <a:r>
              <a:rPr lang="en-US" altLang="ko-KR" dirty="0" err="1"/>
              <a:t>ErrorBoundary</a:t>
            </a:r>
            <a:r>
              <a:rPr lang="en-US" altLang="ko-KR" dirty="0"/>
              <a:t> </a:t>
            </a:r>
            <a:r>
              <a:rPr lang="ko-KR" altLang="en-US" dirty="0"/>
              <a:t>컴포넌트로 감싸주세요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이제 </a:t>
            </a:r>
            <a:r>
              <a:rPr lang="en-US" altLang="ko-KR" dirty="0" err="1"/>
              <a:t>LifeCycleSample</a:t>
            </a:r>
            <a:r>
              <a:rPr lang="en-US" altLang="ko-KR" dirty="0"/>
              <a:t> </a:t>
            </a:r>
            <a:r>
              <a:rPr lang="ko-KR" altLang="en-US" dirty="0"/>
              <a:t>컴포넌트는 </a:t>
            </a:r>
            <a:r>
              <a:rPr lang="en-US" altLang="ko-KR" dirty="0" err="1"/>
              <a:t>ErrorBoundary</a:t>
            </a:r>
            <a:r>
              <a:rPr lang="en-US" altLang="ko-KR" dirty="0"/>
              <a:t> </a:t>
            </a:r>
            <a:r>
              <a:rPr lang="ko-KR" altLang="en-US" dirty="0"/>
              <a:t>컴포넌트의 자식 컴포넌트가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AB0E3E-C097-4FC4-9A72-BA01C682B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412" y="3176294"/>
            <a:ext cx="9051175" cy="336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6771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55C78-B3A6-4550-B404-11CB3E0B1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b="1" dirty="0"/>
              <a:t>이제 다시 페이지를 </a:t>
            </a:r>
            <a:r>
              <a:rPr lang="ko-KR" altLang="en-US" sz="4000" b="1" dirty="0" err="1"/>
              <a:t>새로고침해보세요</a:t>
            </a:r>
            <a:endParaRPr lang="ko-KR" altLang="en-US" sz="4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BDEFBC-84C6-4D69-9395-20C57627F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ko-KR" altLang="en-US" dirty="0"/>
              <a:t>콘솔에는 에러에 대한 정보가 뜨고</a:t>
            </a:r>
            <a:r>
              <a:rPr lang="en-US" altLang="ko-KR" dirty="0"/>
              <a:t>, </a:t>
            </a:r>
            <a:r>
              <a:rPr lang="ko-KR" altLang="en-US" dirty="0"/>
              <a:t>화면에는 </a:t>
            </a:r>
            <a:r>
              <a:rPr lang="en-US" altLang="ko-KR" dirty="0" err="1"/>
              <a:t>ErrorBoundary</a:t>
            </a:r>
            <a:r>
              <a:rPr lang="en-US" altLang="ko-KR" dirty="0"/>
              <a:t> </a:t>
            </a:r>
            <a:r>
              <a:rPr lang="ko-KR" altLang="en-US" dirty="0"/>
              <a:t>컴포넌트가 정상적으로 렌더링 되었나요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8DCFC9-2FFD-4B11-825A-8644F0866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042" y="2226337"/>
            <a:ext cx="950460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0384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5732A-FA26-43AB-B9FA-F41094DE0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0652" y="1041400"/>
            <a:ext cx="10170695" cy="2387600"/>
          </a:xfrm>
        </p:spPr>
        <p:txBody>
          <a:bodyPr/>
          <a:lstStyle/>
          <a:p>
            <a:r>
              <a:rPr lang="ko-KR" altLang="en-US" b="1" dirty="0"/>
              <a:t>오늘도 수고하셨습니다 😎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2472A0-08B1-4F2C-814E-E0BA37260E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0928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C9C56F-8642-4269-800A-68821A46E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마운트</a:t>
            </a:r>
            <a:r>
              <a:rPr lang="en-US" altLang="ko-KR" b="1" dirty="0"/>
              <a:t>, </a:t>
            </a:r>
            <a:r>
              <a:rPr lang="ko-KR" altLang="en-US" b="1" dirty="0"/>
              <a:t>업데이트</a:t>
            </a:r>
            <a:r>
              <a:rPr lang="en-US" altLang="ko-KR" b="1" dirty="0"/>
              <a:t>, </a:t>
            </a:r>
            <a:r>
              <a:rPr lang="ko-KR" altLang="en-US" b="1" dirty="0" err="1"/>
              <a:t>언마운트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DEC2EE-684F-4F41-9018-88BA31764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라이프사이클 메서드는 총 세가지</a:t>
            </a:r>
            <a:r>
              <a:rPr lang="en-US" altLang="ko-KR" dirty="0"/>
              <a:t> </a:t>
            </a:r>
            <a:r>
              <a:rPr lang="ko-KR" altLang="en-US" dirty="0"/>
              <a:t>카테고리로 나뉜다</a:t>
            </a:r>
            <a:endParaRPr lang="en-US" altLang="ko-KR" dirty="0"/>
          </a:p>
          <a:p>
            <a:endParaRPr lang="en-US" altLang="ko-KR" dirty="0"/>
          </a:p>
          <a:p>
            <a:pPr marL="514350" indent="-514350">
              <a:buFont typeface="+mj-lt"/>
              <a:buAutoNum type="arabicParenR"/>
            </a:pPr>
            <a:r>
              <a:rPr lang="ko-KR" altLang="en-US" b="1" dirty="0"/>
              <a:t>마운트</a:t>
            </a:r>
            <a:r>
              <a:rPr lang="en-US" altLang="ko-KR" b="1" dirty="0"/>
              <a:t>(Mount)</a:t>
            </a:r>
          </a:p>
          <a:p>
            <a:pPr marL="514350" indent="-514350">
              <a:buFont typeface="+mj-lt"/>
              <a:buAutoNum type="arabicParenR"/>
            </a:pPr>
            <a:r>
              <a:rPr lang="ko-KR" altLang="en-US" b="1" dirty="0"/>
              <a:t>업데이트</a:t>
            </a:r>
            <a:r>
              <a:rPr lang="en-US" altLang="ko-KR" b="1" dirty="0"/>
              <a:t>(Update)</a:t>
            </a:r>
          </a:p>
          <a:p>
            <a:pPr marL="514350" indent="-514350">
              <a:buFont typeface="+mj-lt"/>
              <a:buAutoNum type="arabicParenR"/>
            </a:pPr>
            <a:r>
              <a:rPr lang="ko-KR" altLang="en-US" b="1" dirty="0" err="1"/>
              <a:t>언마운트</a:t>
            </a:r>
            <a:r>
              <a:rPr lang="en-US" altLang="ko-KR" b="1" dirty="0"/>
              <a:t>(Unmount)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09004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49A65-F9D9-42F8-932F-0494D932E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1) </a:t>
            </a:r>
            <a:r>
              <a:rPr lang="ko-KR" altLang="en-US" b="1" dirty="0"/>
              <a:t>마운트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722699-0C59-4FE2-AFC9-F72A078B8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31975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마운트란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sz="2800" u="sng" dirty="0"/>
              <a:t>DOM</a:t>
            </a:r>
            <a:r>
              <a:rPr lang="ko-KR" altLang="en-US" sz="2800" u="sng" dirty="0"/>
              <a:t>이 생성되고 웹 브라우저상에 나타나는 것</a:t>
            </a:r>
            <a:endParaRPr lang="en-US" altLang="ko-KR" sz="2800" u="sng" dirty="0"/>
          </a:p>
          <a:p>
            <a:pPr lvl="1"/>
            <a:r>
              <a:rPr lang="en-US" altLang="ko-KR" sz="2800" dirty="0"/>
              <a:t>=== </a:t>
            </a:r>
            <a:r>
              <a:rPr lang="ko-KR" altLang="en-US" sz="2800" dirty="0" err="1"/>
              <a:t>웹브라우저가</a:t>
            </a:r>
            <a:r>
              <a:rPr lang="ko-KR" altLang="en-US" sz="2800" dirty="0"/>
              <a:t> </a:t>
            </a:r>
            <a:r>
              <a:rPr lang="en-US" altLang="ko-KR" sz="2800" dirty="0"/>
              <a:t>HTML</a:t>
            </a:r>
            <a:r>
              <a:rPr lang="ko-KR" altLang="en-US" sz="2800" dirty="0"/>
              <a:t>을 읽고 그 요소들을 만든다</a:t>
            </a:r>
            <a:r>
              <a:rPr lang="en-US" altLang="ko-KR" sz="2800" dirty="0"/>
              <a:t>. </a:t>
            </a:r>
            <a:r>
              <a:rPr lang="ko-KR" altLang="en-US" sz="2800" dirty="0"/>
              <a:t>그리고 그것을 화면에 띄운다</a:t>
            </a:r>
            <a:endParaRPr lang="en-US" altLang="ko-KR" sz="2800" dirty="0"/>
          </a:p>
          <a:p>
            <a:pPr lvl="1"/>
            <a:endParaRPr lang="ko-KR" alt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2149478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CB8CEA-6F32-4FEA-9530-EB477533E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1) </a:t>
            </a:r>
            <a:r>
              <a:rPr lang="ko-KR" altLang="en-US" b="1" dirty="0"/>
              <a:t>마운트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C25C24-8083-4F9E-8D87-E6B8E470C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마운트를 할 때는 다음의 메서드들이 차례대로 호출된다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33406CE-1C32-4634-BAF0-3F592119DCD2}"/>
              </a:ext>
            </a:extLst>
          </p:cNvPr>
          <p:cNvGrpSpPr/>
          <p:nvPr/>
        </p:nvGrpSpPr>
        <p:grpSpPr>
          <a:xfrm>
            <a:off x="3601452" y="2582737"/>
            <a:ext cx="4989096" cy="3729163"/>
            <a:chOff x="1106904" y="2430964"/>
            <a:chExt cx="4989096" cy="3729163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95C18E46-89E8-4B6A-9CB8-7D71FA93C41C}"/>
                </a:ext>
              </a:extLst>
            </p:cNvPr>
            <p:cNvSpPr/>
            <p:nvPr/>
          </p:nvSpPr>
          <p:spPr>
            <a:xfrm>
              <a:off x="1106904" y="2430964"/>
              <a:ext cx="4989095" cy="6737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chemeClr val="tx1"/>
                  </a:solidFill>
                </a:rPr>
                <a:t>constructor</a:t>
              </a:r>
              <a:endParaRPr lang="ko-KR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71685EB9-9186-4AF5-8E7C-F8AB07AEE0E9}"/>
                </a:ext>
              </a:extLst>
            </p:cNvPr>
            <p:cNvSpPr/>
            <p:nvPr/>
          </p:nvSpPr>
          <p:spPr>
            <a:xfrm>
              <a:off x="1106905" y="3443622"/>
              <a:ext cx="4989095" cy="6737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err="1">
                  <a:solidFill>
                    <a:schemeClr val="tx1"/>
                  </a:solidFill>
                </a:rPr>
                <a:t>getDerivedStateFromProps</a:t>
              </a:r>
              <a:endParaRPr lang="ko-KR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27729E5-CF85-4B77-A734-99F0CF320311}"/>
                </a:ext>
              </a:extLst>
            </p:cNvPr>
            <p:cNvSpPr/>
            <p:nvPr/>
          </p:nvSpPr>
          <p:spPr>
            <a:xfrm>
              <a:off x="1106905" y="4473407"/>
              <a:ext cx="4989095" cy="6737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chemeClr val="tx1"/>
                  </a:solidFill>
                </a:rPr>
                <a:t>render</a:t>
              </a:r>
              <a:endParaRPr lang="ko-KR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1F274219-22A7-486B-AF83-3ACD5317FB41}"/>
                </a:ext>
              </a:extLst>
            </p:cNvPr>
            <p:cNvSpPr/>
            <p:nvPr/>
          </p:nvSpPr>
          <p:spPr>
            <a:xfrm>
              <a:off x="1106904" y="5486358"/>
              <a:ext cx="4989095" cy="6737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err="1">
                  <a:solidFill>
                    <a:schemeClr val="tx1"/>
                  </a:solidFill>
                </a:rPr>
                <a:t>componentDidMount</a:t>
              </a:r>
              <a:endParaRPr lang="ko-KR" altLang="en-US" sz="28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233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-0.23945 -0.1240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79" y="-6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BBD9943-5606-4CFA-8B28-C1D372898D5C}"/>
              </a:ext>
            </a:extLst>
          </p:cNvPr>
          <p:cNvGrpSpPr/>
          <p:nvPr/>
        </p:nvGrpSpPr>
        <p:grpSpPr>
          <a:xfrm>
            <a:off x="641684" y="1684733"/>
            <a:ext cx="4989096" cy="3729163"/>
            <a:chOff x="1106904" y="2430964"/>
            <a:chExt cx="4989096" cy="3729163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ABD9D3B-B65C-4AF9-82E7-8FAE7AC6BA2A}"/>
                </a:ext>
              </a:extLst>
            </p:cNvPr>
            <p:cNvSpPr/>
            <p:nvPr/>
          </p:nvSpPr>
          <p:spPr>
            <a:xfrm>
              <a:off x="1106904" y="2430964"/>
              <a:ext cx="4989095" cy="6737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chemeClr val="tx1"/>
                  </a:solidFill>
                </a:rPr>
                <a:t>constructor</a:t>
              </a:r>
              <a:endParaRPr lang="ko-KR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1CAF7DA-B67D-4672-9E54-72F09066B44A}"/>
                </a:ext>
              </a:extLst>
            </p:cNvPr>
            <p:cNvSpPr/>
            <p:nvPr/>
          </p:nvSpPr>
          <p:spPr>
            <a:xfrm>
              <a:off x="1106905" y="3443622"/>
              <a:ext cx="4989095" cy="6737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err="1">
                  <a:solidFill>
                    <a:schemeClr val="tx1"/>
                  </a:solidFill>
                </a:rPr>
                <a:t>getDerivedStateFromProps</a:t>
              </a:r>
              <a:endParaRPr lang="ko-KR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1926A908-9313-4F95-9D50-8E51959C83FE}"/>
                </a:ext>
              </a:extLst>
            </p:cNvPr>
            <p:cNvSpPr/>
            <p:nvPr/>
          </p:nvSpPr>
          <p:spPr>
            <a:xfrm>
              <a:off x="1106905" y="4473407"/>
              <a:ext cx="4989095" cy="6737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chemeClr val="tx1"/>
                  </a:solidFill>
                </a:rPr>
                <a:t>render</a:t>
              </a:r>
              <a:endParaRPr lang="ko-KR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11E89A87-9DF7-4E9F-BA86-1FB287EAF070}"/>
                </a:ext>
              </a:extLst>
            </p:cNvPr>
            <p:cNvSpPr/>
            <p:nvPr/>
          </p:nvSpPr>
          <p:spPr>
            <a:xfrm>
              <a:off x="1106904" y="5486358"/>
              <a:ext cx="4989095" cy="6737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err="1">
                  <a:solidFill>
                    <a:schemeClr val="tx1"/>
                  </a:solidFill>
                </a:rPr>
                <a:t>componentDidMount</a:t>
              </a:r>
              <a:endParaRPr lang="ko-KR" altLang="en-US" sz="2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75DCAE3-E077-45D6-8C46-4E609113BAF1}"/>
              </a:ext>
            </a:extLst>
          </p:cNvPr>
          <p:cNvSpPr/>
          <p:nvPr/>
        </p:nvSpPr>
        <p:spPr>
          <a:xfrm>
            <a:off x="6561223" y="2235416"/>
            <a:ext cx="5237746" cy="2983519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컴포넌트를 새로 </a:t>
            </a:r>
            <a:endParaRPr lang="en-US" altLang="ko-KR" sz="2800" dirty="0"/>
          </a:p>
          <a:p>
            <a:pPr algn="ctr"/>
            <a:r>
              <a:rPr lang="ko-KR" altLang="en-US" sz="2800" dirty="0" err="1"/>
              <a:t>만들때마다</a:t>
            </a:r>
            <a:r>
              <a:rPr lang="ko-KR" altLang="en-US" sz="2800" dirty="0"/>
              <a:t> 호출되는 </a:t>
            </a:r>
            <a:endParaRPr lang="en-US" altLang="ko-KR" sz="2800" dirty="0"/>
          </a:p>
          <a:p>
            <a:pPr algn="ctr"/>
            <a:r>
              <a:rPr lang="ko-KR" altLang="en-US" sz="2800" b="1" dirty="0"/>
              <a:t>클래스 생성자 메서드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8A7F5279-5536-4D16-9E13-8594ABCCBDFC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5630779" y="2021618"/>
            <a:ext cx="930444" cy="1705558"/>
          </a:xfrm>
          <a:prstGeom prst="bentConnector3">
            <a:avLst/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381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1524</Words>
  <Application>Microsoft Office PowerPoint</Application>
  <PresentationFormat>와이드스크린</PresentationFormat>
  <Paragraphs>465</Paragraphs>
  <Slides>58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62" baseType="lpstr">
      <vt:lpstr>맑은 고딕</vt:lpstr>
      <vt:lpstr>Arial</vt:lpstr>
      <vt:lpstr>Wingdings</vt:lpstr>
      <vt:lpstr>Office 테마</vt:lpstr>
      <vt:lpstr>[리액트를 다루는 기술] 7장  컴포넌트의 라이프사이클 메서드</vt:lpstr>
      <vt:lpstr>목차</vt:lpstr>
      <vt:lpstr>❓ 컴포넌트의 수명?</vt:lpstr>
      <vt:lpstr>✨라이프사이클 메서드란?</vt:lpstr>
      <vt:lpstr>1. 라이프사이클 메서드의 이해</vt:lpstr>
      <vt:lpstr>마운트, 업데이트, 언마운트</vt:lpstr>
      <vt:lpstr>1) 마운트</vt:lpstr>
      <vt:lpstr>1) 마운트</vt:lpstr>
      <vt:lpstr>PowerPoint 프레젠테이션</vt:lpstr>
      <vt:lpstr>PowerPoint 프레젠테이션</vt:lpstr>
      <vt:lpstr>PowerPoint 프레젠테이션</vt:lpstr>
      <vt:lpstr>PowerPoint 프레젠테이션</vt:lpstr>
      <vt:lpstr>2) 업데이트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3) 언마운트</vt:lpstr>
      <vt:lpstr>2. 라이프사이클 메서드  자세하게 살펴보기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라이프사이클 메서드 사용하기</vt:lpstr>
      <vt:lpstr>PowerPoint 프레젠테이션</vt:lpstr>
      <vt:lpstr>1. 랜덤으로 색깔을 정해주는 기능 만들기</vt:lpstr>
      <vt:lpstr>1. 랜덤으로 색깔을 정해주는 기능 만들기</vt:lpstr>
      <vt:lpstr>1. 랜덤으로 색깔을 정해주는 기능 만들기</vt:lpstr>
      <vt:lpstr>PowerPoint 프레젠테이션</vt:lpstr>
      <vt:lpstr>2. +1버튼을 누르면 숫자가 1씩 증가하는 기능 </vt:lpstr>
      <vt:lpstr>2. +1버튼을 누르면 숫자가 1씩 증가하는 기능 </vt:lpstr>
      <vt:lpstr>2. +1버튼을 누르면 숫자가 1씩 증가하는 기능 </vt:lpstr>
      <vt:lpstr>2. +1버튼을 누르면 숫자가 1씩 증가하는 기능 </vt:lpstr>
      <vt:lpstr>2. +1버튼을 누르면 숫자가 1씩 증가하는 기능 </vt:lpstr>
      <vt:lpstr>2. +1버튼을 누르면 숫자가 1씩 증가하는 기능 </vt:lpstr>
      <vt:lpstr>2. +1버튼을 누르면 숫자가 1씩 증가하는 기능 </vt:lpstr>
      <vt:lpstr>PowerPoint 프레젠테이션</vt:lpstr>
      <vt:lpstr>2. +1버튼을 누르면 숫자가 1씩 증가하는 기능 </vt:lpstr>
      <vt:lpstr>PowerPoint 프레젠테이션</vt:lpstr>
      <vt:lpstr>2. +1버튼을 누르면 숫자가 1씩 증가하는 기능 </vt:lpstr>
      <vt:lpstr>2. +1버튼을 누르면 숫자가 1씩 증가하는 기능 </vt:lpstr>
      <vt:lpstr>2. +1버튼을 누르면 숫자가 1씩 증가하는 기능 </vt:lpstr>
      <vt:lpstr>자 이제 한번 실행해보세요! F12를 눌러 콘솔을 확인해보세요</vt:lpstr>
      <vt:lpstr>자 이제 한번 실행해보세요! F12를 눌러 콘솔을 확인해보세요</vt:lpstr>
      <vt:lpstr>+) 에러 발생시, 에러가 발생했다는 걸 띄워줍시다</vt:lpstr>
      <vt:lpstr>componentDidCatch 메서드를 사용해보자 </vt:lpstr>
      <vt:lpstr>ErrorBoundary 컴포넌트를 생성합시다</vt:lpstr>
      <vt:lpstr>에러를 캐치하고 싶은 컴포넌트를 감싸줍니다</vt:lpstr>
      <vt:lpstr>이제 다시 페이지를 새로고침해보세요</vt:lpstr>
      <vt:lpstr>오늘도 수고하셨습니다 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[리액트를 다루는 기술] 7장  컴포넌트의 라이프사이클 메서드</dc:title>
  <dc:creator>이유진</dc:creator>
  <cp:lastModifiedBy>이유진</cp:lastModifiedBy>
  <cp:revision>45</cp:revision>
  <dcterms:created xsi:type="dcterms:W3CDTF">2020-03-03T07:03:12Z</dcterms:created>
  <dcterms:modified xsi:type="dcterms:W3CDTF">2020-03-04T14:07:21Z</dcterms:modified>
</cp:coreProperties>
</file>