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B969-CBDE-4824-B5F9-CAA505C7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E6178-F876-40FE-8C63-A70630AE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E6D51-FAB8-4965-A0CE-E1608314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C78AC-0A41-4057-8263-77936D7B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5E6D1-1334-4554-9C89-17F28F97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4C33-B913-4105-8DF0-B9820A8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A8269-3D1D-4424-9D44-51CC7E2C7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B183A-5B16-40A0-9EE6-80F964FF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E3080-5D61-4EEF-BAB4-C0D74AC7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3177C-9F8F-439E-88AB-A64B9F75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1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8C182-E9B6-4651-A9AA-5EA357D36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C3F38-FA0B-4474-B4BC-7C3F8F832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1FB65-46C2-4EE7-9A0E-1A6A8A3D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41EB3-FEFF-433E-9E6C-06E4E03C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9D8D5-05CD-4D7D-97AE-B1E99511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5AF7-551E-458E-A1F4-4CA669B1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1D59C-9E97-4388-9F53-C3B55E53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1C39A-798C-4FEA-9FA6-7A6A5275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C9D9C-7135-4307-8312-10918C81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4C667-2B0E-452C-ABDB-AF0D5626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E59-AFF5-4CBE-A6BB-43BDCB8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6FE63-5BA2-4F0A-AA54-AD0F82DA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4905F-C3E1-486F-AD3A-1F93E1D8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C838E-E5D2-42B7-846B-B0391B12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3BC49-1478-4A7B-911A-6220B8D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A1526-BC19-4CD5-B697-44D08A3C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56C6E-50A9-4259-AB83-0A6F4EE32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38DEF-D16A-43D8-8F96-2B79EDDC3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8574F-14D1-4430-8257-99A4BEE1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208FF-CAE2-4285-87F9-B76928D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E2F13-04FF-4357-9B19-81F76EAF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3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FCDCD-0F2B-4FC1-89BE-B35C1D45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CF3CA-57F4-4ADE-B196-4FDA4CE51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80171-8C10-4594-A115-69CCCD4E6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F3149-35DF-4597-92BA-F34EB6FB1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12AF74-2EE4-4A14-B59D-1DE1ADE4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F8668-441E-4D16-AACE-DFB0CB41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995F2-1008-4D32-BBF3-1B35B28A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FC399-FA67-48CB-8040-7593A8F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0D9E3-BD15-4F58-A841-087F497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3DDD98-CC6F-43FE-A861-32EFE619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6E360A-5637-4EE5-A23B-684471C7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DA32F7-3033-4E8C-8075-DEC0E11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3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D546F-D686-4F32-AB4F-EF9D3706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C8B9EF-848E-417F-9B9B-9B0D887C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AF52D-0C55-4B56-B70A-D8FE44B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0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2A231-1513-493E-B5B3-2EE4FA7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7A0FC-3146-48AC-98BD-B8A412D9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69D97-549B-4A16-AA10-6D02B788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58706-162A-42DD-82C3-CEAC1A15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256592-98E4-484C-B163-AEC7B674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AA0C1-7F8B-4026-807D-D06A9EFB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2D3DC-3BC5-4ABA-B532-235CC5D7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0F9DBC-5698-4A66-A9BA-378813C76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9ABB4-4C78-46AB-B951-0FFD528F5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22243-CBA9-432E-9EE3-62167718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BC089-B6EF-4DF4-AB7E-24EB746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E78D6-FA7C-4A35-8BB9-C2B216E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8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811754-4F58-4EEA-BE86-8C46260A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A2396-278B-4664-A321-3778BD65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3DE8F-8868-41A7-B5B4-C7DED46F4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A41B-4A5D-4082-83DD-B375AD84D7B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A78B1-61BE-4EA5-ADC6-411A83AC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32A48-16F7-4829-BFBA-37B71A66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B2B4-501F-461B-99AC-B846750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reactjs.org/docs/ev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C9C3-2F56-4B20-866B-5A42002D8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– </a:t>
            </a:r>
            <a:r>
              <a:rPr lang="ko-KR" altLang="en-US" dirty="0"/>
              <a:t>이벤트 핸들링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28AFE-A5F0-4507-98C7-558C03CD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리액트의</a:t>
            </a:r>
            <a:r>
              <a:rPr lang="ko-KR" altLang="en-US" dirty="0"/>
              <a:t> 이벤트 시스템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실습으로 이벤트 핸들링 익히기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함수형 컴포넌트로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19657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3AD2-1DE9-44BB-B840-908AFA88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컴포넌트 생성 및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C3011-7E7A-44C1-B1D8-617530C7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2" y="1825625"/>
            <a:ext cx="4711995" cy="4351338"/>
          </a:xfrm>
        </p:spPr>
        <p:txBody>
          <a:bodyPr/>
          <a:lstStyle/>
          <a:p>
            <a:r>
              <a:rPr lang="ko-KR" altLang="en-US" dirty="0"/>
              <a:t>컴포넌트 생성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디렉터리 내에 </a:t>
            </a:r>
            <a:r>
              <a:rPr lang="en-US" altLang="ko-KR" dirty="0"/>
              <a:t>EventPractice.js </a:t>
            </a:r>
            <a:r>
              <a:rPr lang="ko-KR" altLang="en-US" dirty="0"/>
              <a:t>파일을 만듭니다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3B5BB1-BD3B-42A4-B166-6A45C4E9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91" y="1809731"/>
            <a:ext cx="6844697" cy="41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3AD2-1DE9-44BB-B840-908AFA88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컴포넌트 생성 및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C3011-7E7A-44C1-B1D8-617530C7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2" y="1825625"/>
            <a:ext cx="4711995" cy="4351338"/>
          </a:xfrm>
        </p:spPr>
        <p:txBody>
          <a:bodyPr/>
          <a:lstStyle/>
          <a:p>
            <a:r>
              <a:rPr lang="en-US" altLang="ko-KR" dirty="0"/>
              <a:t>App.js</a:t>
            </a:r>
            <a:r>
              <a:rPr lang="ko-KR" altLang="en-US" dirty="0"/>
              <a:t>에서 </a:t>
            </a:r>
            <a:r>
              <a:rPr lang="en-US" altLang="ko-KR" dirty="0" err="1"/>
              <a:t>EventPractice</a:t>
            </a:r>
            <a:r>
              <a:rPr lang="ko-KR" altLang="en-US" dirty="0"/>
              <a:t>를 렌더링합니다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5C7A87-3CC6-4BD6-8C67-029E700F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74" y="2381693"/>
            <a:ext cx="8338093" cy="379527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1E429B-460F-4DF7-B598-3FD010B09F9C}"/>
              </a:ext>
            </a:extLst>
          </p:cNvPr>
          <p:cNvSpPr txBox="1">
            <a:spLocks/>
          </p:cNvSpPr>
          <p:nvPr/>
        </p:nvSpPr>
        <p:spPr>
          <a:xfrm>
            <a:off x="0" y="4317206"/>
            <a:ext cx="34538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그리고 </a:t>
            </a:r>
            <a:r>
              <a:rPr lang="ko-KR" altLang="en-US" dirty="0" err="1"/>
              <a:t>웹브라우저를</a:t>
            </a:r>
            <a:r>
              <a:rPr lang="ko-KR" altLang="en-US" dirty="0"/>
              <a:t> 확인해보세요</a:t>
            </a:r>
            <a:r>
              <a:rPr lang="en-US" altLang="ko-KR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56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0DF07-F708-4095-A8C9-31A4BA45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en-US" altLang="ko-KR" dirty="0" err="1"/>
              <a:t>onChange</a:t>
            </a:r>
            <a:r>
              <a:rPr lang="en-US" altLang="ko-KR" dirty="0"/>
              <a:t> </a:t>
            </a:r>
            <a:r>
              <a:rPr lang="ko-KR" altLang="en-US" dirty="0"/>
              <a:t>이벤트 핸들링하기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CF93F-DE01-4651-82D5-4B6950D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onChange</a:t>
            </a:r>
            <a:r>
              <a:rPr lang="en-US" altLang="ko-KR" b="1" dirty="0"/>
              <a:t> </a:t>
            </a:r>
            <a:r>
              <a:rPr lang="ko-KR" altLang="en-US" b="1" dirty="0"/>
              <a:t>이벤트</a:t>
            </a:r>
            <a:r>
              <a:rPr lang="en-US" altLang="ko-KR" dirty="0"/>
              <a:t>: </a:t>
            </a:r>
            <a:r>
              <a:rPr lang="en-US" altLang="ko-KR" b="1" i="1" dirty="0"/>
              <a:t>value</a:t>
            </a:r>
            <a:r>
              <a:rPr lang="ko-KR" altLang="en-US" b="1" i="1" dirty="0"/>
              <a:t> 값이 변경될 때마다 </a:t>
            </a:r>
            <a:r>
              <a:rPr lang="ko-KR" altLang="en-US" dirty="0"/>
              <a:t>이벤트 발생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input</a:t>
            </a:r>
            <a:r>
              <a:rPr lang="ko-KR" altLang="en-US" dirty="0"/>
              <a:t> 텍스트박스를 하나 만들어서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안에 있는 내용이 </a:t>
            </a:r>
            <a:r>
              <a:rPr lang="ko-KR" altLang="en-US" dirty="0" err="1"/>
              <a:t>바뀔때마다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r>
              <a:rPr lang="ko-KR" altLang="en-US" dirty="0"/>
              <a:t>에 내용을 출력해보자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23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0DF07-F708-4095-A8C9-31A4BA45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en-US" altLang="ko-KR" dirty="0" err="1"/>
              <a:t>onChange</a:t>
            </a:r>
            <a:r>
              <a:rPr lang="en-US" altLang="ko-KR" dirty="0"/>
              <a:t> </a:t>
            </a:r>
            <a:r>
              <a:rPr lang="ko-KR" altLang="en-US" dirty="0"/>
              <a:t>이벤트 핸들링하기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CF93F-DE01-4651-82D5-4B6950D7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3437" cy="4351338"/>
          </a:xfrm>
        </p:spPr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요소를 추가하고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웹브라우저에서</a:t>
            </a:r>
            <a:r>
              <a:rPr lang="ko-KR" altLang="en-US" dirty="0"/>
              <a:t> 확인해보세요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46A95-D24C-411E-B015-B9299FAD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124" y="509790"/>
            <a:ext cx="7111676" cy="59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CD59-1A58-491C-A4D6-95EDAAA4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8C563-E3CF-421B-87CC-F88BA349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E51BAC-5FF7-4BDF-BBE9-4E62CD79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2" y="856197"/>
            <a:ext cx="11336931" cy="51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E25E3-904E-4BAF-B271-85EB72E9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A8D32-8FE6-43E0-97BE-7476E712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0BC21-94D9-49D6-9CB9-4D25DE2D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164"/>
            <a:ext cx="12192000" cy="553775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99CFD4-1ADF-4F18-92FD-495CB0AB3DC3}"/>
              </a:ext>
            </a:extLst>
          </p:cNvPr>
          <p:cNvGrpSpPr/>
          <p:nvPr/>
        </p:nvGrpSpPr>
        <p:grpSpPr>
          <a:xfrm>
            <a:off x="838200" y="2240279"/>
            <a:ext cx="2362200" cy="3936683"/>
            <a:chOff x="838200" y="2240279"/>
            <a:chExt cx="2362200" cy="3936683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C02FF5E7-461E-4EE0-BFC4-F10BDF26960A}"/>
                </a:ext>
              </a:extLst>
            </p:cNvPr>
            <p:cNvSpPr/>
            <p:nvPr/>
          </p:nvSpPr>
          <p:spPr>
            <a:xfrm flipH="1">
              <a:off x="1737360" y="2240279"/>
              <a:ext cx="1463040" cy="3936683"/>
            </a:xfrm>
            <a:prstGeom prst="arc">
              <a:avLst>
                <a:gd name="adj1" fmla="val 16200000"/>
                <a:gd name="adj2" fmla="val 5294963"/>
              </a:avLst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F0D499-0792-4067-B6D4-335B500BDF16}"/>
                </a:ext>
              </a:extLst>
            </p:cNvPr>
            <p:cNvSpPr txBox="1"/>
            <p:nvPr/>
          </p:nvSpPr>
          <p:spPr>
            <a:xfrm>
              <a:off x="838200" y="3429000"/>
              <a:ext cx="10515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dirty="0">
                  <a:solidFill>
                    <a:schemeClr val="accent4"/>
                  </a:solidFill>
                </a:rPr>
                <a:t>?</a:t>
              </a:r>
              <a:endParaRPr lang="ko-KR" altLang="en-US" sz="9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83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49491-E932-4165-860B-EE852687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49"/>
            <a:ext cx="10515600" cy="3160713"/>
          </a:xfrm>
        </p:spPr>
        <p:txBody>
          <a:bodyPr>
            <a:norm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parameter</a:t>
            </a:r>
            <a:r>
              <a:rPr lang="ko-KR" altLang="en-US" dirty="0"/>
              <a:t>로 보내는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b="1" dirty="0" err="1"/>
              <a:t>SyntheticEvent</a:t>
            </a:r>
            <a:r>
              <a:rPr lang="en-US" altLang="ko-KR" b="1" dirty="0"/>
              <a:t> </a:t>
            </a:r>
            <a:r>
              <a:rPr lang="ko-KR" altLang="en-US" b="1" dirty="0"/>
              <a:t>객체</a:t>
            </a:r>
            <a:endParaRPr lang="en-US" altLang="ko-KR" b="1" dirty="0"/>
          </a:p>
          <a:p>
            <a:r>
              <a:rPr lang="en-US" altLang="ko-KR" dirty="0" err="1"/>
              <a:t>SyntheticEvent</a:t>
            </a:r>
            <a:r>
              <a:rPr lang="ko-KR" altLang="en-US" dirty="0"/>
              <a:t> 객체는 </a:t>
            </a:r>
            <a:r>
              <a:rPr lang="ko-KR" altLang="en-US" b="1" u="sng" dirty="0"/>
              <a:t>발생한 이벤트에 대한 정보</a:t>
            </a:r>
            <a:r>
              <a:rPr lang="ko-KR" altLang="en-US" dirty="0"/>
              <a:t>를 가지고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SyntheticEvent</a:t>
            </a:r>
            <a:r>
              <a:rPr lang="en-US" altLang="ko-KR" dirty="0"/>
              <a:t> </a:t>
            </a:r>
            <a:r>
              <a:rPr lang="ko-KR" altLang="en-US" dirty="0"/>
              <a:t>객체 안에 있는 </a:t>
            </a:r>
            <a:r>
              <a:rPr lang="en-US" altLang="ko-KR" b="1" dirty="0"/>
              <a:t>target</a:t>
            </a:r>
            <a:r>
              <a:rPr lang="ko-KR" altLang="en-US" b="1" dirty="0"/>
              <a:t> 객체</a:t>
            </a:r>
            <a:r>
              <a:rPr lang="ko-KR" altLang="en-US" dirty="0"/>
              <a:t>에는 </a:t>
            </a:r>
            <a:r>
              <a:rPr lang="ko-KR" altLang="en-US" u="sng" dirty="0"/>
              <a:t>이벤트가 발생한 </a:t>
            </a:r>
            <a:r>
              <a:rPr lang="en-US" altLang="ko-KR" u="sng" dirty="0"/>
              <a:t>DOM </a:t>
            </a:r>
            <a:r>
              <a:rPr lang="ko-KR" altLang="en-US" u="sng" dirty="0"/>
              <a:t>요소의 속성값</a:t>
            </a:r>
            <a:r>
              <a:rPr lang="ko-KR" altLang="en-US" dirty="0"/>
              <a:t>들이 들어있다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A932F1-EC19-4BDE-A8C3-F1BDC491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6720"/>
            <a:ext cx="6293235" cy="2137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762E8D-C6CA-4D70-AAB5-1356FD3B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35" y="1073026"/>
            <a:ext cx="4533426" cy="120483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D1BB7B9-AB53-4178-AB05-3DB43890EDA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464056" y="1675441"/>
            <a:ext cx="4200805" cy="3280432"/>
          </a:xfrm>
          <a:prstGeom prst="bentConnector3">
            <a:avLst>
              <a:gd name="adj1" fmla="val 105442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8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DE62-A34B-4E40-912B-AE479969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48A8B-87B4-4DEA-8249-BDAF678F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4585"/>
            <a:ext cx="10515600" cy="3242377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콘솔에 </a:t>
            </a:r>
            <a:r>
              <a:rPr lang="en-US" altLang="ko-KR" dirty="0" err="1"/>
              <a:t>e.target.value</a:t>
            </a:r>
            <a:r>
              <a:rPr lang="ko-KR" altLang="en-US" dirty="0"/>
              <a:t>를 출력해</a:t>
            </a:r>
            <a:r>
              <a:rPr lang="en-US" altLang="ko-KR" dirty="0"/>
              <a:t> </a:t>
            </a:r>
            <a:r>
              <a:rPr lang="ko-KR" altLang="en-US" dirty="0"/>
              <a:t>우리가 입력한 값을 출력해보자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90204-91BE-4031-AFDD-35EA29DE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61" y="1729755"/>
            <a:ext cx="5004678" cy="12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BDAFD-ECB7-44FE-95DE-2680946C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다음과 같은 결과가 나오나요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C388F-7E79-40AD-8C52-090D80B0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174B4-0CEB-4674-AF8B-C96E7E7A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8" y="1690688"/>
            <a:ext cx="11653284" cy="44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9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74004-B8BC-4578-9A41-A6D9F916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✨ </a:t>
            </a:r>
            <a:r>
              <a:rPr lang="en-US" altLang="ko-KR" b="1" dirty="0"/>
              <a:t>state</a:t>
            </a:r>
            <a:r>
              <a:rPr lang="ko-KR" altLang="en-US" b="1" dirty="0"/>
              <a:t>에 </a:t>
            </a:r>
            <a:r>
              <a:rPr lang="en-US" altLang="ko-KR" b="1" dirty="0"/>
              <a:t>input </a:t>
            </a:r>
            <a:r>
              <a:rPr lang="ko-KR" altLang="en-US" b="1" dirty="0"/>
              <a:t>값 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592C-4A84-4F92-A062-7C39149D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b="1" dirty="0"/>
              <a:t>constructor</a:t>
            </a:r>
            <a:r>
              <a:rPr lang="en-US" altLang="ko-KR" dirty="0"/>
              <a:t>(</a:t>
            </a:r>
            <a:r>
              <a:rPr lang="ko-KR" altLang="en-US" dirty="0"/>
              <a:t>클래스 생성자 메서드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state</a:t>
            </a:r>
            <a:r>
              <a:rPr lang="ko-KR" altLang="en-US" dirty="0"/>
              <a:t>의 초기값을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이벤트 핸들링 함수 내부에 </a:t>
            </a:r>
            <a:r>
              <a:rPr lang="en-US" altLang="ko-KR" b="1" dirty="0" err="1"/>
              <a:t>this.setState</a:t>
            </a:r>
            <a:r>
              <a:rPr lang="en-US" altLang="ko-KR" b="1" dirty="0"/>
              <a:t> </a:t>
            </a:r>
            <a:r>
              <a:rPr lang="ko-KR" altLang="en-US" b="1" dirty="0"/>
              <a:t>메서드를 이용해 </a:t>
            </a:r>
            <a:r>
              <a:rPr lang="en-US" altLang="ko-KR" b="1" dirty="0"/>
              <a:t>state </a:t>
            </a:r>
            <a:r>
              <a:rPr lang="ko-KR" altLang="en-US" b="1" dirty="0"/>
              <a:t>업데이트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b="1" dirty="0"/>
              <a:t>input</a:t>
            </a:r>
            <a:r>
              <a:rPr lang="ko-KR" altLang="en-US" b="1" dirty="0"/>
              <a:t>의 </a:t>
            </a:r>
            <a:r>
              <a:rPr lang="en-US" altLang="ko-KR" b="1" dirty="0"/>
              <a:t>value </a:t>
            </a:r>
            <a:r>
              <a:rPr lang="ko-KR" altLang="en-US" b="1" dirty="0"/>
              <a:t>값</a:t>
            </a:r>
            <a:r>
              <a:rPr lang="ko-KR" altLang="en-US" dirty="0"/>
              <a:t>을 </a:t>
            </a:r>
            <a:r>
              <a:rPr lang="en-US" altLang="ko-KR" dirty="0"/>
              <a:t>state</a:t>
            </a:r>
            <a:r>
              <a:rPr lang="ko-KR" altLang="en-US" dirty="0"/>
              <a:t>에 있는 값으로 설정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9A2BB-36B0-407C-BCFF-ACBA9B0F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90" y="222425"/>
            <a:ext cx="5442895" cy="64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18474-D354-40E9-A06E-FB2095E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복습</a:t>
            </a:r>
            <a:r>
              <a:rPr lang="en-US" altLang="ko-KR" b="1" dirty="0"/>
              <a:t>) </a:t>
            </a:r>
            <a:r>
              <a:rPr lang="ko-KR" altLang="en-US" b="1" dirty="0"/>
              <a:t>이벤트란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E4215-887B-4B39-8E96-5CEF6C23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사용자</a:t>
            </a:r>
            <a:r>
              <a:rPr lang="ko-KR" altLang="en-US" dirty="0"/>
              <a:t>가 </a:t>
            </a:r>
            <a:r>
              <a:rPr lang="ko-KR" altLang="en-US" b="1" dirty="0" err="1"/>
              <a:t>웹브라우저</a:t>
            </a:r>
            <a:r>
              <a:rPr lang="ko-KR" altLang="en-US" dirty="0"/>
              <a:t> 안에 있는 </a:t>
            </a:r>
            <a:r>
              <a:rPr lang="en-US" altLang="ko-KR" b="1" dirty="0"/>
              <a:t>DOM </a:t>
            </a:r>
            <a:r>
              <a:rPr lang="ko-KR" altLang="en-US" b="1" dirty="0"/>
              <a:t>요소</a:t>
            </a:r>
            <a:r>
              <a:rPr lang="ko-KR" altLang="en-US" dirty="0"/>
              <a:t>들과 </a:t>
            </a:r>
            <a:r>
              <a:rPr lang="ko-KR" altLang="en-US" b="1" i="1" dirty="0" err="1"/>
              <a:t>상호작용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onmouseover</a:t>
            </a:r>
            <a:r>
              <a:rPr lang="en-US" altLang="ko-KR" dirty="0"/>
              <a:t>: </a:t>
            </a:r>
            <a:r>
              <a:rPr lang="ko-KR" altLang="en-US" dirty="0"/>
              <a:t>버튼에 마우스 커서를 올릴 때</a:t>
            </a:r>
            <a:endParaRPr lang="en-US" altLang="ko-KR" dirty="0"/>
          </a:p>
          <a:p>
            <a:pPr lvl="1"/>
            <a:r>
              <a:rPr lang="en-US" altLang="ko-KR" dirty="0"/>
              <a:t>ex) onclick:</a:t>
            </a:r>
            <a:r>
              <a:rPr lang="ko-KR" altLang="en-US" dirty="0"/>
              <a:t> 버튼을 눌렀을 때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09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0D89-719C-429B-BBE8-D17D9F6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✨ </a:t>
            </a:r>
            <a:r>
              <a:rPr lang="ko-KR" altLang="en-US" b="1" dirty="0"/>
              <a:t>버튼을 누르면 텍스트를 띄우고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ko-KR" altLang="en-US" b="1" dirty="0"/>
              <a:t>텍스트 박스를 공백으로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8BF87-7C2B-4304-9650-CEC6FF92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버튼 요소를 추가한다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버튼 요소에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이벤트를 추가해준다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이벤트 안에서 </a:t>
            </a:r>
            <a:r>
              <a:rPr lang="en-US" altLang="ko-KR" dirty="0"/>
              <a:t>alert</a:t>
            </a:r>
            <a:r>
              <a:rPr lang="ko-KR" altLang="en-US" dirty="0"/>
              <a:t>를 띄우고</a:t>
            </a:r>
            <a:r>
              <a:rPr lang="en-US" altLang="ko-KR" dirty="0"/>
              <a:t>, </a:t>
            </a:r>
            <a:r>
              <a:rPr lang="en-US" altLang="ko-KR" dirty="0" err="1"/>
              <a:t>setState</a:t>
            </a:r>
            <a:r>
              <a:rPr lang="ko-KR" altLang="en-US" dirty="0"/>
              <a:t>로 </a:t>
            </a:r>
            <a:r>
              <a:rPr lang="en-US" altLang="ko-KR" dirty="0"/>
              <a:t>state</a:t>
            </a:r>
            <a:r>
              <a:rPr lang="ko-KR" altLang="en-US" dirty="0"/>
              <a:t>로 설정된 </a:t>
            </a:r>
            <a:r>
              <a:rPr lang="en-US" altLang="ko-KR" dirty="0"/>
              <a:t>message</a:t>
            </a:r>
            <a:r>
              <a:rPr lang="ko-KR" altLang="en-US" dirty="0"/>
              <a:t>를 공백으로 만든다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4B0C07-1F9E-4161-A08A-DF606F055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49"/>
          <a:stretch/>
        </p:blipFill>
        <p:spPr>
          <a:xfrm>
            <a:off x="1895475" y="3291523"/>
            <a:ext cx="8401050" cy="32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40E90-8CBC-40BE-AD1F-84064972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16" y="183420"/>
            <a:ext cx="10515600" cy="1325563"/>
          </a:xfrm>
        </p:spPr>
        <p:txBody>
          <a:bodyPr/>
          <a:lstStyle/>
          <a:p>
            <a:r>
              <a:rPr lang="en-US" altLang="ko-KR" b="1" dirty="0"/>
              <a:t>3) </a:t>
            </a:r>
            <a:r>
              <a:rPr lang="ko-KR" altLang="en-US" b="1" dirty="0"/>
              <a:t>임의 메서드 만들기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B41FD-2F38-4EC1-8656-B0345A63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이벤트를 처리할 때 렌더링과 동시에 화살표 함수를 생성하여 전달하는 방법을 사용했다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/>
              <a:t>성능에는 문제없으나 가독성 떨어짐</a:t>
            </a:r>
            <a:endParaRPr lang="en-US" altLang="ko-KR" b="1" dirty="0"/>
          </a:p>
          <a:p>
            <a:r>
              <a:rPr lang="en-US" altLang="ko-KR" dirty="0" err="1"/>
              <a:t>onChange</a:t>
            </a:r>
            <a:r>
              <a:rPr lang="ko-KR" altLang="en-US" dirty="0"/>
              <a:t>와 </a:t>
            </a:r>
            <a:r>
              <a:rPr lang="en-US" altLang="ko-KR" dirty="0" err="1"/>
              <a:t>onClick</a:t>
            </a:r>
            <a:r>
              <a:rPr lang="ko-KR" altLang="en-US" dirty="0"/>
              <a:t>에 있는 함수를 따로 </a:t>
            </a:r>
            <a:r>
              <a:rPr lang="ko-KR" altLang="en-US" dirty="0" err="1"/>
              <a:t>빼보자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EA4F1-59D6-43FD-A5A7-18352CB6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" y="341848"/>
            <a:ext cx="6030433" cy="58351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73E8DB-96EB-4E56-8DD0-D7449DC6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76" y="1690688"/>
            <a:ext cx="6233524" cy="37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67EF-6D78-4D88-9AB1-C64CD83F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❓ </a:t>
            </a:r>
            <a:r>
              <a:rPr lang="ko-KR" altLang="en-US" b="1" dirty="0"/>
              <a:t>왜 </a:t>
            </a:r>
            <a:r>
              <a:rPr lang="en-US" altLang="ko-KR" b="1" dirty="0"/>
              <a:t>this</a:t>
            </a:r>
            <a:r>
              <a:rPr lang="ko-KR" altLang="en-US" b="1" dirty="0"/>
              <a:t>를 메서드와 </a:t>
            </a:r>
            <a:r>
              <a:rPr lang="en-US" altLang="ko-KR" b="1" dirty="0"/>
              <a:t>bind </a:t>
            </a:r>
            <a:r>
              <a:rPr lang="ko-KR" altLang="en-US" b="1" dirty="0"/>
              <a:t>하나요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44102-1BCD-4BA7-AEF7-FA709BCC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887"/>
          </a:xfrm>
        </p:spPr>
        <p:txBody>
          <a:bodyPr>
            <a:norm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는 자신이 속한 함수가 </a:t>
            </a:r>
            <a:r>
              <a:rPr lang="ko-KR" altLang="en-US" b="1" dirty="0" err="1"/>
              <a:t>누구에</a:t>
            </a:r>
            <a:r>
              <a:rPr lang="ko-KR" altLang="en-US" b="1" dirty="0"/>
              <a:t> 의해 </a:t>
            </a:r>
            <a:r>
              <a:rPr lang="ko-KR" altLang="en-US" b="1" dirty="0" err="1"/>
              <a:t>호출되었느냐</a:t>
            </a:r>
            <a:r>
              <a:rPr lang="ko-KR" altLang="en-US" dirty="0" err="1"/>
              <a:t>에</a:t>
            </a:r>
            <a:r>
              <a:rPr lang="ko-KR" altLang="en-US" dirty="0"/>
              <a:t> 따라 결정된다</a:t>
            </a:r>
            <a:endParaRPr lang="en-US" altLang="ko-KR" dirty="0"/>
          </a:p>
          <a:p>
            <a:pPr lvl="1"/>
            <a:r>
              <a:rPr lang="ko-KR" altLang="en-US" dirty="0"/>
              <a:t>일반적으로는 호출한 함수가 </a:t>
            </a:r>
            <a:r>
              <a:rPr lang="en-US" altLang="ko-KR" dirty="0"/>
              <a:t>this</a:t>
            </a:r>
            <a:r>
              <a:rPr lang="ko-KR" altLang="en-US" dirty="0"/>
              <a:t>가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우리가 만든 </a:t>
            </a:r>
            <a:r>
              <a:rPr lang="ko-KR" altLang="en-US" dirty="0" err="1"/>
              <a:t>임의메서드</a:t>
            </a:r>
            <a:r>
              <a:rPr lang="en-US" altLang="ko-KR" dirty="0"/>
              <a:t>(</a:t>
            </a:r>
            <a:r>
              <a:rPr lang="en-US" altLang="ko-KR" dirty="0" err="1"/>
              <a:t>handleClick</a:t>
            </a:r>
            <a:r>
              <a:rPr lang="en-US" altLang="ko-KR" dirty="0"/>
              <a:t>, </a:t>
            </a:r>
            <a:r>
              <a:rPr lang="en-US" altLang="ko-KR" dirty="0" err="1"/>
              <a:t>handleChange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HTML </a:t>
            </a:r>
            <a:r>
              <a:rPr lang="ko-KR" altLang="en-US" dirty="0"/>
              <a:t>요소의 이벤트로 등록되면</a:t>
            </a:r>
            <a:r>
              <a:rPr lang="en-US" altLang="ko-KR" dirty="0"/>
              <a:t>, </a:t>
            </a:r>
            <a:r>
              <a:rPr lang="ko-KR" altLang="en-US" dirty="0"/>
              <a:t>메서드와 </a:t>
            </a:r>
            <a:r>
              <a:rPr lang="en-US" altLang="ko-KR" dirty="0"/>
              <a:t>this</a:t>
            </a:r>
            <a:r>
              <a:rPr lang="ko-KR" altLang="en-US" dirty="0"/>
              <a:t>의 관계도 </a:t>
            </a:r>
            <a:r>
              <a:rPr lang="ko-KR" altLang="en-US" dirty="0" err="1"/>
              <a:t>끊어져버림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(this</a:t>
            </a:r>
            <a:r>
              <a:rPr lang="ko-KR" altLang="en-US" dirty="0"/>
              <a:t>가 더 이상 컴포넌트를 가리키지 않기 때문에 컴포넌트 안에 있는 </a:t>
            </a:r>
            <a:r>
              <a:rPr lang="ko-KR" altLang="en-US" dirty="0" err="1"/>
              <a:t>임의메서드를</a:t>
            </a:r>
            <a:r>
              <a:rPr lang="ko-KR" altLang="en-US" dirty="0"/>
              <a:t> </a:t>
            </a:r>
            <a:r>
              <a:rPr lang="ko-KR" altLang="en-US" dirty="0" err="1"/>
              <a:t>쓸수</a:t>
            </a:r>
            <a:r>
              <a:rPr lang="ko-KR" altLang="en-US" dirty="0"/>
              <a:t> 없다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b="1" u="sng" dirty="0"/>
              <a:t>this</a:t>
            </a:r>
            <a:r>
              <a:rPr lang="ko-KR" altLang="en-US" b="1" u="sng" dirty="0"/>
              <a:t>가 컴포넌트를 제대로 가리키게 하기 위해 </a:t>
            </a:r>
            <a:r>
              <a:rPr lang="ko-KR" altLang="en-US" dirty="0" err="1"/>
              <a:t>임의메서드와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를 </a:t>
            </a:r>
            <a:r>
              <a:rPr lang="ko-KR" altLang="en-US" b="1" dirty="0"/>
              <a:t>바인딩</a:t>
            </a:r>
            <a:r>
              <a:rPr lang="ko-KR" altLang="en-US" dirty="0"/>
              <a:t>하는 작업이 필요함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39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33E8E-A5B4-4E65-902A-7A9A29DC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✨ </a:t>
            </a:r>
            <a:r>
              <a:rPr lang="en-US" altLang="ko-KR" sz="4000" b="1" dirty="0"/>
              <a:t>property Initializer Syntax</a:t>
            </a:r>
            <a:r>
              <a:rPr lang="ko-KR" altLang="en-US" sz="4000" b="1" dirty="0"/>
              <a:t>를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2FFBE-1DE9-4A91-AF22-EE1825CC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 바인딩</a:t>
            </a:r>
            <a:r>
              <a:rPr lang="en-US" altLang="ko-KR" dirty="0"/>
              <a:t>… </a:t>
            </a:r>
            <a:r>
              <a:rPr lang="ko-KR" altLang="en-US" i="1" dirty="0"/>
              <a:t>귀찮다</a:t>
            </a:r>
            <a:r>
              <a:rPr lang="en-US" altLang="ko-KR" i="1" dirty="0"/>
              <a:t>!</a:t>
            </a:r>
          </a:p>
          <a:p>
            <a:pPr lvl="1"/>
            <a:r>
              <a:rPr lang="ko-KR" altLang="en-US" b="1" dirty="0"/>
              <a:t>새 메서드 </a:t>
            </a:r>
            <a:r>
              <a:rPr lang="ko-KR" altLang="en-US" b="1" dirty="0" err="1"/>
              <a:t>만들때마다</a:t>
            </a:r>
            <a:r>
              <a:rPr lang="ko-KR" altLang="en-US" b="1" dirty="0"/>
              <a:t> </a:t>
            </a:r>
            <a:r>
              <a:rPr lang="en-US" altLang="ko-KR" b="1" dirty="0"/>
              <a:t>constructor </a:t>
            </a:r>
            <a:r>
              <a:rPr lang="ko-KR" altLang="en-US" b="1" dirty="0" err="1"/>
              <a:t>수정해야됨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ko-KR" altLang="en-US" b="1" dirty="0"/>
              <a:t>바벨</a:t>
            </a:r>
            <a:r>
              <a:rPr lang="ko-KR" altLang="en-US" dirty="0"/>
              <a:t>에서는 </a:t>
            </a:r>
            <a:r>
              <a:rPr lang="en-US" altLang="ko-KR" b="1" dirty="0"/>
              <a:t>transform-class-properties </a:t>
            </a:r>
            <a:r>
              <a:rPr lang="ko-KR" altLang="en-US" b="1" dirty="0"/>
              <a:t>문법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화살표 함수 형태로 메서드를 정의하면 </a:t>
            </a:r>
            <a:r>
              <a:rPr lang="en-US" altLang="ko-KR" b="1" dirty="0"/>
              <a:t>constructor</a:t>
            </a:r>
            <a:r>
              <a:rPr lang="ko-KR" altLang="en-US" b="1" dirty="0"/>
              <a:t>에 메서드 바인딩 </a:t>
            </a:r>
            <a:r>
              <a:rPr lang="ko-KR" altLang="en-US" b="1" dirty="0" err="1"/>
              <a:t>안해도됨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74D45-28DD-425B-BB15-0BB5371A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15" y="87209"/>
            <a:ext cx="8684770" cy="66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AF35B-4893-4E9A-89D4-64523B19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4) input </a:t>
            </a:r>
            <a:r>
              <a:rPr lang="ko-KR" altLang="en-US" b="1" dirty="0"/>
              <a:t>여러 개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FBF0-C028-41F4-A033-F07B6EBC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ko-KR" altLang="en-US" dirty="0" err="1"/>
              <a:t>여러개일때는</a:t>
            </a:r>
            <a:r>
              <a:rPr lang="ko-KR" altLang="en-US" dirty="0"/>
              <a:t> 어떻게 다룰까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 err="1"/>
              <a:t>SyntheticEvent</a:t>
            </a:r>
            <a:r>
              <a:rPr lang="en-US" altLang="ko-KR" b="1" dirty="0"/>
              <a:t> </a:t>
            </a:r>
            <a:r>
              <a:rPr lang="ko-KR" altLang="en-US" b="1" dirty="0"/>
              <a:t>객체</a:t>
            </a:r>
            <a:r>
              <a:rPr lang="ko-KR" altLang="en-US" dirty="0"/>
              <a:t>를 활용한다</a:t>
            </a:r>
            <a:r>
              <a:rPr lang="en-US" altLang="ko-KR" dirty="0"/>
              <a:t>!</a:t>
            </a:r>
          </a:p>
          <a:p>
            <a:r>
              <a:rPr lang="en-US" altLang="ko-KR" b="1" dirty="0"/>
              <a:t>e.target.name</a:t>
            </a:r>
            <a:r>
              <a:rPr lang="ko-KR" altLang="en-US" dirty="0"/>
              <a:t>은 </a:t>
            </a:r>
            <a:r>
              <a:rPr lang="ko-KR" altLang="en-US" u="sng" dirty="0"/>
              <a:t>이벤트가 발생한 요소의 </a:t>
            </a:r>
            <a:r>
              <a:rPr lang="en-US" altLang="ko-KR" u="sng" dirty="0"/>
              <a:t>name </a:t>
            </a:r>
            <a:r>
              <a:rPr lang="ko-KR" altLang="en-US" u="sng" dirty="0"/>
              <a:t>속성</a:t>
            </a:r>
            <a:r>
              <a:rPr lang="ko-KR" altLang="en-US" dirty="0"/>
              <a:t>을 가지고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</a:t>
            </a:r>
            <a:r>
              <a:rPr lang="ko-KR" altLang="en-US" dirty="0"/>
              <a:t>에 해당 </a:t>
            </a:r>
            <a:r>
              <a:rPr lang="en-US" altLang="ko-KR" dirty="0"/>
              <a:t>name</a:t>
            </a:r>
            <a:r>
              <a:rPr lang="ko-KR" altLang="en-US" dirty="0"/>
              <a:t>을 설정하고</a:t>
            </a:r>
            <a:r>
              <a:rPr lang="en-US" altLang="ko-KR" dirty="0"/>
              <a:t>, </a:t>
            </a:r>
            <a:r>
              <a:rPr lang="ko-KR" altLang="en-US" dirty="0"/>
              <a:t>필요할 때마다 </a:t>
            </a:r>
            <a:r>
              <a:rPr lang="en-US" altLang="ko-KR" dirty="0" err="1"/>
              <a:t>setState</a:t>
            </a:r>
            <a:r>
              <a:rPr lang="ko-KR" altLang="en-US" dirty="0"/>
              <a:t>로 값을 업데이트 해주면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username</a:t>
            </a:r>
            <a:r>
              <a:rPr lang="ko-KR" altLang="en-US" dirty="0"/>
              <a:t>을 적는 </a:t>
            </a:r>
            <a:r>
              <a:rPr lang="en-US" altLang="ko-KR" dirty="0"/>
              <a:t>input</a:t>
            </a:r>
            <a:r>
              <a:rPr lang="ko-KR" altLang="en-US" dirty="0"/>
              <a:t>을 추가해서 실습해봅시다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29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9E71D-FA85-48E9-B919-1FD9DB00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72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username</a:t>
            </a:r>
            <a:r>
              <a:rPr lang="ko-KR" altLang="en-US" dirty="0"/>
              <a:t>을 적는 </a:t>
            </a:r>
            <a:r>
              <a:rPr lang="en-US" altLang="ko-KR" dirty="0"/>
              <a:t>input</a:t>
            </a:r>
            <a:r>
              <a:rPr lang="ko-KR" altLang="en-US" dirty="0"/>
              <a:t>을 추가해준다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AE9E9-991F-4BB3-A3A1-45D9C2DE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39" y="1338213"/>
            <a:ext cx="9687740" cy="47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0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9E71D-FA85-48E9-B919-1FD9DB00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72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2) state</a:t>
            </a:r>
            <a:r>
              <a:rPr lang="ko-KR" altLang="en-US" dirty="0"/>
              <a:t>에도 </a:t>
            </a:r>
            <a:r>
              <a:rPr lang="en-US" altLang="ko-KR" dirty="0"/>
              <a:t>username</a:t>
            </a:r>
            <a:r>
              <a:rPr lang="ko-KR" altLang="en-US" dirty="0"/>
              <a:t>을 추가     </a:t>
            </a:r>
            <a:r>
              <a:rPr lang="en-US" altLang="ko-KR" dirty="0"/>
              <a:t>3)</a:t>
            </a:r>
            <a:r>
              <a:rPr lang="ko-KR" altLang="en-US" dirty="0"/>
              <a:t> </a:t>
            </a:r>
            <a:r>
              <a:rPr lang="en-US" altLang="ko-KR" dirty="0" err="1"/>
              <a:t>handleChange</a:t>
            </a:r>
            <a:r>
              <a:rPr lang="ko-KR" altLang="en-US" dirty="0"/>
              <a:t> 변경</a:t>
            </a:r>
            <a:endParaRPr lang="en-US" altLang="ko-KR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3190D-B685-425A-A702-17E48B9C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67" y="988957"/>
            <a:ext cx="8586610" cy="56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38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ED6C8-8213-4FD0-A51C-A23CA7CF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다음과 같이 잘 작동하나요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FB285-F1EC-4CE4-81F8-3A29B3A7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326AD-7583-445D-BEE9-822C9C1B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6162"/>
            <a:ext cx="1033720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56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0C084-8F41-4B66-B2BC-27573037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109"/>
            <a:ext cx="10515600" cy="39561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3200" dirty="0"/>
              <a:t>객체 안에서 </a:t>
            </a:r>
            <a:r>
              <a:rPr lang="en-US" altLang="ko-KR" sz="3200" b="1" dirty="0"/>
              <a:t>key </a:t>
            </a:r>
            <a:r>
              <a:rPr lang="ko-KR" altLang="en-US" sz="3200" b="1" dirty="0"/>
              <a:t>값을 </a:t>
            </a:r>
            <a:r>
              <a:rPr lang="en-US" altLang="ko-KR" sz="3200" b="1" dirty="0"/>
              <a:t>[  ]</a:t>
            </a:r>
            <a:r>
              <a:rPr lang="ko-KR" altLang="en-US" sz="3200" b="1" dirty="0"/>
              <a:t>로 감싸면</a:t>
            </a:r>
            <a:r>
              <a:rPr lang="en-US" altLang="ko-KR" sz="3200" dirty="0"/>
              <a:t>, </a:t>
            </a:r>
          </a:p>
          <a:p>
            <a:pPr marL="0" indent="0">
              <a:buNone/>
            </a:pPr>
            <a:r>
              <a:rPr lang="ko-KR" altLang="en-US" sz="3200" dirty="0"/>
              <a:t>그 </a:t>
            </a:r>
            <a:r>
              <a:rPr lang="ko-KR" altLang="en-US" sz="3200" u="sng" dirty="0"/>
              <a:t>값이 가리키는 실제 값이 </a:t>
            </a:r>
            <a:r>
              <a:rPr lang="en-US" altLang="ko-KR" sz="3200" u="sng" dirty="0"/>
              <a:t>key </a:t>
            </a:r>
            <a:r>
              <a:rPr lang="ko-KR" altLang="en-US" sz="3200" u="sng" dirty="0"/>
              <a:t>값으로 사용된다</a:t>
            </a:r>
            <a:endParaRPr lang="en-US" altLang="ko-KR" sz="3200" u="sng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const name = ‘</a:t>
            </a:r>
            <a:r>
              <a:rPr lang="en-US" altLang="ko-KR" dirty="0" err="1"/>
              <a:t>moojin</a:t>
            </a:r>
            <a:r>
              <a:rPr lang="en-US" altLang="ko-KR" dirty="0"/>
              <a:t>’;</a:t>
            </a:r>
          </a:p>
          <a:p>
            <a:pPr marL="0" indent="0">
              <a:buNone/>
            </a:pPr>
            <a:r>
              <a:rPr lang="en-US" altLang="ko-KR" dirty="0"/>
              <a:t>const object = {</a:t>
            </a:r>
          </a:p>
          <a:p>
            <a:pPr marL="0" indent="0">
              <a:buNone/>
            </a:pPr>
            <a:r>
              <a:rPr lang="en-US" altLang="ko-KR" dirty="0"/>
              <a:t>	[name]: ‘value’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console.log(object);</a:t>
            </a:r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결과값은</a:t>
            </a:r>
            <a:r>
              <a:rPr lang="en-US" altLang="ko-KR" dirty="0"/>
              <a:t>??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7B1992-00F8-446C-A3E6-E850FAF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49" y="311467"/>
            <a:ext cx="7581258" cy="19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38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443B7-92F4-46A9-AED1-AC2E25F2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5) </a:t>
            </a:r>
            <a:r>
              <a:rPr lang="en-US" altLang="ko-KR" b="1" dirty="0" err="1"/>
              <a:t>onKeyPress</a:t>
            </a:r>
            <a:r>
              <a:rPr lang="ko-KR" altLang="en-US" b="1" dirty="0"/>
              <a:t> 이벤트 핸들링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A0FE-96C2-422A-8430-776E9F8B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 </a:t>
            </a:r>
            <a:r>
              <a:rPr lang="ko-KR" altLang="en-US" dirty="0"/>
              <a:t>인풋에서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눌렀을 때 </a:t>
            </a:r>
            <a:r>
              <a:rPr lang="en-US" altLang="ko-KR" dirty="0" err="1"/>
              <a:t>handleClick</a:t>
            </a:r>
            <a:r>
              <a:rPr lang="ko-KR" altLang="en-US" dirty="0"/>
              <a:t>을 실행시키려면 어떻게 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 err="1"/>
              <a:t>onKeyPress</a:t>
            </a:r>
            <a:r>
              <a:rPr lang="en-US" altLang="ko-KR" b="1" dirty="0"/>
              <a:t> </a:t>
            </a:r>
            <a:r>
              <a:rPr lang="ko-KR" altLang="en-US" b="1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키보드 자판이 </a:t>
            </a:r>
            <a:r>
              <a:rPr lang="ko-KR" altLang="en-US" dirty="0" err="1"/>
              <a:t>눌릴때마다</a:t>
            </a:r>
            <a:r>
              <a:rPr lang="ko-KR" altLang="en-US" dirty="0"/>
              <a:t> 실행된다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6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5A987-9250-4075-9ECB-019C98C6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374" y="464657"/>
            <a:ext cx="8823251" cy="2299808"/>
          </a:xfrm>
        </p:spPr>
        <p:txBody>
          <a:bodyPr/>
          <a:lstStyle/>
          <a:p>
            <a:r>
              <a:rPr lang="ko-KR" altLang="en-US" dirty="0"/>
              <a:t>상호작용의 핵심은 </a:t>
            </a:r>
            <a:r>
              <a:rPr lang="ko-KR" altLang="en-US" b="1" dirty="0"/>
              <a:t>렌더링</a:t>
            </a:r>
            <a:endParaRPr lang="en-US" altLang="ko-KR" b="1" dirty="0"/>
          </a:p>
          <a:p>
            <a:pPr lvl="1"/>
            <a:r>
              <a:rPr lang="ko-KR" altLang="en-US" dirty="0"/>
              <a:t>렌더링</a:t>
            </a:r>
            <a:r>
              <a:rPr lang="en-US" altLang="ko-KR" dirty="0"/>
              <a:t>: HTML </a:t>
            </a:r>
            <a:r>
              <a:rPr lang="ko-KR" altLang="en-US" dirty="0"/>
              <a:t>코드가 </a:t>
            </a:r>
            <a:r>
              <a:rPr lang="ko-KR" altLang="en-US" dirty="0" err="1"/>
              <a:t>웹브라우저에</a:t>
            </a:r>
            <a:r>
              <a:rPr lang="ko-KR" altLang="en-US" dirty="0"/>
              <a:t> 적용되는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onclick </a:t>
            </a:r>
            <a:r>
              <a:rPr lang="ko-KR" altLang="en-US" dirty="0"/>
              <a:t>속성의 속성값으로 </a:t>
            </a:r>
            <a:r>
              <a:rPr lang="ko-KR" altLang="en-US" dirty="0" err="1"/>
              <a:t>쌍따옴표</a:t>
            </a:r>
            <a:r>
              <a:rPr lang="en-US" altLang="ko-KR" dirty="0"/>
              <a:t>(“”) </a:t>
            </a:r>
            <a:r>
              <a:rPr lang="ko-KR" altLang="en-US" dirty="0"/>
              <a:t>안에 </a:t>
            </a:r>
            <a:r>
              <a:rPr lang="ko-KR" altLang="en-US" b="1" dirty="0"/>
              <a:t>자바스크립트 코드</a:t>
            </a:r>
            <a:r>
              <a:rPr lang="ko-KR" altLang="en-US" dirty="0"/>
              <a:t>를 작성하면 실행된다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F090C-F864-47E7-8382-10B9C118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74" y="2764465"/>
            <a:ext cx="9156174" cy="3957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649B5-8006-46B7-9F7F-7DBCC42331DC}"/>
              </a:ext>
            </a:extLst>
          </p:cNvPr>
          <p:cNvSpPr txBox="1"/>
          <p:nvPr/>
        </p:nvSpPr>
        <p:spPr>
          <a:xfrm>
            <a:off x="1858335" y="2705725"/>
            <a:ext cx="8475328" cy="144655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i="1" dirty="0"/>
              <a:t>그렇다면 </a:t>
            </a:r>
            <a:r>
              <a:rPr lang="ko-KR" altLang="en-US" sz="4400" i="1" dirty="0" err="1"/>
              <a:t>리액트는</a:t>
            </a:r>
            <a:r>
              <a:rPr lang="ko-KR" altLang="en-US" sz="4400" i="1" dirty="0"/>
              <a:t> 어떻게 </a:t>
            </a:r>
            <a:endParaRPr lang="en-US" altLang="ko-KR" sz="4400" i="1" dirty="0"/>
          </a:p>
          <a:p>
            <a:pPr algn="ctr"/>
            <a:r>
              <a:rPr lang="ko-KR" altLang="en-US" sz="4400" i="1" dirty="0" err="1"/>
              <a:t>웹브라우저와</a:t>
            </a:r>
            <a:r>
              <a:rPr lang="ko-KR" altLang="en-US" sz="4400" i="1" dirty="0"/>
              <a:t> 상호작용할까</a:t>
            </a:r>
            <a:r>
              <a:rPr lang="en-US" altLang="ko-KR" sz="4400" dirty="0"/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857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D9D69-FAB2-4784-8CC7-BD930203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379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en-US" altLang="ko-KR" dirty="0" err="1"/>
              <a:t>handleKeyPress</a:t>
            </a:r>
            <a:r>
              <a:rPr lang="ko-KR" altLang="en-US" dirty="0"/>
              <a:t> 라는 메서드를 새로 만들어줍니다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951F4-34E6-4282-972E-EDFC6E0C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46" y="2078665"/>
            <a:ext cx="8495308" cy="27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D9D69-FAB2-4784-8CC7-BD930203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379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2) comment </a:t>
            </a:r>
            <a:r>
              <a:rPr lang="ko-KR" altLang="en-US" dirty="0"/>
              <a:t>인풋에 </a:t>
            </a:r>
            <a:r>
              <a:rPr lang="en-US" altLang="ko-KR" dirty="0" err="1"/>
              <a:t>onKeyPress</a:t>
            </a:r>
            <a:r>
              <a:rPr lang="en-US" altLang="ko-KR" dirty="0"/>
              <a:t> </a:t>
            </a:r>
            <a:r>
              <a:rPr lang="ko-KR" altLang="en-US" dirty="0"/>
              <a:t>이벤트를 추가해줍니다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CE37B0-A145-4AA8-AB6D-63CB675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" y="1980380"/>
            <a:ext cx="11809446" cy="35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5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3678D-A16A-4DD0-B23E-24F1CB04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함수형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BFA81-9B64-497A-8A29-0431D911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만든 클래스 컴포넌트를 함수형으로 바꿔봅시다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C70598-E0A1-4A7F-8F13-93489A58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37" y="681037"/>
            <a:ext cx="9292125" cy="5541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474050-C558-4CAD-8791-952AB386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27" y="182562"/>
            <a:ext cx="677334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736E5-6A7B-41BD-B97B-40F592E7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E3F9E-FF46-4503-B31B-7BFFE508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e.target.name</a:t>
            </a:r>
            <a:r>
              <a:rPr lang="ko-KR" altLang="en-US" dirty="0"/>
              <a:t>을 사용하지 않고 </a:t>
            </a:r>
            <a:r>
              <a:rPr lang="en-US" altLang="ko-KR" dirty="0" err="1"/>
              <a:t>onChange</a:t>
            </a:r>
            <a:r>
              <a:rPr lang="en-US" altLang="ko-KR" dirty="0"/>
              <a:t> </a:t>
            </a:r>
            <a:r>
              <a:rPr lang="ko-KR" altLang="en-US" dirty="0"/>
              <a:t>관련 함수 두 개를 따로 만들었다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이 많아지면 </a:t>
            </a:r>
            <a:r>
              <a:rPr lang="en-US" altLang="ko-KR" b="1" dirty="0"/>
              <a:t>e.target.name</a:t>
            </a:r>
            <a:r>
              <a:rPr lang="ko-KR" altLang="en-US" dirty="0"/>
              <a:t>을 활용하는 것이 더 좋다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useState</a:t>
            </a:r>
            <a:r>
              <a:rPr lang="ko-KR" altLang="en-US" dirty="0"/>
              <a:t>를 사용해 </a:t>
            </a:r>
            <a:r>
              <a:rPr lang="en-US" altLang="ko-KR" dirty="0"/>
              <a:t>state</a:t>
            </a:r>
            <a:r>
              <a:rPr lang="ko-KR" altLang="en-US" dirty="0"/>
              <a:t>에 문자열이 아닌 </a:t>
            </a:r>
            <a:r>
              <a:rPr lang="ko-KR" altLang="en-US" b="1" dirty="0"/>
              <a:t>객체</a:t>
            </a:r>
            <a:r>
              <a:rPr lang="ko-KR" altLang="en-US" dirty="0"/>
              <a:t>를 넣어보자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 객체에는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message</a:t>
            </a:r>
            <a:r>
              <a:rPr lang="ko-KR" altLang="en-US" dirty="0"/>
              <a:t>가 들어있다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10B59-8CC9-42A3-AC9D-A1C89F44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2" y="90376"/>
            <a:ext cx="5456407" cy="6677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50912-72F5-466E-BFA3-E6A0F260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00" y="435544"/>
            <a:ext cx="6322828" cy="63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56861-625A-4747-B62B-73FE4BB5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594344"/>
          </a:xfrm>
        </p:spPr>
        <p:txBody>
          <a:bodyPr/>
          <a:lstStyle/>
          <a:p>
            <a:r>
              <a:rPr lang="ko-KR" altLang="en-US" dirty="0"/>
              <a:t>이전에는 각 </a:t>
            </a:r>
            <a:r>
              <a:rPr lang="en-US" altLang="ko-KR" b="1" dirty="0"/>
              <a:t>input</a:t>
            </a:r>
            <a:r>
              <a:rPr lang="ko-KR" altLang="en-US" b="1" dirty="0"/>
              <a:t>마다 메서드를 따로 만들었다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onChangeUsername</a:t>
            </a:r>
            <a:r>
              <a:rPr lang="en-US" altLang="ko-KR" dirty="0"/>
              <a:t>, </a:t>
            </a:r>
            <a:r>
              <a:rPr lang="en-US" altLang="ko-KR" dirty="0" err="1"/>
              <a:t>onChangeMessage</a:t>
            </a:r>
            <a:r>
              <a:rPr lang="en-US" altLang="ko-KR" dirty="0"/>
              <a:t>..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e.target.name</a:t>
            </a:r>
            <a:r>
              <a:rPr lang="ko-KR" altLang="en-US" dirty="0"/>
              <a:t>을 활용하면 </a:t>
            </a:r>
            <a:r>
              <a:rPr lang="ko-KR" altLang="en-US" b="1" dirty="0"/>
              <a:t>여러 </a:t>
            </a:r>
            <a:r>
              <a:rPr lang="en-US" altLang="ko-KR" b="1" dirty="0"/>
              <a:t>input</a:t>
            </a:r>
            <a:r>
              <a:rPr lang="ko-KR" altLang="en-US" b="1" dirty="0"/>
              <a:t>이 하나의 이벤트에 대한 하나의 </a:t>
            </a:r>
            <a:r>
              <a:rPr lang="ko-KR" altLang="en-US" b="1" dirty="0" err="1"/>
              <a:t>메서드만을</a:t>
            </a:r>
            <a:r>
              <a:rPr lang="ko-KR" altLang="en-US" b="1" dirty="0"/>
              <a:t> 사용하게 된다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 err="1"/>
              <a:t>onChange</a:t>
            </a:r>
            <a:r>
              <a:rPr lang="en-US" altLang="ko-KR" dirty="0"/>
              <a:t>, </a:t>
            </a:r>
            <a:r>
              <a:rPr lang="en-US" altLang="ko-KR" dirty="0" err="1"/>
              <a:t>onClick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2AA261-3F25-460B-B16D-890B38D33A8C}"/>
              </a:ext>
            </a:extLst>
          </p:cNvPr>
          <p:cNvSpPr txBox="1">
            <a:spLocks/>
          </p:cNvSpPr>
          <p:nvPr/>
        </p:nvSpPr>
        <p:spPr>
          <a:xfrm>
            <a:off x="434163" y="1076941"/>
            <a:ext cx="5257800" cy="173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나머지 표현식</a:t>
            </a:r>
            <a:r>
              <a:rPr lang="en-US" altLang="ko-KR" dirty="0"/>
              <a:t>(…)</a:t>
            </a:r>
            <a:r>
              <a:rPr lang="ko-KR" altLang="en-US" dirty="0"/>
              <a:t>을 사용하여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기존의 </a:t>
            </a:r>
            <a:r>
              <a:rPr lang="en-US" altLang="ko-KR" dirty="0"/>
              <a:t>form </a:t>
            </a:r>
            <a:r>
              <a:rPr lang="ko-KR" altLang="en-US" dirty="0"/>
              <a:t>내용을 복사하고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원하는 값을 덮어 씌운다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678E42-D0E6-4206-B62B-90E0B9E4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561" y="834656"/>
            <a:ext cx="6232134" cy="21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86EF1-DF19-403F-BE0D-CE6D3AC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리액트의</a:t>
            </a:r>
            <a:r>
              <a:rPr lang="ko-KR" altLang="en-US" b="1" dirty="0"/>
              <a:t> 이벤트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6D480-4A7C-4DC5-B2C5-4166E30D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Say.js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9B95C-2DB1-4AF2-9B58-FFD252E8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20" y="234714"/>
            <a:ext cx="7945755" cy="6258161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6D0D2C-25C1-42A5-A675-86AA42BD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7" y="2801383"/>
            <a:ext cx="3294784" cy="23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7E62-6678-4A00-92DC-F13694FF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✨ </a:t>
            </a:r>
            <a:r>
              <a:rPr lang="ko-KR" altLang="en-US" sz="3600" b="1" dirty="0" err="1"/>
              <a:t>리액트에서</a:t>
            </a:r>
            <a:r>
              <a:rPr lang="ko-KR" altLang="en-US" sz="3600" b="1" dirty="0"/>
              <a:t> 이벤트를 사용할 때 주의할 점 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바닐라</a:t>
            </a:r>
            <a:r>
              <a:rPr lang="en-US" altLang="ko-KR" sz="3600" b="1" dirty="0"/>
              <a:t>JS</a:t>
            </a:r>
            <a:r>
              <a:rPr lang="ko-KR" altLang="en-US" sz="3600" b="1" dirty="0"/>
              <a:t>와의 차이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08972-3616-4CB3-B1DD-DECBBCA1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이벤트 이름은 </a:t>
            </a:r>
            <a:r>
              <a:rPr lang="ko-KR" altLang="en-US" b="1" dirty="0" err="1"/>
              <a:t>카멜표기법</a:t>
            </a:r>
            <a:r>
              <a:rPr lang="ko-KR" altLang="en-US" dirty="0" err="1"/>
              <a:t>으로</a:t>
            </a:r>
            <a:r>
              <a:rPr lang="ko-KR" altLang="en-US" dirty="0"/>
              <a:t> 작성한다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onclick -&gt; </a:t>
            </a:r>
            <a:r>
              <a:rPr lang="en-US" altLang="ko-KR" dirty="0" err="1"/>
              <a:t>onClick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onkeyup</a:t>
            </a:r>
            <a:r>
              <a:rPr lang="en-US" altLang="ko-KR" dirty="0"/>
              <a:t> -&gt; </a:t>
            </a:r>
            <a:r>
              <a:rPr lang="en-US" altLang="ko-KR" dirty="0" err="1"/>
              <a:t>onKeyUp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E1053-4094-4547-BF09-5C9C2DFE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" y="3618521"/>
            <a:ext cx="106914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9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7E62-6678-4A00-92DC-F13694FF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✨ </a:t>
            </a:r>
            <a:r>
              <a:rPr lang="ko-KR" altLang="en-US" sz="3600" b="1" dirty="0" err="1"/>
              <a:t>리액트에서</a:t>
            </a:r>
            <a:r>
              <a:rPr lang="ko-KR" altLang="en-US" sz="3600" b="1" dirty="0"/>
              <a:t> 이벤트를 사용할 때 주의할 점 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바닐라</a:t>
            </a:r>
            <a:r>
              <a:rPr lang="en-US" altLang="ko-KR" sz="3600" b="1" dirty="0"/>
              <a:t>JS</a:t>
            </a:r>
            <a:r>
              <a:rPr lang="ko-KR" altLang="en-US" sz="3600" b="1" dirty="0"/>
              <a:t>와의 차이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08972-3616-4CB3-B1DD-DECBBCA1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이벤트의 속성값으로 자바스크립트 코드가 아니라 </a:t>
            </a:r>
            <a:r>
              <a:rPr lang="ko-KR" altLang="en-US" b="1" dirty="0"/>
              <a:t>함수 형태의 값 전달</a:t>
            </a:r>
            <a:endParaRPr lang="en-US" altLang="ko-KR" b="1" dirty="0"/>
          </a:p>
          <a:p>
            <a:pPr lvl="1"/>
            <a:r>
              <a:rPr lang="ko-KR" altLang="en-US" u="sng" dirty="0"/>
              <a:t>화살표 함수</a:t>
            </a:r>
            <a:r>
              <a:rPr lang="ko-KR" altLang="en-US" dirty="0"/>
              <a:t>를 작성하거나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u="sng" dirty="0"/>
              <a:t>렌더링 외부에 미리 함수를 만들어</a:t>
            </a:r>
            <a:r>
              <a:rPr lang="ko-KR" altLang="en-US" dirty="0"/>
              <a:t>도 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BB972-3DB2-488D-BE00-BC778A00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981" y="1490977"/>
            <a:ext cx="8006933" cy="50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7E62-6678-4A00-92DC-F13694FF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✨ </a:t>
            </a:r>
            <a:r>
              <a:rPr lang="ko-KR" altLang="en-US" sz="3600" b="1" dirty="0" err="1"/>
              <a:t>리액트에서</a:t>
            </a:r>
            <a:r>
              <a:rPr lang="ko-KR" altLang="en-US" sz="3600" b="1" dirty="0"/>
              <a:t> 이벤트를 사용할 때 주의할 점 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바닐라</a:t>
            </a:r>
            <a:r>
              <a:rPr lang="en-US" altLang="ko-KR" sz="3600" b="1" dirty="0"/>
              <a:t>JS</a:t>
            </a:r>
            <a:r>
              <a:rPr lang="ko-KR" altLang="en-US" sz="3600" b="1" dirty="0"/>
              <a:t>와의 차이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08972-3616-4CB3-B1DD-DECBBCA1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컴포넌트에 이벤트를 설정하고 싶을 때는 어떻게 해</a:t>
            </a:r>
            <a:r>
              <a:rPr lang="en-US" altLang="ko-KR" b="1" dirty="0"/>
              <a:t>?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C91ED-D0F4-48B0-80F0-997D3BDF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946"/>
            <a:ext cx="7165486" cy="21033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74D2C6-83BF-48AD-8D29-DCB8EA17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94112"/>
            <a:ext cx="7378138" cy="1517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9B4EF-CC7D-41E3-B2C5-209CB17240FE}"/>
              </a:ext>
            </a:extLst>
          </p:cNvPr>
          <p:cNvSpPr txBox="1"/>
          <p:nvPr/>
        </p:nvSpPr>
        <p:spPr>
          <a:xfrm>
            <a:off x="8523478" y="2935256"/>
            <a:ext cx="3177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/>
              <a:t>부모컴포넌트에서</a:t>
            </a:r>
            <a:r>
              <a:rPr lang="ko-KR" altLang="en-US" sz="2200" dirty="0"/>
              <a:t> </a:t>
            </a:r>
            <a:r>
              <a:rPr lang="en-US" altLang="ko-KR" sz="2200" dirty="0"/>
              <a:t>props</a:t>
            </a:r>
            <a:r>
              <a:rPr lang="ko-KR" altLang="en-US" sz="2200" dirty="0"/>
              <a:t>로 보내주면</a:t>
            </a:r>
            <a:r>
              <a:rPr lang="en-US" altLang="ko-KR" sz="2200" dirty="0"/>
              <a:t>,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컴포넌트 내부에서 렌더링하는 요소 중 </a:t>
            </a:r>
            <a:r>
              <a:rPr lang="ko-KR" altLang="en-US" sz="2200" b="1" dirty="0"/>
              <a:t>가장 넓게 감싸는 요소</a:t>
            </a:r>
            <a:r>
              <a:rPr lang="ko-KR" altLang="en-US" sz="2200" dirty="0"/>
              <a:t>에 이벤트를 설정한다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39355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86EF1-DF19-403F-BE0D-CE6D3AC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리액트에서</a:t>
            </a:r>
            <a:r>
              <a:rPr lang="ko-KR" altLang="en-US" b="1" dirty="0"/>
              <a:t> 제공하는 이벤트들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6D480-4A7C-4DC5-B2C5-4166E30D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Clipboard, Composition, Keyboard, Focus, Form, Mouse, Selection….. </a:t>
            </a:r>
            <a:r>
              <a:rPr lang="ko-KR" altLang="en-US" dirty="0"/>
              <a:t>엄청나게 많다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따로 공부하고 싶다면 여기를 참고하세요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https://ko.reactjs.org/docs/events.html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09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BF6CB-206F-4E56-BADF-7C23D3C7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실습으로 이벤트 핸들링 익히기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CA990-F2A5-4603-8253-9A4D1F2D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컴포넌트 생성 및 불러오기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onChange</a:t>
            </a:r>
            <a:r>
              <a:rPr lang="en-US" altLang="ko-KR" b="1" dirty="0"/>
              <a:t> </a:t>
            </a:r>
            <a:r>
              <a:rPr lang="ko-KR" altLang="en-US" b="1" dirty="0"/>
              <a:t>이벤트 핸들링하기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임의 메서드 만들기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4. input </a:t>
            </a:r>
            <a:r>
              <a:rPr lang="ko-KR" altLang="en-US" b="1" dirty="0"/>
              <a:t>여러 개 다루기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5. </a:t>
            </a:r>
            <a:r>
              <a:rPr lang="en-US" altLang="ko-KR" b="1" dirty="0" err="1"/>
              <a:t>onKeyPress</a:t>
            </a:r>
            <a:r>
              <a:rPr lang="en-US" altLang="ko-KR" b="1" dirty="0"/>
              <a:t> </a:t>
            </a:r>
            <a:r>
              <a:rPr lang="ko-KR" altLang="en-US" b="1" dirty="0"/>
              <a:t>이벤트 핸들링하기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76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848</Words>
  <Application>Microsoft Office PowerPoint</Application>
  <PresentationFormat>와이드스크린</PresentationFormat>
  <Paragraphs>134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4장 – 이벤트 핸들링</vt:lpstr>
      <vt:lpstr>복습) 이벤트란 무엇인가?</vt:lpstr>
      <vt:lpstr>PowerPoint 프레젠테이션</vt:lpstr>
      <vt:lpstr>1. 리액트의 이벤트 시스템</vt:lpstr>
      <vt:lpstr>✨ 리액트에서 이벤트를 사용할 때 주의할 점 (바닐라JS와의 차이)</vt:lpstr>
      <vt:lpstr>✨ 리액트에서 이벤트를 사용할 때 주의할 점 (바닐라JS와의 차이)</vt:lpstr>
      <vt:lpstr>✨ 리액트에서 이벤트를 사용할 때 주의할 점 (바닐라JS와의 차이)</vt:lpstr>
      <vt:lpstr>리액트에서 제공하는 이벤트들</vt:lpstr>
      <vt:lpstr>2. 실습으로 이벤트 핸들링 익히기</vt:lpstr>
      <vt:lpstr>1) 컴포넌트 생성 및 불러오기</vt:lpstr>
      <vt:lpstr>1) 컴포넌트 생성 및 불러오기</vt:lpstr>
      <vt:lpstr>2) onChange 이벤트 핸들링하기</vt:lpstr>
      <vt:lpstr>2) onChange 이벤트 핸들링하기</vt:lpstr>
      <vt:lpstr>PowerPoint 프레젠테이션</vt:lpstr>
      <vt:lpstr>PowerPoint 프레젠테이션</vt:lpstr>
      <vt:lpstr>PowerPoint 프레젠테이션</vt:lpstr>
      <vt:lpstr>PowerPoint 프레젠테이션</vt:lpstr>
      <vt:lpstr>다음과 같은 결과가 나오나요?</vt:lpstr>
      <vt:lpstr>✨ state에 input 값 담기</vt:lpstr>
      <vt:lpstr>✨ 버튼을 누르면 텍스트를 띄우고,  텍스트 박스를 공백으로 만들기</vt:lpstr>
      <vt:lpstr>3) 임의 메서드 만들기</vt:lpstr>
      <vt:lpstr>❓ 왜 this를 메서드와 bind 하나요?</vt:lpstr>
      <vt:lpstr>✨ property Initializer Syntax를 사용하기</vt:lpstr>
      <vt:lpstr>4) input 여러 개 다루기</vt:lpstr>
      <vt:lpstr>PowerPoint 프레젠테이션</vt:lpstr>
      <vt:lpstr>PowerPoint 프레젠테이션</vt:lpstr>
      <vt:lpstr>다음과 같이 잘 작동하나요?</vt:lpstr>
      <vt:lpstr>PowerPoint 프레젠테이션</vt:lpstr>
      <vt:lpstr>5) onKeyPress 이벤트 핸들링</vt:lpstr>
      <vt:lpstr>PowerPoint 프레젠테이션</vt:lpstr>
      <vt:lpstr>PowerPoint 프레젠테이션</vt:lpstr>
      <vt:lpstr>3. 함수형 컴포넌트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– 이벤트 핸들링</dc:title>
  <dc:creator>이유진</dc:creator>
  <cp:lastModifiedBy>이유진</cp:lastModifiedBy>
  <cp:revision>8</cp:revision>
  <dcterms:created xsi:type="dcterms:W3CDTF">2020-02-13T05:21:52Z</dcterms:created>
  <dcterms:modified xsi:type="dcterms:W3CDTF">2020-02-13T07:05:24Z</dcterms:modified>
</cp:coreProperties>
</file>