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6" r:id="rId4"/>
    <p:sldId id="267" r:id="rId5"/>
    <p:sldId id="265" r:id="rId6"/>
    <p:sldId id="268" r:id="rId7"/>
    <p:sldId id="257" r:id="rId8"/>
    <p:sldId id="262" r:id="rId9"/>
    <p:sldId id="263" r:id="rId10"/>
    <p:sldId id="264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JAE" initials="M" lastIdx="1" clrIdx="0">
    <p:extLst>
      <p:ext uri="{19B8F6BF-5375-455C-9EA6-DF929625EA0E}">
        <p15:presenceInfo xmlns:p15="http://schemas.microsoft.com/office/powerpoint/2012/main" userId="MINJ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84E9E-45E0-4913-8867-D2E6C37A950E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C2B8-A23F-45EC-91A1-5361D30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0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스타일 없는 문서를 보여준다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C2B8-A23F-45EC-91A1-5361D30352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6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스타일을 붙여준다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=&gt;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멋져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이래서 스타일이 필요하다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리액트에서는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스타일을 붙여줄까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C2B8-A23F-45EC-91A1-5361D30352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수업에서 범위가 너무 많으면 아무것도 기억에 안 남는다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두 개만 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C2B8-A23F-45EC-91A1-5361D30352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그냥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쓰는 것처럼 </a:t>
            </a:r>
            <a:r>
              <a:rPr lang="en-US" altLang="ko-KR" dirty="0" smtClean="0"/>
              <a:t>JSX</a:t>
            </a:r>
            <a:r>
              <a:rPr lang="ko-KR" altLang="en-US" dirty="0" smtClean="0"/>
              <a:t>에도 똑같이 사용하면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C2B8-A23F-45EC-91A1-5361D30352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7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그냥 맘 편하게 짓고 싶은 이름으로 지으면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C2B8-A23F-45EC-91A1-5361D30352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7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글로벌로 하면 모듈이 적용 안 되는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C2B8-A23F-45EC-91A1-5361D30352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0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모듈인 파일에서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붙여서 모듈 </a:t>
            </a:r>
            <a:r>
              <a:rPr lang="ko-KR" altLang="en-US" dirty="0" err="1" smtClean="0"/>
              <a:t>비적용시켰잖아요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모듈이 아닌 파일에서도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local</a:t>
            </a:r>
            <a:r>
              <a:rPr lang="ko-KR" altLang="en-US" baseline="0" dirty="0" smtClean="0"/>
              <a:t>을 붙여주면 모듈을 쓸 수 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C2B8-A23F-45EC-91A1-5361D30352C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1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C2B8-A23F-45EC-91A1-5361D30352C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8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8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1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9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0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3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4DF8-DECD-4C6A-B1AC-7FD3120D1B4B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7821-EEA6-47DD-A6B3-1B1C263B6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9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09322" y="1374613"/>
            <a:ext cx="5374433" cy="3883187"/>
          </a:xfrm>
        </p:spPr>
        <p:txBody>
          <a:bodyPr>
            <a:noAutofit/>
          </a:bodyPr>
          <a:lstStyle/>
          <a:p>
            <a:pPr algn="l"/>
            <a:r>
              <a:rPr lang="ko-KR" altLang="en-US" sz="9600" dirty="0" smtClean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갑</a:t>
            </a:r>
            <a:r>
              <a:rPr lang="ko-KR" altLang="en-US" sz="9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자기</a:t>
            </a:r>
            <a:r>
              <a:rPr lang="en-US" altLang="ko-KR" sz="9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/>
            </a:r>
            <a:br>
              <a:rPr lang="en-US" altLang="ko-KR" sz="9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9600" dirty="0" smtClean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</a:t>
            </a:r>
            <a:r>
              <a:rPr lang="ko-KR" altLang="en-US" sz="9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위기</a:t>
            </a:r>
            <a:r>
              <a:rPr lang="en-US" altLang="ko-KR" sz="9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/>
            </a:r>
            <a:br>
              <a:rPr lang="en-US" altLang="ko-KR" sz="9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9600" dirty="0" smtClean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</a:t>
            </a:r>
            <a:r>
              <a:rPr lang="en-US" altLang="ko-KR" sz="9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SS</a:t>
            </a:r>
            <a:endParaRPr lang="ko-KR" altLang="en-US" sz="9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3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13510" y="3220408"/>
            <a:ext cx="9766996" cy="3385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45998" y="3293225"/>
            <a:ext cx="2343737" cy="554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CSS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010" y="237679"/>
            <a:ext cx="10232571" cy="29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1479" y="314390"/>
            <a:ext cx="2576804" cy="687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JSX (html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요소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43934" t="36013" r="24497" b="55073"/>
          <a:stretch/>
        </p:blipFill>
        <p:spPr>
          <a:xfrm>
            <a:off x="691479" y="1195712"/>
            <a:ext cx="6455770" cy="17848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43377" t="46065" r="8898" b="44073"/>
          <a:stretch/>
        </p:blipFill>
        <p:spPr>
          <a:xfrm>
            <a:off x="2501982" y="4175138"/>
            <a:ext cx="9247556" cy="18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CSS </a:t>
            </a:r>
            <a:r>
              <a:rPr lang="ko-KR" altLang="en-US" sz="6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모듈</a:t>
            </a:r>
            <a:endParaRPr lang="ko-KR" altLang="en-US" sz="6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클래스 이름을 자동으로 </a:t>
            </a:r>
            <a:endParaRPr lang="en-US" altLang="ko-KR" sz="44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 이름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_</a:t>
            </a:r>
            <a:r>
              <a:rPr lang="ko-KR" altLang="en-US" sz="4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클래스 이름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_</a:t>
            </a: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해시 값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만들어준다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</a:p>
          <a:p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 확장자가 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.module.css</a:t>
            </a: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면 사용 가능</a:t>
            </a:r>
            <a:endParaRPr lang="ko-KR" altLang="en-US" sz="4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7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00401" y="3526971"/>
            <a:ext cx="8817428" cy="3331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67473" y="3606204"/>
            <a:ext cx="2221639" cy="545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CSS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242" y="-1"/>
            <a:ext cx="10450285" cy="35456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6925" y="3765"/>
            <a:ext cx="2576804" cy="687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JSX (html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요소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43376" t="56686" r="12984" b="37055"/>
          <a:stretch/>
        </p:blipFill>
        <p:spPr>
          <a:xfrm>
            <a:off x="636925" y="1008898"/>
            <a:ext cx="9426734" cy="1323755"/>
          </a:xfrm>
          <a:prstGeom prst="rect">
            <a:avLst/>
          </a:prstGeom>
        </p:spPr>
      </p:pic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43376" t="10978" r="33782" b="77642"/>
          <a:stretch/>
        </p:blipFill>
        <p:spPr>
          <a:xfrm>
            <a:off x="3800669" y="4362359"/>
            <a:ext cx="4746171" cy="23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25937" y="3526971"/>
            <a:ext cx="8817428" cy="3331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93009" y="3606204"/>
            <a:ext cx="2221639" cy="545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CSS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1937935" cy="32283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9682" y="3767"/>
            <a:ext cx="3006255" cy="625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JSX (html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요소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3376" t="22737" r="8712" b="73090"/>
          <a:stretch/>
        </p:blipFill>
        <p:spPr>
          <a:xfrm>
            <a:off x="319682" y="991105"/>
            <a:ext cx="10877054" cy="927501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43376" t="27289" r="35082" b="61521"/>
          <a:stretch/>
        </p:blipFill>
        <p:spPr>
          <a:xfrm>
            <a:off x="3893009" y="4435334"/>
            <a:ext cx="4261946" cy="21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13510" y="3220408"/>
            <a:ext cx="9766996" cy="3385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45998" y="3293225"/>
            <a:ext cx="2343737" cy="554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CSS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9010" y="237679"/>
            <a:ext cx="10232571" cy="29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1479" y="314390"/>
            <a:ext cx="2576804" cy="687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JSX (html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요소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3377" t="39617" r="14283" b="54314"/>
          <a:stretch/>
        </p:blipFill>
        <p:spPr>
          <a:xfrm>
            <a:off x="641273" y="1261479"/>
            <a:ext cx="9094687" cy="12764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3376" t="46065" r="34711" b="45780"/>
          <a:stretch/>
        </p:blipFill>
        <p:spPr>
          <a:xfrm>
            <a:off x="2445998" y="4167497"/>
            <a:ext cx="6343439" cy="231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부록</a:t>
            </a:r>
            <a:r>
              <a:rPr lang="en-US" altLang="ko-KR" sz="7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7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7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Sass</a:t>
            </a:r>
            <a:endParaRPr lang="ko-KR" altLang="en-US" sz="7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sass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3" y="1729144"/>
            <a:ext cx="5520677" cy="414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rnsi sjs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77" y="1312738"/>
            <a:ext cx="5517437" cy="455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5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1179629" cy="1967528"/>
          </a:xfrm>
        </p:spPr>
        <p:txBody>
          <a:bodyPr>
            <a:noAutofit/>
          </a:bodyPr>
          <a:lstStyle/>
          <a:p>
            <a:r>
              <a:rPr lang="en-US" altLang="ko-KR" sz="5400" dirty="0" smtClean="0">
                <a:solidFill>
                  <a:srgbClr val="AA797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</a:t>
            </a:r>
            <a:r>
              <a:rPr lang="en-US" altLang="ko-KR" sz="5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yntactically </a:t>
            </a:r>
            <a:r>
              <a:rPr lang="en-US" altLang="ko-KR" sz="5400" dirty="0" smtClean="0">
                <a:solidFill>
                  <a:srgbClr val="AA797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en-US" altLang="ko-KR" sz="5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wesome </a:t>
            </a:r>
            <a:r>
              <a:rPr lang="en-US" altLang="ko-KR" sz="5400" dirty="0" smtClean="0">
                <a:solidFill>
                  <a:srgbClr val="AA797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</a:t>
            </a:r>
            <a:r>
              <a:rPr lang="en-US" altLang="ko-KR" sz="5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tyle</a:t>
            </a:r>
            <a:r>
              <a:rPr lang="en-US" altLang="ko-KR" sz="5400" dirty="0" smtClean="0">
                <a:solidFill>
                  <a:srgbClr val="AA797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</a:t>
            </a:r>
            <a:r>
              <a:rPr lang="en-US" altLang="ko-KR" sz="5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heet</a:t>
            </a:r>
            <a:br>
              <a:rPr lang="en-US" altLang="ko-KR" sz="5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5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쥑이는</a:t>
            </a:r>
            <a:r>
              <a:rPr lang="ko-KR" altLang="en-US" sz="5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문법 스타일시트</a:t>
            </a:r>
            <a:endParaRPr lang="ko-KR" altLang="en-US" sz="5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CSS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쓰다 보면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중복 코드가 많아서 유지 보수가 어려워진다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CSS 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전처리기기는 이런 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CSS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문제를 변수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함수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상속 등 일반적인 프로그래밍 개념을 이용해 해결해 준다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Sass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대표적인 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CSS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전처리기기다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27788" y="2961855"/>
            <a:ext cx="7837713" cy="3700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5657" y="1586205"/>
            <a:ext cx="9013371" cy="1063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4184" y="477093"/>
            <a:ext cx="9108233" cy="1930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$ </a:t>
            </a:r>
            <a:r>
              <a:rPr lang="ko-KR" altLang="en-US" sz="4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기호를 통해 변수를 정의한다</a:t>
            </a:r>
            <a:r>
              <a:rPr lang="en-US" altLang="ko-KR" sz="4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4184" y="482376"/>
            <a:ext cx="914400" cy="549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44306" t="17236" r="23753" b="66263"/>
          <a:stretch/>
        </p:blipFill>
        <p:spPr>
          <a:xfrm>
            <a:off x="1175657" y="3204450"/>
            <a:ext cx="6512767" cy="329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27788" y="2961855"/>
            <a:ext cx="6195526" cy="3700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07706" y="1738605"/>
            <a:ext cx="9013371" cy="1063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6233" y="629493"/>
            <a:ext cx="9108233" cy="1930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</a:t>
            </a:r>
            <a:r>
              <a:rPr lang="en-US" altLang="ko-KR" sz="4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ixin</a:t>
            </a:r>
            <a:r>
              <a:rPr lang="ko-KR" altLang="en-US" sz="4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이라는 함수 기능이 있다</a:t>
            </a:r>
            <a:r>
              <a:rPr lang="en-US" altLang="ko-KR" sz="4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6233" y="634776"/>
            <a:ext cx="914400" cy="549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</a:t>
            </a:r>
            <a:r>
              <a:rPr lang="ko-KR" altLang="en-US" sz="32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</a:t>
            </a:r>
            <a:endParaRPr lang="ko-KR" altLang="en-US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7249" y="3004457"/>
            <a:ext cx="4758612" cy="36556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44306" t="34116" r="26167" b="53745"/>
          <a:stretch/>
        </p:blipFill>
        <p:spPr>
          <a:xfrm>
            <a:off x="925266" y="3664867"/>
            <a:ext cx="5800569" cy="23348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44306" t="47582" r="36752" b="48435"/>
          <a:stretch/>
        </p:blipFill>
        <p:spPr>
          <a:xfrm>
            <a:off x="7446399" y="3664867"/>
            <a:ext cx="4160312" cy="8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부록</a:t>
            </a:r>
            <a:r>
              <a:rPr lang="en-US" altLang="ko-KR" sz="6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2 - styled-components</a:t>
            </a:r>
            <a:endParaRPr lang="ko-KR" altLang="en-US" sz="6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사람들은 자바스크립트 파일 안에 스타일을 선언하는 방식을 쓰기도 한다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 방식에 도움을 주는 라이브러리 중 가장 인기 있는 것이</a:t>
            </a:r>
            <a:r>
              <a:rPr lang="en-US" altLang="ko-KR" sz="4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바로 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Styled-components</a:t>
            </a: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4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props</a:t>
            </a: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이용할 수 있다는 장점이 있다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4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어이가 없네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04" y="365125"/>
            <a:ext cx="7758867" cy="61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4306" t="52702" r="12425" b="34780"/>
          <a:stretch/>
        </p:blipFill>
        <p:spPr>
          <a:xfrm>
            <a:off x="838200" y="2086881"/>
            <a:ext cx="10551965" cy="29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여러분 안녕히계세요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64" y="365125"/>
            <a:ext cx="774911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2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63" t="6108" r="-563" b="54518"/>
          <a:stretch/>
        </p:blipFill>
        <p:spPr>
          <a:xfrm>
            <a:off x="838200" y="365125"/>
            <a:ext cx="9944100" cy="3862875"/>
          </a:xfrm>
          <a:prstGeom prst="rect">
            <a:avLst/>
          </a:prstGeom>
        </p:spPr>
      </p:pic>
      <p:pic>
        <p:nvPicPr>
          <p:cNvPr id="2050" name="Picture 2" descr="고민하는 짤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29" y="2443972"/>
            <a:ext cx="3837927" cy="383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5"/>
          <p:cNvSpPr/>
          <p:nvPr/>
        </p:nvSpPr>
        <p:spPr>
          <a:xfrm>
            <a:off x="7053943" y="746205"/>
            <a:ext cx="3728357" cy="3616732"/>
          </a:xfrm>
          <a:prstGeom prst="wedgeEllipseCallout">
            <a:avLst>
              <a:gd name="adj1" fmla="val -59874"/>
              <a:gd name="adj2" fmla="val 382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음</a:t>
            </a:r>
            <a:r>
              <a:rPr lang="en-US" altLang="ko-KR" sz="3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.. </a:t>
            </a:r>
            <a:r>
              <a:rPr lang="ko-KR" altLang="en-US" sz="36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허전한데</a:t>
            </a:r>
            <a:r>
              <a:rPr lang="en-US" altLang="ko-KR" sz="36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9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9532" b="14002"/>
          <a:stretch/>
        </p:blipFill>
        <p:spPr>
          <a:xfrm>
            <a:off x="32066" y="0"/>
            <a:ext cx="8973230" cy="6775881"/>
          </a:xfrm>
          <a:prstGeom prst="rect">
            <a:avLst/>
          </a:prstGeom>
        </p:spPr>
      </p:pic>
      <p:pic>
        <p:nvPicPr>
          <p:cNvPr id="3076" name="Picture 4" descr="이거지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779" y="2512513"/>
            <a:ext cx="4357615" cy="41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컴포넌트 꾸미는 법</a:t>
            </a:r>
            <a:endParaRPr lang="ko-KR" altLang="en-US" sz="5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5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CSS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5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Sass</a:t>
            </a:r>
          </a:p>
          <a:p>
            <a:pPr marL="514350" indent="-514350">
              <a:buAutoNum type="arabicPeriod"/>
            </a:pPr>
            <a:r>
              <a:rPr lang="en-US" altLang="ko-KR" sz="5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CSS </a:t>
            </a:r>
            <a:r>
              <a:rPr lang="ko-KR" altLang="en-US" sz="5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모듈</a:t>
            </a:r>
            <a:endParaRPr lang="en-US" altLang="ko-KR" sz="54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5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라이브러리</a:t>
            </a:r>
            <a:r>
              <a:rPr lang="en-US" altLang="ko-KR" sz="5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(styled-components)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3143" y="3079101"/>
            <a:ext cx="3545633" cy="1119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3143" y="4799044"/>
            <a:ext cx="10114384" cy="1275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4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CSS</a:t>
            </a:r>
            <a:endParaRPr lang="ko-KR" altLang="en-US" sz="7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컴포넌트와 충돌하지 않는 게 중요</a:t>
            </a: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4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sym typeface="Wingdings" panose="05000000000000000000" pitchFamily="2" charset="2"/>
              </a:rPr>
              <a:t></a:t>
            </a:r>
            <a:endParaRPr lang="en-US" altLang="ko-KR" sz="44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ko-KR" altLang="en-US" sz="4000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선택자를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여러 번 쓰거나</a:t>
            </a:r>
            <a:endParaRPr lang="en-US" altLang="ko-KR" sz="4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971550" lvl="1" indent="-514350">
              <a:buAutoNum type="arabicPeriod"/>
            </a:pP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컴포넌트명과 </a:t>
            </a:r>
            <a:r>
              <a:rPr lang="ko-KR" altLang="en-US" sz="4000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요소명을</a:t>
            </a:r>
            <a:r>
              <a:rPr lang="ko-KR" altLang="en-US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연결해서 이름을 지어야 한다</a:t>
            </a:r>
            <a:r>
              <a:rPr lang="en-US" altLang="ko-KR" sz="4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en-US" altLang="ko-KR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1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7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1575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42149" y="3559047"/>
            <a:ext cx="5637245" cy="3214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1761575"/>
            <a:ext cx="5579706" cy="17265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54487" y="1798111"/>
            <a:ext cx="2221639" cy="648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JSX (html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요소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6242" y="3596473"/>
            <a:ext cx="2221639" cy="648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CSS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43748" t="40186" r="35978" b="57294"/>
          <a:stretch/>
        </p:blipFill>
        <p:spPr>
          <a:xfrm>
            <a:off x="1154487" y="2599912"/>
            <a:ext cx="5148808" cy="6269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39828" t="35188" r="37516" b="57795"/>
          <a:stretch/>
        </p:blipFill>
        <p:spPr>
          <a:xfrm>
            <a:off x="5946242" y="4807563"/>
            <a:ext cx="4922744" cy="14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00401" y="3526971"/>
            <a:ext cx="8817428" cy="3331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85327" y="246410"/>
            <a:ext cx="10568473" cy="2906018"/>
            <a:chOff x="785327" y="246410"/>
            <a:chExt cx="10232571" cy="2906018"/>
          </a:xfrm>
        </p:grpSpPr>
        <p:sp>
          <p:nvSpPr>
            <p:cNvPr id="6" name="직사각형 5"/>
            <p:cNvSpPr/>
            <p:nvPr/>
          </p:nvSpPr>
          <p:spPr>
            <a:xfrm>
              <a:off x="785327" y="246410"/>
              <a:ext cx="10232571" cy="290601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06694" y="445455"/>
              <a:ext cx="2576804" cy="6874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JSX (html</a:t>
              </a:r>
              <a:r>
                <a:rPr lang="ko-KR" altLang="en-US" sz="2400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요소</a:t>
              </a:r>
              <a:r>
                <a:rPr lang="en-US" altLang="ko-KR" sz="2400" dirty="0" smtClean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)</a:t>
              </a:r>
              <a:endPara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767473" y="3606204"/>
            <a:ext cx="2221639" cy="545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CSS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39292" t="41323" r="8711" b="50901"/>
          <a:stretch/>
        </p:blipFill>
        <p:spPr>
          <a:xfrm>
            <a:off x="1115098" y="1375602"/>
            <a:ext cx="9961804" cy="14586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39105" t="49098" r="13354" b="41987"/>
          <a:stretch/>
        </p:blipFill>
        <p:spPr>
          <a:xfrm>
            <a:off x="3767473" y="4620163"/>
            <a:ext cx="7448184" cy="13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00401" y="3526971"/>
            <a:ext cx="8817428" cy="3331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67473" y="3606204"/>
            <a:ext cx="2221639" cy="545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CSS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53477"/>
            <a:ext cx="10232571" cy="2906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90669" y="230188"/>
            <a:ext cx="2576804" cy="687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JSX (html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요소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43377" t="17426" r="43067" b="74228"/>
          <a:stretch/>
        </p:blipFill>
        <p:spPr>
          <a:xfrm>
            <a:off x="4288847" y="385119"/>
            <a:ext cx="4052721" cy="24427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43377" t="27668" r="33967" b="64746"/>
          <a:stretch/>
        </p:blipFill>
        <p:spPr>
          <a:xfrm>
            <a:off x="3819329" y="4417693"/>
            <a:ext cx="6791586" cy="2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306</Words>
  <Application>Microsoft Office PowerPoint</Application>
  <PresentationFormat>와이드스크린</PresentationFormat>
  <Paragraphs>59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배달의민족 한나는 열한살</vt:lpstr>
      <vt:lpstr>배달의민족 한나체 Air</vt:lpstr>
      <vt:lpstr>Arial</vt:lpstr>
      <vt:lpstr>Wingdings</vt:lpstr>
      <vt:lpstr>Office 테마</vt:lpstr>
      <vt:lpstr>갑자기 분위기 CSS</vt:lpstr>
      <vt:lpstr>PowerPoint 프레젠테이션</vt:lpstr>
      <vt:lpstr>PowerPoint 프레젠테이션</vt:lpstr>
      <vt:lpstr>멋</vt:lpstr>
      <vt:lpstr>컴포넌트 꾸미는 법</vt:lpstr>
      <vt:lpstr>CSS</vt:lpstr>
      <vt:lpstr>PowerPoint 프레젠테이션</vt:lpstr>
      <vt:lpstr>PowerPoint 프레젠테이션</vt:lpstr>
      <vt:lpstr>PowerPoint 프레젠테이션</vt:lpstr>
      <vt:lpstr>PowerPoint 프레젠테이션</vt:lpstr>
      <vt:lpstr>CSS 모듈</vt:lpstr>
      <vt:lpstr>PowerPoint 프레젠테이션</vt:lpstr>
      <vt:lpstr>PowerPoint 프레젠테이션</vt:lpstr>
      <vt:lpstr>PowerPoint 프레젠테이션</vt:lpstr>
      <vt:lpstr>부록1 - Sass</vt:lpstr>
      <vt:lpstr>Syntactically awesome stylesheet 쥑이는 문법 스타일시트</vt:lpstr>
      <vt:lpstr>PowerPoint 프레젠테이션</vt:lpstr>
      <vt:lpstr>PowerPoint 프레젠테이션</vt:lpstr>
      <vt:lpstr>부록2 - styled-components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갑자기 분위기 CSS</dc:title>
  <dc:creator>MINJAE</dc:creator>
  <cp:lastModifiedBy>MINJAE</cp:lastModifiedBy>
  <cp:revision>32</cp:revision>
  <dcterms:created xsi:type="dcterms:W3CDTF">2020-03-17T12:32:22Z</dcterms:created>
  <dcterms:modified xsi:type="dcterms:W3CDTF">2020-03-18T09:26:23Z</dcterms:modified>
</cp:coreProperties>
</file>