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1DD8C-C9BE-6443-9C2F-1D6FBE9C8052}"/>
              </a:ext>
            </a:extLst>
          </p:cNvPr>
          <p:cNvSpPr>
            <a:spLocks noGrp="1"/>
          </p:cNvSpPr>
          <p:nvPr>
            <p:ph type="subTitle" idx="1"/>
          </p:nvPr>
        </p:nvSpPr>
        <p:spPr>
          <a:xfrm>
            <a:off x="936994" y="1557303"/>
            <a:ext cx="10393641" cy="3378346"/>
          </a:xfrm>
        </p:spPr>
        <p:txBody>
          <a:bodyPr>
            <a:noAutofit/>
          </a:bodyPr>
          <a:lstStyle/>
          <a:p>
            <a:pPr algn="l"/>
            <a:r>
              <a:rPr lang="en-US" sz="2800"/>
              <a:t>    </a:t>
            </a:r>
            <a:r>
              <a:rPr lang="en-US" sz="2800" u="sng"/>
              <a:t>Team Name</a:t>
            </a:r>
            <a:r>
              <a:rPr lang="en-US" sz="2800"/>
              <a:t>: Techjunkies</a:t>
            </a:r>
          </a:p>
          <a:p>
            <a:pPr algn="l"/>
            <a:endParaRPr lang="en-US" sz="2800"/>
          </a:p>
          <a:p>
            <a:pPr algn="l"/>
            <a:r>
              <a:rPr lang="en-US" sz="2800"/>
              <a:t>   </a:t>
            </a:r>
            <a:r>
              <a:rPr lang="en-US" sz="2500"/>
              <a:t> </a:t>
            </a:r>
            <a:r>
              <a:rPr lang="en-US" sz="2800" u="sng"/>
              <a:t>Team Members</a:t>
            </a:r>
            <a:r>
              <a:rPr lang="en-US" sz="2500"/>
              <a:t>:- </a:t>
            </a:r>
          </a:p>
          <a:p>
            <a:pPr algn="l"/>
            <a:r>
              <a:rPr lang="en-US" sz="2800"/>
              <a:t>                Leader:   Kunal Birla(Btech-Cse,1</a:t>
            </a:r>
            <a:r>
              <a:rPr lang="en-US" sz="2800" baseline="30000"/>
              <a:t>st</a:t>
            </a:r>
            <a:r>
              <a:rPr lang="en-US" sz="2800"/>
              <a:t> year)</a:t>
            </a:r>
          </a:p>
          <a:p>
            <a:pPr algn="l"/>
            <a:r>
              <a:rPr lang="en-US" sz="2800"/>
              <a:t>                                Anuj Chhabra(Btech-Cse,1</a:t>
            </a:r>
            <a:r>
              <a:rPr lang="en-US" sz="2800" baseline="30000"/>
              <a:t>st</a:t>
            </a:r>
            <a:r>
              <a:rPr lang="en-US" sz="2800"/>
              <a:t> year)</a:t>
            </a:r>
          </a:p>
          <a:p>
            <a:pPr algn="l"/>
            <a:r>
              <a:rPr lang="en-US" sz="2800"/>
              <a:t>                                Harshit Garg(Btech-Cse,1</a:t>
            </a:r>
            <a:r>
              <a:rPr lang="en-US" sz="2800" baseline="30000"/>
              <a:t>st</a:t>
            </a:r>
            <a:r>
              <a:rPr lang="en-US" sz="2800"/>
              <a:t> year)</a:t>
            </a:r>
          </a:p>
        </p:txBody>
      </p:sp>
      <p:sp>
        <p:nvSpPr>
          <p:cNvPr id="7" name="TextBox 6">
            <a:extLst>
              <a:ext uri="{FF2B5EF4-FFF2-40B4-BE49-F238E27FC236}">
                <a16:creationId xmlns:a16="http://schemas.microsoft.com/office/drawing/2014/main" id="{80B37CB6-5D43-4345-97B2-C7CC7B00A342}"/>
              </a:ext>
            </a:extLst>
          </p:cNvPr>
          <p:cNvSpPr txBox="1"/>
          <p:nvPr/>
        </p:nvSpPr>
        <p:spPr>
          <a:xfrm rot="10800000" flipV="1">
            <a:off x="4347522" y="5050362"/>
            <a:ext cx="6324630" cy="523220"/>
          </a:xfrm>
          <a:prstGeom prst="rect">
            <a:avLst/>
          </a:prstGeom>
          <a:noFill/>
        </p:spPr>
        <p:txBody>
          <a:bodyPr wrap="square" rtlCol="0">
            <a:spAutoFit/>
          </a:bodyPr>
          <a:lstStyle/>
          <a:p>
            <a:pPr algn="l"/>
            <a:r>
              <a:rPr lang="en-US" sz="2800" b="1" u="sng"/>
              <a:t>College Name</a:t>
            </a:r>
            <a:r>
              <a:rPr lang="en-US" sz="2800" b="1"/>
              <a:t>:- Delhi Technical Campus</a:t>
            </a:r>
          </a:p>
        </p:txBody>
      </p:sp>
      <p:sp>
        <p:nvSpPr>
          <p:cNvPr id="4" name="TextBox 3">
            <a:extLst>
              <a:ext uri="{FF2B5EF4-FFF2-40B4-BE49-F238E27FC236}">
                <a16:creationId xmlns:a16="http://schemas.microsoft.com/office/drawing/2014/main" id="{8F08C1BD-FDD9-9A4F-9EE4-1CCC7FA080AC}"/>
              </a:ext>
            </a:extLst>
          </p:cNvPr>
          <p:cNvSpPr txBox="1"/>
          <p:nvPr/>
        </p:nvSpPr>
        <p:spPr>
          <a:xfrm rot="10800000" flipV="1">
            <a:off x="4347522" y="441165"/>
            <a:ext cx="6526327" cy="707886"/>
          </a:xfrm>
          <a:prstGeom prst="rect">
            <a:avLst/>
          </a:prstGeom>
          <a:noFill/>
        </p:spPr>
        <p:txBody>
          <a:bodyPr wrap="square" rtlCol="0">
            <a:spAutoFit/>
          </a:bodyPr>
          <a:lstStyle/>
          <a:p>
            <a:pPr algn="l"/>
            <a:r>
              <a:rPr lang="en-US" sz="4000" i="1" u="sng">
                <a:latin typeface="Berlin Sans FB" panose="020E0602020502020306" pitchFamily="34" charset="0"/>
              </a:rPr>
              <a:t>Techonetes: Hackathon</a:t>
            </a:r>
          </a:p>
        </p:txBody>
      </p:sp>
    </p:spTree>
    <p:extLst>
      <p:ext uri="{BB962C8B-B14F-4D97-AF65-F5344CB8AC3E}">
        <p14:creationId xmlns:p14="http://schemas.microsoft.com/office/powerpoint/2010/main" val="422640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2178AA-6FB6-FF44-AB29-89DAA2B24326}"/>
              </a:ext>
            </a:extLst>
          </p:cNvPr>
          <p:cNvSpPr>
            <a:spLocks noGrp="1"/>
          </p:cNvSpPr>
          <p:nvPr>
            <p:ph type="subTitle" idx="1"/>
          </p:nvPr>
        </p:nvSpPr>
        <p:spPr>
          <a:xfrm>
            <a:off x="1345254" y="1635909"/>
            <a:ext cx="9501492" cy="3586182"/>
          </a:xfrm>
        </p:spPr>
        <p:txBody>
          <a:bodyPr>
            <a:noAutofit/>
          </a:bodyPr>
          <a:lstStyle/>
          <a:p>
            <a:r>
              <a:rPr lang="en-US" sz="2400" b="1"/>
              <a:t>Problem Statement:- 1. Remote communication
(Description: In today’s post-pandemic world remote work has become the norm but still, there are many issues with today’s remote work infrastructure in India such as poor network connectivity and etc. your job is to come up with a creative solution to make the process of remote work easier ).</a:t>
            </a:r>
          </a:p>
        </p:txBody>
      </p:sp>
    </p:spTree>
    <p:extLst>
      <p:ext uri="{BB962C8B-B14F-4D97-AF65-F5344CB8AC3E}">
        <p14:creationId xmlns:p14="http://schemas.microsoft.com/office/powerpoint/2010/main" val="41085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E612-7E2E-8244-866C-36DAA7A52A21}"/>
              </a:ext>
            </a:extLst>
          </p:cNvPr>
          <p:cNvSpPr>
            <a:spLocks noGrp="1"/>
          </p:cNvSpPr>
          <p:nvPr>
            <p:ph type="title"/>
          </p:nvPr>
        </p:nvSpPr>
        <p:spPr>
          <a:xfrm>
            <a:off x="831734" y="296614"/>
            <a:ext cx="10528532" cy="2185418"/>
          </a:xfrm>
        </p:spPr>
        <p:txBody>
          <a:bodyPr>
            <a:normAutofit/>
          </a:bodyPr>
          <a:lstStyle/>
          <a:p>
            <a:pPr algn="ctr"/>
            <a:r>
              <a:rPr lang="en-US" sz="8800" i="1" u="sng">
                <a:solidFill>
                  <a:schemeClr val="tx1"/>
                </a:solidFill>
                <a:latin typeface="Berlin Sans FB" panose="02000000000000000000" pitchFamily="2" charset="0"/>
                <a:ea typeface="Berlin Sans FB" panose="02000000000000000000" pitchFamily="2" charset="0"/>
              </a:rPr>
              <a:t>Idea Details</a:t>
            </a:r>
          </a:p>
        </p:txBody>
      </p:sp>
      <p:sp>
        <p:nvSpPr>
          <p:cNvPr id="3" name="Content Placeholder 2">
            <a:extLst>
              <a:ext uri="{FF2B5EF4-FFF2-40B4-BE49-F238E27FC236}">
                <a16:creationId xmlns:a16="http://schemas.microsoft.com/office/drawing/2014/main" id="{6C14E2FE-62F2-C648-A57B-A902BBE77004}"/>
              </a:ext>
            </a:extLst>
          </p:cNvPr>
          <p:cNvSpPr>
            <a:spLocks noGrp="1"/>
          </p:cNvSpPr>
          <p:nvPr>
            <p:ph idx="1"/>
          </p:nvPr>
        </p:nvSpPr>
        <p:spPr>
          <a:xfrm>
            <a:off x="1112419" y="1838428"/>
            <a:ext cx="10247847" cy="5019572"/>
          </a:xfrm>
        </p:spPr>
        <p:txBody>
          <a:bodyPr>
            <a:normAutofit lnSpcReduction="10000"/>
          </a:bodyPr>
          <a:lstStyle/>
          <a:p>
            <a:r>
              <a:rPr lang="en-US" sz="2400"/>
              <a:t>The main problem that is faced by people in remote work is communication.
So aiming this our idea is to create an application that will help all the employees to know which person is active/online at that particular moment.</a:t>
            </a:r>
          </a:p>
          <a:p>
            <a:r>
              <a:rPr lang="en-US" sz="2400"/>
              <a:t>Basically we are creating a virtual punching machine which will enable the employees to mark their presence and in particular we are adding some more features which are as follows:-</a:t>
            </a:r>
          </a:p>
          <a:p>
            <a:pPr marL="0" indent="0">
              <a:buNone/>
            </a:pPr>
            <a:r>
              <a:rPr lang="en-US" sz="2400"/>
              <a:t>     •We will add features which will show who is online at that moment </a:t>
            </a:r>
          </a:p>
          <a:p>
            <a:pPr marL="0" indent="0">
              <a:buNone/>
            </a:pPr>
            <a:r>
              <a:rPr lang="en-US" sz="2400"/>
              <a:t>        and who is not.</a:t>
            </a:r>
          </a:p>
          <a:p>
            <a:pPr marL="0" indent="0">
              <a:buNone/>
            </a:pPr>
            <a:r>
              <a:rPr lang="en-US" sz="2400"/>
              <a:t>     •All the employees will be getting notification when other co-workers will </a:t>
            </a:r>
          </a:p>
          <a:p>
            <a:pPr marL="0" indent="0">
              <a:buNone/>
            </a:pPr>
            <a:r>
              <a:rPr lang="en-US" sz="2400"/>
              <a:t>        come online.</a:t>
            </a:r>
          </a:p>
        </p:txBody>
      </p:sp>
    </p:spTree>
    <p:extLst>
      <p:ext uri="{BB962C8B-B14F-4D97-AF65-F5344CB8AC3E}">
        <p14:creationId xmlns:p14="http://schemas.microsoft.com/office/powerpoint/2010/main" val="283228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F988-5A39-3C4C-975A-226D20C8066F}"/>
              </a:ext>
            </a:extLst>
          </p:cNvPr>
          <p:cNvSpPr>
            <a:spLocks noGrp="1"/>
          </p:cNvSpPr>
          <p:nvPr>
            <p:ph type="ctrTitle"/>
          </p:nvPr>
        </p:nvSpPr>
        <p:spPr>
          <a:xfrm>
            <a:off x="5166136" y="-272736"/>
            <a:ext cx="7747543" cy="3701736"/>
          </a:xfrm>
        </p:spPr>
        <p:txBody>
          <a:bodyPr/>
          <a:lstStyle/>
          <a:p>
            <a:pPr algn="l"/>
            <a:r>
              <a:rPr lang="en-US" u="sng">
                <a:latin typeface="Berlin Sans FB" panose="020E0602020502020306" pitchFamily="34" charset="0"/>
              </a:rPr>
              <a:t>Case </a:t>
            </a:r>
            <a:br>
              <a:rPr lang="en-US" u="sng">
                <a:latin typeface="Berlin Sans FB" panose="020E0602020502020306" pitchFamily="34" charset="0"/>
              </a:rPr>
            </a:br>
            <a:r>
              <a:rPr lang="en-US" u="sng">
                <a:latin typeface="Berlin Sans FB" panose="020E0602020502020306" pitchFamily="34" charset="0"/>
              </a:rPr>
              <a:t>     Diagram</a:t>
            </a:r>
            <a:r>
              <a:rPr lang="en-US" u="sng"/>
              <a:t>:-</a:t>
            </a:r>
            <a:br>
              <a:rPr lang="en-US" u="sng"/>
            </a:br>
            <a:endParaRPr lang="en-US" u="sng"/>
          </a:p>
        </p:txBody>
      </p:sp>
      <p:pic>
        <p:nvPicPr>
          <p:cNvPr id="4" name="Picture 4">
            <a:extLst>
              <a:ext uri="{FF2B5EF4-FFF2-40B4-BE49-F238E27FC236}">
                <a16:creationId xmlns:a16="http://schemas.microsoft.com/office/drawing/2014/main" id="{BCB78E69-CFCD-8F48-82AA-61418446019A}"/>
              </a:ext>
            </a:extLst>
          </p:cNvPr>
          <p:cNvPicPr>
            <a:picLocks noChangeAspect="1"/>
          </p:cNvPicPr>
          <p:nvPr/>
        </p:nvPicPr>
        <p:blipFill>
          <a:blip r:embed="rId2"/>
          <a:stretch>
            <a:fillRect/>
          </a:stretch>
        </p:blipFill>
        <p:spPr>
          <a:xfrm>
            <a:off x="1548341" y="1964454"/>
            <a:ext cx="4272425" cy="4255622"/>
          </a:xfrm>
          <a:prstGeom prst="rect">
            <a:avLst/>
          </a:prstGeom>
        </p:spPr>
      </p:pic>
      <p:sp>
        <p:nvSpPr>
          <p:cNvPr id="5" name="Plus Sign 4">
            <a:extLst>
              <a:ext uri="{FF2B5EF4-FFF2-40B4-BE49-F238E27FC236}">
                <a16:creationId xmlns:a16="http://schemas.microsoft.com/office/drawing/2014/main" id="{665DBDB5-4926-BB4B-9F68-A5BE138B31C7}"/>
              </a:ext>
            </a:extLst>
          </p:cNvPr>
          <p:cNvSpPr/>
          <p:nvPr/>
        </p:nvSpPr>
        <p:spPr>
          <a:xfrm>
            <a:off x="6928059" y="2674622"/>
            <a:ext cx="3050017" cy="278306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t>Making Connections</a:t>
            </a:r>
          </a:p>
        </p:txBody>
      </p:sp>
    </p:spTree>
    <p:extLst>
      <p:ext uri="{BB962C8B-B14F-4D97-AF65-F5344CB8AC3E}">
        <p14:creationId xmlns:p14="http://schemas.microsoft.com/office/powerpoint/2010/main" val="376978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FE9C-E12C-D444-9C0B-5C5CF31D875B}"/>
              </a:ext>
            </a:extLst>
          </p:cNvPr>
          <p:cNvSpPr>
            <a:spLocks noGrp="1"/>
          </p:cNvSpPr>
          <p:nvPr>
            <p:ph type="title"/>
          </p:nvPr>
        </p:nvSpPr>
        <p:spPr/>
        <p:txBody>
          <a:bodyPr>
            <a:normAutofit/>
          </a:bodyPr>
          <a:lstStyle/>
          <a:p>
            <a:r>
              <a:rPr lang="en-US" sz="4000" i="1" u="sng">
                <a:latin typeface="Berlin Sans FB" panose="020E0602020502020306" pitchFamily="34" charset="0"/>
              </a:rPr>
              <a:t>Some other add on’s:-</a:t>
            </a:r>
          </a:p>
        </p:txBody>
      </p:sp>
      <p:sp>
        <p:nvSpPr>
          <p:cNvPr id="3" name="Content Placeholder 2">
            <a:extLst>
              <a:ext uri="{FF2B5EF4-FFF2-40B4-BE49-F238E27FC236}">
                <a16:creationId xmlns:a16="http://schemas.microsoft.com/office/drawing/2014/main" id="{7DD61878-8F0C-8E42-A97B-CA284121F0E0}"/>
              </a:ext>
            </a:extLst>
          </p:cNvPr>
          <p:cNvSpPr>
            <a:spLocks noGrp="1"/>
          </p:cNvSpPr>
          <p:nvPr>
            <p:ph idx="1"/>
          </p:nvPr>
        </p:nvSpPr>
        <p:spPr>
          <a:xfrm>
            <a:off x="1371600" y="1767816"/>
            <a:ext cx="9839737" cy="1661184"/>
          </a:xfrm>
        </p:spPr>
        <p:txBody>
          <a:bodyPr>
            <a:noAutofit/>
          </a:bodyPr>
          <a:lstStyle/>
          <a:p>
            <a:r>
              <a:rPr lang="en-US" sz="2400"/>
              <a:t>We will adding one more features through which the employees can put themselves offline whenever they will be going to lunch and other stuff and the reason will also be stated that where they are going. We will pe putting various options for being offline like:-lunch,dinner, other important work,etc.</a:t>
            </a:r>
          </a:p>
        </p:txBody>
      </p:sp>
      <p:sp>
        <p:nvSpPr>
          <p:cNvPr id="4" name="TextBox 3">
            <a:extLst>
              <a:ext uri="{FF2B5EF4-FFF2-40B4-BE49-F238E27FC236}">
                <a16:creationId xmlns:a16="http://schemas.microsoft.com/office/drawing/2014/main" id="{6CDDC79C-7552-E64C-A17A-ABFE3A2BA4E5}"/>
              </a:ext>
            </a:extLst>
          </p:cNvPr>
          <p:cNvSpPr txBox="1"/>
          <p:nvPr/>
        </p:nvSpPr>
        <p:spPr>
          <a:xfrm>
            <a:off x="1371600" y="3737478"/>
            <a:ext cx="10552262" cy="707886"/>
          </a:xfrm>
          <a:prstGeom prst="rect">
            <a:avLst/>
          </a:prstGeom>
          <a:noFill/>
        </p:spPr>
        <p:txBody>
          <a:bodyPr wrap="square" rtlCol="0">
            <a:spAutoFit/>
          </a:bodyPr>
          <a:lstStyle/>
          <a:p>
            <a:pPr algn="l"/>
            <a:r>
              <a:rPr lang="en-US" sz="4000" i="1" u="sng">
                <a:latin typeface="Berlin Sans FB" panose="020E0602020502020306" pitchFamily="34" charset="0"/>
              </a:rPr>
              <a:t>Pros of our idea:-</a:t>
            </a:r>
          </a:p>
        </p:txBody>
      </p:sp>
      <p:sp>
        <p:nvSpPr>
          <p:cNvPr id="12" name="TextBox 11">
            <a:extLst>
              <a:ext uri="{FF2B5EF4-FFF2-40B4-BE49-F238E27FC236}">
                <a16:creationId xmlns:a16="http://schemas.microsoft.com/office/drawing/2014/main" id="{02B3DE2F-5ED4-B74E-865F-9F862C920D67}"/>
              </a:ext>
            </a:extLst>
          </p:cNvPr>
          <p:cNvSpPr txBox="1"/>
          <p:nvPr/>
        </p:nvSpPr>
        <p:spPr>
          <a:xfrm>
            <a:off x="861424" y="4753842"/>
            <a:ext cx="10349913" cy="2123658"/>
          </a:xfrm>
          <a:prstGeom prst="rect">
            <a:avLst/>
          </a:prstGeom>
          <a:noFill/>
        </p:spPr>
        <p:txBody>
          <a:bodyPr wrap="square" rtlCol="0">
            <a:spAutoFit/>
          </a:bodyPr>
          <a:lstStyle/>
          <a:p>
            <a:pPr algn="l"/>
            <a:r>
              <a:rPr lang="en-US"/>
              <a:t>	 </a:t>
            </a:r>
            <a:r>
              <a:rPr lang="en-US" sz="2400"/>
              <a:t>■   This will make the communication easier.</a:t>
            </a:r>
          </a:p>
          <a:p>
            <a:pPr algn="l"/>
            <a:endParaRPr lang="en-US"/>
          </a:p>
          <a:p>
            <a:pPr algn="l"/>
            <a:r>
              <a:rPr lang="en-US"/>
              <a:t>          </a:t>
            </a:r>
          </a:p>
          <a:p>
            <a:pPr algn="l"/>
            <a:endParaRPr lang="en-US"/>
          </a:p>
          <a:p>
            <a:pPr algn="l"/>
            <a:endParaRPr lang="en-US"/>
          </a:p>
          <a:p>
            <a:pPr algn="l"/>
            <a:endParaRPr lang="en-US"/>
          </a:p>
          <a:p>
            <a:pPr algn="l"/>
            <a:endParaRPr lang="en-US"/>
          </a:p>
        </p:txBody>
      </p:sp>
      <p:sp>
        <p:nvSpPr>
          <p:cNvPr id="9" name="TextBox 8">
            <a:extLst>
              <a:ext uri="{FF2B5EF4-FFF2-40B4-BE49-F238E27FC236}">
                <a16:creationId xmlns:a16="http://schemas.microsoft.com/office/drawing/2014/main" id="{1DD4DBF3-CE8A-0546-9CDC-898173A5D848}"/>
              </a:ext>
            </a:extLst>
          </p:cNvPr>
          <p:cNvSpPr txBox="1"/>
          <p:nvPr/>
        </p:nvSpPr>
        <p:spPr>
          <a:xfrm>
            <a:off x="3049187" y="3244185"/>
            <a:ext cx="6098372" cy="369332"/>
          </a:xfrm>
          <a:prstGeom prst="rect">
            <a:avLst/>
          </a:prstGeom>
          <a:noFill/>
        </p:spPr>
        <p:txBody>
          <a:bodyPr wrap="square">
            <a:spAutoFit/>
          </a:bodyPr>
          <a:lstStyle/>
          <a:p>
            <a:pPr marL="0" algn="ctr" rtl="0" eaLnBrk="1" fontAlgn="t" latinLnBrk="0" hangingPunct="1">
              <a:spcBef>
                <a:spcPts val="0"/>
              </a:spcBef>
              <a:spcAft>
                <a:spcPts val="0"/>
              </a:spcAft>
            </a:pPr>
            <a:endParaRPr lang="en-US" sz="1800" b="0" i="0" u="none" strike="noStrike">
              <a:effectLst/>
              <a:latin typeface="Arial" panose="020B0604020202020204" pitchFamily="34" charset="0"/>
            </a:endParaRPr>
          </a:p>
        </p:txBody>
      </p:sp>
      <p:sp>
        <p:nvSpPr>
          <p:cNvPr id="11" name="TextBox 10">
            <a:extLst>
              <a:ext uri="{FF2B5EF4-FFF2-40B4-BE49-F238E27FC236}">
                <a16:creationId xmlns:a16="http://schemas.microsoft.com/office/drawing/2014/main" id="{58489C04-38E7-C74F-8691-7D9338724561}"/>
              </a:ext>
            </a:extLst>
          </p:cNvPr>
          <p:cNvSpPr txBox="1"/>
          <p:nvPr/>
        </p:nvSpPr>
        <p:spPr>
          <a:xfrm>
            <a:off x="5183973" y="2514451"/>
            <a:ext cx="1828800" cy="1828800"/>
          </a:xfrm>
          <a:prstGeom prst="rect">
            <a:avLst/>
          </a:prstGeom>
          <a:noFill/>
        </p:spPr>
        <p:txBody>
          <a:bodyPr wrap="square" rtlCol="0">
            <a:spAutoFit/>
          </a:bodyPr>
          <a:lstStyle/>
          <a:p>
            <a:pPr algn="l"/>
            <a:endParaRPr lang="en-US"/>
          </a:p>
        </p:txBody>
      </p:sp>
      <p:sp>
        <p:nvSpPr>
          <p:cNvPr id="22" name="TextBox 21">
            <a:extLst>
              <a:ext uri="{FF2B5EF4-FFF2-40B4-BE49-F238E27FC236}">
                <a16:creationId xmlns:a16="http://schemas.microsoft.com/office/drawing/2014/main" id="{C1CBC3C6-D24E-7B40-BD58-5115B36EC278}"/>
              </a:ext>
            </a:extLst>
          </p:cNvPr>
          <p:cNvSpPr txBox="1"/>
          <p:nvPr/>
        </p:nvSpPr>
        <p:spPr>
          <a:xfrm>
            <a:off x="529218" y="5144015"/>
            <a:ext cx="9601200" cy="738664"/>
          </a:xfrm>
          <a:prstGeom prst="rect">
            <a:avLst/>
          </a:prstGeom>
          <a:noFill/>
        </p:spPr>
        <p:txBody>
          <a:bodyPr wrap="square">
            <a:spAutoFit/>
          </a:bodyPr>
          <a:lstStyle/>
          <a:p>
            <a:pPr marL="0" algn="ctr" rtl="0" eaLnBrk="1" fontAlgn="t" latinLnBrk="0" hangingPunct="1">
              <a:spcBef>
                <a:spcPts val="0"/>
              </a:spcBef>
              <a:spcAft>
                <a:spcPts val="0"/>
              </a:spcAft>
            </a:pPr>
            <a:br>
              <a:rPr lang="en-US" sz="1800" b="0" i="0" u="none" strike="noStrike" kern="1200">
                <a:solidFill>
                  <a:srgbClr val="000000"/>
                </a:solidFill>
                <a:effectLst/>
                <a:latin typeface="Franklin Gothic Book" panose="020B0503020102020204" pitchFamily="34" charset="0"/>
              </a:rPr>
            </a:br>
            <a:r>
              <a:rPr lang="en-US" sz="2400" b="0" i="0" u="none" strike="noStrike" kern="1200">
                <a:solidFill>
                  <a:srgbClr val="000000"/>
                </a:solidFill>
                <a:effectLst/>
                <a:latin typeface="Franklin Gothic Book" panose="020B0503020102020204" pitchFamily="34" charset="0"/>
              </a:rPr>
              <a:t> ■   No misunderstandings will be created among employees.</a:t>
            </a:r>
            <a:endParaRPr lang="en-US" sz="2400" b="0" i="0" u="none" strike="noStrike">
              <a:effectLst/>
              <a:latin typeface="Arial" panose="020B0604020202020204" pitchFamily="34" charset="0"/>
            </a:endParaRPr>
          </a:p>
        </p:txBody>
      </p:sp>
    </p:spTree>
    <p:extLst>
      <p:ext uri="{BB962C8B-B14F-4D97-AF65-F5344CB8AC3E}">
        <p14:creationId xmlns:p14="http://schemas.microsoft.com/office/powerpoint/2010/main" val="292796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7171-A395-3045-9D6F-2E37FBAD86F9}"/>
              </a:ext>
            </a:extLst>
          </p:cNvPr>
          <p:cNvSpPr>
            <a:spLocks noGrp="1"/>
          </p:cNvSpPr>
          <p:nvPr>
            <p:ph type="title"/>
          </p:nvPr>
        </p:nvSpPr>
        <p:spPr>
          <a:xfrm>
            <a:off x="3780101" y="2686050"/>
            <a:ext cx="9601200" cy="1485900"/>
          </a:xfrm>
        </p:spPr>
        <p:txBody>
          <a:bodyPr>
            <a:normAutofit/>
          </a:bodyPr>
          <a:lstStyle/>
          <a:p>
            <a:r>
              <a:rPr lang="en-US" sz="8800" i="1">
                <a:solidFill>
                  <a:schemeClr val="tx1"/>
                </a:solidFill>
                <a:latin typeface="Berlin Sans FB" panose="020E0602020502020306" pitchFamily="34" charset="0"/>
              </a:rPr>
              <a:t>Thankyou</a:t>
            </a:r>
          </a:p>
        </p:txBody>
      </p:sp>
    </p:spTree>
    <p:extLst>
      <p:ext uri="{BB962C8B-B14F-4D97-AF65-F5344CB8AC3E}">
        <p14:creationId xmlns:p14="http://schemas.microsoft.com/office/powerpoint/2010/main" val="11184841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Crop</vt:lpstr>
      <vt:lpstr>PowerPoint Presentation</vt:lpstr>
      <vt:lpstr>PowerPoint Presentation</vt:lpstr>
      <vt:lpstr>Idea Details</vt:lpstr>
      <vt:lpstr>Case       Diagram:- </vt:lpstr>
      <vt:lpstr>Some other add 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kunalbirla1975@gmail.com</dc:creator>
  <cp:lastModifiedBy>kunalbirla1975@gmail.com</cp:lastModifiedBy>
  <cp:revision>7</cp:revision>
  <dcterms:created xsi:type="dcterms:W3CDTF">2021-03-15T05:19:28Z</dcterms:created>
  <dcterms:modified xsi:type="dcterms:W3CDTF">2021-03-18T14:20:30Z</dcterms:modified>
</cp:coreProperties>
</file>