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8" r:id="rId5"/>
    <p:sldId id="279" r:id="rId6"/>
    <p:sldId id="274" r:id="rId7"/>
    <p:sldId id="287" r:id="rId8"/>
    <p:sldId id="286" r:id="rId9"/>
    <p:sldId id="259" r:id="rId10"/>
    <p:sldId id="280" r:id="rId11"/>
    <p:sldId id="281" r:id="rId12"/>
    <p:sldId id="282" r:id="rId13"/>
    <p:sldId id="283" r:id="rId14"/>
    <p:sldId id="284" r:id="rId15"/>
    <p:sldId id="272" r:id="rId16"/>
    <p:sldId id="289" r:id="rId17"/>
    <p:sldId id="288" r:id="rId18"/>
    <p:sldId id="262" r:id="rId19"/>
    <p:sldId id="273" r:id="rId20"/>
    <p:sldId id="263" r:id="rId21"/>
    <p:sldId id="264" r:id="rId22"/>
    <p:sldId id="266"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660"/>
  </p:normalViewPr>
  <p:slideViewPr>
    <p:cSldViewPr snapToGrid="0">
      <p:cViewPr>
        <p:scale>
          <a:sx n="90" d="100"/>
          <a:sy n="90" d="100"/>
        </p:scale>
        <p:origin x="5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2:43.070"/>
    </inkml:context>
    <inkml:brush xml:id="br0">
      <inkml:brushProperty name="width" value="0.05" units="cm"/>
      <inkml:brushProperty name="height" value="0.05" units="cm"/>
      <inkml:brushProperty name="color" value="#E71224"/>
    </inkml:brush>
  </inkml:definitions>
  <inkml:trace contextRef="#ctx0" brushRef="#br0">12 86 2697,'-1'0'373,"0"-1"0,0 0 1,0 0-1,0 0 1,0 0-1,1 0 0,-1 0 1,0 0-1,1 0 1,-1 0-1,1 0 0,-1 0 1,1 0-1,0 0 1,-1 0-1,1-1 1,0 1-1,0 0 0,0 0 1,0 0-1,0-2 1,0 2-259,0 0 0,0 0 0,0-1 0,0 1 0,0 0 0,0 0 0,0 0 1,1 0-1,-1-1 0,1 1 0,-1 0 0,1 0 0,-1 0 0,1 0 0,0 0 0,-1 0 1,1 0-1,0 0 0,0 0 0,-1 1 0,3-2 0,14-10 505,-14 10-437,0 0 0,0 0 0,1 0-1,-1 0 1,1 0 0,6-2-1,0 1-81,-1 1-1,1 0 1,-1 1-1,1 0 1,9 0-1,-9 3-1221,-2 1-1533,3-8-6324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3:16.130"/>
    </inkml:context>
    <inkml:brush xml:id="br0">
      <inkml:brushProperty name="width" value="0.05" units="cm"/>
      <inkml:brushProperty name="height" value="0.05" units="cm"/>
      <inkml:brushProperty name="color" value="#E71224"/>
    </inkml:brush>
  </inkml:definitions>
  <inkml:trace contextRef="#ctx0" brushRef="#br0">18 22 456,'0'0'1790,"-18"0"3995,31-2 471,9-2-4093,-20 4-1777,0-1-165,1 0 0,-1 0-1,0 0 1,1 1 0,0-1 0,-1 0 0,1 1 0,-1 0 0,1-1 0,4 1 0,10-2 336,-6 1-389,-11 1-136,1 0 0,0 1 0,-1-1 1,1 0-1,-1 0 0,1 0 0,-1 0 0,1 0 0,0 0 1,-1 0-1,1 0 0,-1 0 0,1 0 0,-1 0 1,1 0-1,0-1 0,-1 1 0,1 0 0,-1 0 1,1-1-1,-1 1 0,1 0 0,-1-1 0,1 1 1,-1 0-1,1-1 0,-1 1 0,0 0 0,1-2 0,28 1 2320,173 1 1344,-186 2-3598,32 2-20,3 1-103,-14 5 74,-29-7-51,1-1 0,0 0 0,-1 0 0,1-1-1,13 1 1,0 2 9,-18-2-6,1-1 0,-1 0 0,0 0 0,0-1 0,0 1 0,8-1-1,66 11 147,-57-7-130,-15-2-13,-1-1 0,1 1-1,0-1 1,-1-1-1,12 1 1,-13-1-2,0 0 0,1 1 0,-1 0 1,0-1-1,0 2 0,9 2 0,-3-1 10,66 7-16,10 2 12,-19-3 6,-64-8-11,-1 0-1,0-1 1,1 1 0,-1-1-1,1 0 1,-1 0 0,1 0-1,-1 0 1,1 0-1,-1 0 1,1-1 0,-1 1-1,1-1 1,2-1 0,14-1-23,56 3 35,-37 5-15,-29-5 0,-1 0 0,0 1 1,0 0-1,10 3 0,17 1 31,63 0-64,-64 2 51,-26-5-5,-1 0-1,1 0 1,0-1 0,0 0 0,14 0-1,53 10 1481,-62-11-1248,-9-1-203,0 1 1,0 0 0,0 0-1,0 0 1,0 1 0,-1-1 0,1 1-1,0 0 1,4 2 0,-6-3-30,15 1 138,-17-1-177,0 0 0,0 0 1,1 0-1,-1 0 0,0 1 1,1-1-1,-1 0 0,0 0 1,1 0-1,-1 0 0,0 0 0,1 0 1,-1 0-1,0 0 0,1 0 1,-1 0-1,0 0 0,1 0 1,-1 0-1,0 0 0,0 0 1,1-1-1,-1 1 0,0 0 1,1 0-1,-1 0 0,0 0 0,0 0 1,1-1-1,-1 1 0,0 0 1,0 0-1,1-1 0,-1 1 1,0 0-1,0 0 0,0-1 1,1 1-1,-1 0 0,0-1 1,0 1-1,0 0 0,0 0 1,0-1-1,0 1 0,0 0 0,0-1 1,0 1-1,0-1 0,0 0-283,-1 0-1,1 0 1,-1 0-1,1 0 1,-1 0-1,0 0 0,0 0 1,1 1-1,-1-1 1,0 0-1,0 0 1,0 1-1,0-1 0,0 0 1,0 1-1,0-1 1,0 1-1,0-1 0,0 1 1,0 0-1,-3-1 1,-30-8-6605,30 8 5767,-21-5-3674,4-4-5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3:17.527"/>
    </inkml:context>
    <inkml:brush xml:id="br0">
      <inkml:brushProperty name="width" value="0.05" units="cm"/>
      <inkml:brushProperty name="height" value="0.05" units="cm"/>
      <inkml:brushProperty name="color" value="#E71224"/>
    </inkml:brush>
  </inkml:definitions>
  <inkml:trace contextRef="#ctx0" brushRef="#br0">330 0 112,'9'15'4692,"-9"-14"-4008,21 15 2284,-13-7 869,-31-10 714,0-1-5045,-38 3 632,18 0-132,-75-8 0,85 6-6,27 1 11,0 0 1,-1 0-1,1-1 0,0 0 0,0 0 1,0 0-1,-12-4 0,13 2 34,4 2 11,15 4-9,23-1 140,0 1 0,70 16 0,-47-7 308,4-5-2,-63-7-169,-41 0 217,-148 0-417,178-1-112,20-1-19,19-1 9,4 3 14,-13-1-10,1 1 0,39 6 0,-41-5-2,-17-1-4,1-1 1,0 2-1,-1-1 0,1 0 0,-1 0 1,1 1-1,-1-1 0,1 1 1,3 1-1,0-1 1,-167-12 102,135 10-71,-26 1-1628,66-6-3200,1 3-5137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4:43.050"/>
    </inkml:context>
    <inkml:brush xml:id="br0">
      <inkml:brushProperty name="width" value="0.05" units="cm"/>
      <inkml:brushProperty name="height" value="0.05" units="cm"/>
      <inkml:brushProperty name="color" value="#E71224"/>
    </inkml:brush>
  </inkml:definitions>
  <inkml:trace contextRef="#ctx0" brushRef="#br0">4276 663 1112,'0'0'722,"21"-6"910,9 14-1492,-8-1 1691,-7-6 2914,-12 0-3698,-8-7 1962,5-32 14,0 36-2955,0 0 1,0 1-1,0-1 1,-1 0-1,1 1 1,-1-1-1,1 0 0,-1 1 1,1-1-1,-1 1 1,0-1-1,0 1 0,0-1 1,0 1-1,0 0 1,0 0-1,0-1 1,0 1-1,0 0 0,-3-1 1,-6-9 125,6-2 62,4 12-251,0 1 0,0-1 0,0 1 0,0-1-1,0 1 1,0-1 0,0 1 0,0-1 0,0 1 0,0-1 0,0 1 0,0-1-1,0 1 1,-1 0 0,1-1 0,0 1 0,0-1 0,0 1 0,-1 0 0,1-1-1,0 1 1,-1-1 0,1 1 0,0 0 0,-1-1 0,1 1 0,-1 0 0,1-1-1,-3-1 11,0 0 0,1-1 0,-1 1 0,1-1 0,0 0 0,0 1 0,0-1 0,0 0 0,-2-5 0,-3-5 274,2 9-171,4 3-89,0 1 0,0-1 1,0 0-1,0 0 0,0 0 0,0 0 0,0 0 0,0 0 0,0-1 0,1 1 1,-1 0-1,1 0 0,-1 0 0,0-2 0,-3-7 42,-1-8 54,-5-23 491,8 36-484,0 1-1,0 0 1,0 0-1,0 0 1,-1 0-1,0 0 1,0 0-1,0 1 1,-4-4-1,-41-42 425,-9-12-168,8 8-233,38 39-140,10 11-9,-1 0 0,0 0 0,-1 0 0,1 1 0,0-1 0,-1 1 0,1-1 0,-1 1 0,-3-3 0,-50-28 300,-32-14-246,65 34 8,0 1 0,-1 2 0,-49-15 1,50 18-24,3 1-39,1 0 1,-1 2-1,1 0 0,-32-1 1,-38 0 36,39 7-33,1 2 1,-1 3 0,1 2-1,-57 17 1,-46 11-35,86-17-5,38-13 36,-32 14 0,41-14 10,-35 8 0,-17 7 13,-14 9-28,53-20-1,0 1 0,-41 21 1,-38 19 5,-6 3 4,-55 31 37,118-57-34,22-13-1,-35 24 0,-6 7-15,47-33 0,1 2 0,-44 37 0,2-9-7,-36 25 49,86-58-28,-30 25 1,5-3-13,28-23 1,4-3-5,1-1 1,0 1 0,0 1 0,-8 9-1,10-10 2,-1-1 0,1 0 0,-1 0 0,-16 9 0,13-8 12,0 0 1,-18 15 0,0 2 10,-35 23 1,13-11-15,-84 82 60,130-113-70,-237 223-6,235-223 8,-4 5-1,1 0-1,-1 1 1,2 0 0,-1 0 0,-7 15-1,-31 46-5,22-32 12,18-30-3,1 0 1,-10 20-1,0 8-39,-41 64 0,48-85 29,1 1 1,-12 32-1,-6 10-1,16-35 8,-13 37 0,2-3-6,-10 29-16,22-59 13,-24 53 1,-5-2-13,-9 12 23,1-12 31,40-71-31,2 0 1,-1 1-1,2 0 0,-8 18 0,8-16 0,-1-1 0,0 1-1,-8 11 1,-22 42-15,33-61 15,0 0 0,0 0 0,0 0 0,1 0 0,0 0 0,0 0 1,-1 5-1,-6 19-2,-7 7-33,2 2 1,1 0-1,-13 69 0,18-46-266,2 0 0,5 82-1,1-65-125,-11 40-185,1 36 27,4-116 519,3-30 59,1 0 0,0 0 0,1 0-1,-1 0 1,1 0 0,2 9 0,14 108-1,-13-100-113,-2 1 0,0 0 0,-3 33 0,0-2-76,2-30 18,1 3 11,-2 1-1,-7 46 0,6-62 144,1 0 1,1 0-1,0 0 1,0 0-1,5 24 1,1 27-86,-5-57 92,0-1 0,0 0 0,1 0 0,-1 0 0,2 0 0,4 12 0,7 22-83,-10-30 56,0 1 0,1-1-1,0 0 1,1 0 0,0 0 0,10 12 0,13 26-229,19 54-331,-36-77 486,5 8 6,-5-18 107,0-1 0,2 0 1,0-1-1,0-1 0,1 0 0,1-1 0,0 0 1,32 16-1,-30-18 6,4 1-2,-1 2 1,0 0 0,-1 1 0,0 0-1,24 25 1,50 52 25,-86-83-24,1 0 0,1-1 0,-1 0 0,1-1 0,0 0 0,21 9 0,6 4 4,-12-7 6,38 13 1,-9-3-4,-14-4-33,-2 2-1,66 44 1,-64-30 63,-32-26 57,0 0-1,0-1 1,1-1-1,0 1 1,1-1-1,-1-1 1,1 0 0,14 6-1,91 28 942,60 18-419,-61-18-330,-98-34-253,71 23 442,1-3-1,92 13 1,22-19-328,-174-17-143,259 9 4,-96-5 41,200-1 405,-72-5-378,-160-10 376,24-1-192,-66 0-136,-58 3-87,-44 5-29,0 1 0,20-1 0,23-5 79,-42 5-86,-1 1 1,20-1-1,127-13-72,-73 8-258,-58 4 110,32 0 0,42-2-27,29-5-1576,86 1-812,-135-1 1894,29 6 177,-87 5 261,-16 1 78,1-1 0,-1 0 1,1-1-1,21-4 1,24 0-673,-22 0 495,-29 5 374,-1 0 0,0-1-1,1 1 1,-1-1 0,0-1 0,6-1 0,93-34-421,97-60-5920,-160 78 5763,-32 16 338,0-1 1,-1 0-1,1 0 0,-1-1 1,13-9-1,5-3-436,-22 15 586,0 0-1,0 0 0,0-1 0,0 0 1,-1 1-1,5-6 0,25-17-700,-8 8 321,22-10 179,48-33-743,-83 49 673,6 0-76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4:44.698"/>
    </inkml:context>
    <inkml:brush xml:id="br0">
      <inkml:brushProperty name="width" value="0.05" units="cm"/>
      <inkml:brushProperty name="height" value="0.05" units="cm"/>
      <inkml:brushProperty name="color" value="#E71224"/>
    </inkml:brush>
  </inkml:definitions>
  <inkml:trace contextRef="#ctx0" brushRef="#br0">2468 4337 224,'13'-23'991,"-1"-1"0,13-35 0,-22 50-600,1 0 0,1 1 1,0 0-1,5-7 0,-5 8-80,0 0 0,0-1-1,-1 1 1,0-1 0,3-10 0,28-46 922,-13 15-663,-18 39-424,1 0 1,-1 0 0,2 0 0,6-10-1,-6 12 27,-1-1 1,0 1-1,-1-1 0,0 0 0,5-17 0,11-38 942,-13 44-502,8-36 1,-9 29-206,1 1 0,13-30 1,-9 28 134,12-51 0,15-32 989,-26 75-951,-9 29-453,-1 0 1,1 0 0,-1 0 0,-1 0-1,1-1 1,0-10 0,-2 10 11,1 0 1,0 0-1,1 0 0,4-12 1,-4 12-27,0 1 0,0-1 0,-1 0 0,1-12 0,8-71 850,-1-49 1898,-9-70 914,-9 151-3404,8 54-312,1 1 0,-1 0 0,0-1 0,0 1 0,0 0 0,-4-7 0,3 7 2,1 0 0,-1-1-1,1 1 1,0 0 0,0-1-1,-1-8 1,-7-46 433,-1-33-260,1 7-131,10 45-49,-1-39 6,-1 72-62,0 0-1,0 0 1,0 0-1,-1 0 1,0 0-1,-1 0 0,1 0 1,-5-7-1,-22-57-16,-9-24-20,25 60 25,-3-6-7,-13-29-1,16 47 33,-1 1 2,1-1 0,-15-37 0,27 58-13,0 0-1,0 0 0,0 0 1,0 0-1,0 0 1,-1 0-1,1 0 0,-1 1 1,-1-3-1,1 2 0,0 1 0,1-1-1,0 1 1,-1-1 0,1 0 0,0 0 0,0 1-1,0-1 1,0 0 0,0 0 0,0-2 0,-2-4-1,-1 0 1,0 0 0,0 1 0,0 0-1,-11-13 1,9 13 0,2 1 0,-1-1 0,1 0 0,0 0 0,-6-14 0,5 7 8,-1 0-1,-1 0 0,-10-16 1,-4-7-7,12 19-11,0 0 0,2 0 0,-8-25 0,11 30 2,-2 1 0,0-1 0,0 1 0,-1 0 0,-9-12 0,-4-7 8,-18-18-17,31 38 4,0 0 0,-1 1 0,0 0 0,-1 0 0,-12-11 0,-26-30-43,-39-40-16,3-1 87,57 60-18,15 20-8,0-1 1,1-1-1,-10-17 1,-28-38-41,39 56 44,-1 1 0,0 0 0,-1 1 0,0 0 0,-1 1 0,-15-11 0,-19-18 0,35 30 10,-2 0 1,1 1-1,-1 0 1,-27-12-1,-3-2-10,10 6-40,-45-16-1,27 11 13,31 13 8,0 1 0,-35-7-1,10-1-16,38 12 43,1 1-1,-1-1 1,0 1-1,0 0 1,0 1-1,-13-2 1,-47-13 3,31 7-94,16 3 72,-22-2 6,-99-22-5,66 14 18,28 7 20,1-2 1,-46-18-1,43 16-38,39 11 18,0 0 0,1 0 0,-1-1-1,-16-8 1,-50-16 32,-29-16-5,-10-5-19,100 42 11,8 4-13,1-1 0,-1 1 0,1-1-1,0-1 1,-6-3 0,12 7-6,-4-4 0,1 1 1,0 0-1,-1 0 0,0 0 0,1 0 1,-1 1-1,-8-4 0,-16-15 48,26 19-51,0 0 1,1 1 0,-1-1 0,0 1-1,0-1 1,0 1 0,0 0-1,0 0 1,0 0 0,0 0 0,0 0-1,-1 0 1,1 1 0,0-1-1,-5 0 1,-43-7-42,42 7-399,0 1-1,-1-1 1,1 0-1,0-1 0,0 0 1,0 0-1,-11-6 1,6-3-3402,0 2-314,7 7-1052,2 0 3394,2 0 333,-8-4-2912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5:52.215"/>
    </inkml:context>
    <inkml:brush xml:id="br0">
      <inkml:brushProperty name="width" value="0.05" units="cm"/>
      <inkml:brushProperty name="height" value="0.05" units="cm"/>
      <inkml:brushProperty name="color" value="#E71224"/>
    </inkml:brush>
  </inkml:definitions>
  <inkml:trace contextRef="#ctx0" brushRef="#br0">48 71 64,'0'0'2529,"-19"10"2609,12-12-4967,7 2-141,0 0 0,0 0-1,0 0 1,-1 0 0,1 0 0,0 0-1,0 0 1,-1-1 0,1 1 0,0 0-1,0 0 1,0 0 0,0 0-1,-1-1 1,1 1 0,0 0 0,0 0-1,0 0 1,0-1 0,0 1-1,0 0 1,-1 0 0,1-1 0,0 1-1,0 0 1,0 0 0,0 0-1,0-1 1,0 1 0,0 0 0,0 0-1,0-1 1,0 1 0,0 0-1,0 0 1,0-1 0,0 1 0,0 0-1,1 0 1,-1-1 0,0 1 0,0 0-1,0 0 1,-9-7 2629,9 7-2636,0 0 1,0-1-1,0 1 0,0 0 1,0 0-1,0-1 0,0 1 1,0 0-1,0-1 0,0 1 0,0 0 1,0-1-1,0 1 0,0 0 1,0-1-1,0 1 0,0 0 1,0 0-1,0-1 0,-1 1 0,1 0 1,0-1-1,0 1 0,0 0 1,0 0-1,-1-1 0,1 1 1,0 0-1,0 0 0,-1 0 0,1-1 1,0 1-1,0 0 0,-1 0 1,1 0-1,0 0 0,-1 0 0,1 0 1,0-1-1,0 1 0,-1 0 1,1 0-1,0 0 0,-1 0 1,1 0-1,0 0 0,-1 0 0,1 0 1,-2 0 704,4-10 1312,36-1-1646,-3 0 19,-33 11-355,28 0 160,140 0-162,-155 2-62,28 2 2,3-4 13,-25 26 63,-21 97 727,0-122-783,-19 11 32,-18 8-26,0-1-13,-4 1 0,-36 11 13,67-28-20,7-1-2,-1-1 0,1 0 0,-1 0 0,0 0 0,1 0 0,-1 0 0,0-1 0,-4 0 0,-11-4 5,17 2-4,1 1 0,0 1 0,0 0 0,0-1 0,0 0-1,0 1 1,0-1 0,1 0 0,-1 1-1,0-1 1,0 0 0,1 0 0,-1 1-1,1-1 1,-1 0 0,1 0 0,-1 0-1,1 0 1,-1 0 0,1 0 0,0 0-1,-1 0 1,1 0 0,0-2 0,-4-7 6,-22-12 1,7 0 15,19 22-24,-1 0 1,1-1 0,0 1 0,0-1 0,-1 1 0,1-1 0,0 1 0,0-1 0,0 1 0,-1-1-1,1 1 1,0-1 0,0 1 0,0-1 0,0 1 0,0-1 0,0 1 0,0-1 0,0 1 0,0-1-1,1 1 1,-1-1 0,0 0 0,0 1 0,0 0 0,1-1 0,-1 1 0,0-1 0,0 1 0,1-1-1,0 0 1,4-4-11,3-19-32,-3 6 23,30-47 3,-16 6 2,-18 58 15,2-7 4,-5-4-13,2 11-9,-2 1-8,-4 0 15,4 0-20,-15 4-14280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5:52.895"/>
    </inkml:context>
    <inkml:brush xml:id="br0">
      <inkml:brushProperty name="width" value="0.05" units="cm"/>
      <inkml:brushProperty name="height" value="0.05" units="cm"/>
      <inkml:brushProperty name="color" value="#E71224"/>
    </inkml:brush>
  </inkml:definitions>
  <inkml:trace contextRef="#ctx0" brushRef="#br0">249 0 112,'0'0'575,"-2"10"777,-34 13 1347,18-12-1449,1 0 0,-36 15-1,-31 7 1318,47-17-1142,37-16-1388,-1 0 0,1 0 0,0 1 0,0-1 0,0 0 0,0 1 0,-1-1 0,1 1 0,0-1 0,0 0 0,0 1 0,0-1 1,0 0-1,0 1 0,0-1 0,0 1 0,0-1 0,0 0 0,0 1 0,0-1 0,0 0 0,1 1 0,-1-1 0,0 0 0,0 1 0,0-1 0,0 0 0,1 1 1,11 1 9,0-1 1,-1 2 0,1-1 0,0 2-1,-1 0 1,0 0 0,0 1 0,0 0-1,10 7 1,35 15 175,21 0 29,-64-23-228,0 0 0,1-1 0,0 0 0,-1-2 0,1 1 0,19-2 0,-23 0-19,0-1 0,-1 0 0,1 0 1,0-1-1,-1 0 0,0-1 0,0 0 1,0-1-1,0 0 0,12-7 0,-11 7 4,-9 4-1,0 0 0,0-1 0,0 1 1,0 0-1,-1 0 0,1-1 0,0 1 0,0-1 0,0 1 0,0-1 0,0 1 1,-1-1-1,1 1 0,0-1 0,-1 0 0,1 0 0,0 1 0,-1-1 0,1 0 0,-1 0 1,1 0-1,-1 1 0,1-1 0,-1 0 0,1-2 0,-1 2 188,-2-8 338,-36-13-497,-2 1 227,2-1-1,-55-43 1,38 27 412,40 31-548,15 7-198,-1-1-1,0 1 1,0 0-1,1 0 1,-1 0-1,0 0 1,1-1-1,-1 1 1,0 0-1,1-1 1,-1 1 0,0 0-1,1-1 1,-1 1-1,1-1 1,-1 1-1,1-1 1,-1 1-1,1-1 1,-1 0-1,1 1 1,-1-1-1,1 0 1,0 1 0,-1-1-1,1 0 1,0 1-1,0-1 1,-1-1-1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5:53.966"/>
    </inkml:context>
    <inkml:brush xml:id="br0">
      <inkml:brushProperty name="width" value="0.05" units="cm"/>
      <inkml:brushProperty name="height" value="0.05" units="cm"/>
      <inkml:brushProperty name="color" value="#E71224"/>
    </inkml:brush>
  </inkml:definitions>
  <inkml:trace contextRef="#ctx0" brushRef="#br0">20 49 376,'-10'-7'16274,"14"2"-15329,-4 5-821,1 0 0,-1 0 0,0 0 0,1 0 0,-1 0 0,0-1 0,0 1 0,1 0 0,-1 0 0,0 0 0,1-1 0,-1 1 0,0 0 0,0 0 0,0-1 0,1 1 0,-1 0 0,0-1 0,0 1 0,0 0 0,0-1 0,1 1 0,-1 0 0,0-1 0,0 1 0,0 0 0,0-1 0,0 1 0,0 0 0,0-1 0,0 1 0,0 0 0,0-1 0,0 0 0,28-4 3162,-26 5-3278,4 0-2,-4 0 60,-4 0-33,1 0-1,0 0 1,-1 0-1,1 0 1,-1 0-1,1 1 1,0-1-1,-1 1 1,1-1-1,0 1 1,-1-1-1,-1 2 1,-15 4-421,16-23-9853,-8 7 2074,2 4 3960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5:55.663"/>
    </inkml:context>
    <inkml:brush xml:id="br0">
      <inkml:brushProperty name="width" value="0.05" units="cm"/>
      <inkml:brushProperty name="height" value="0.05" units="cm"/>
      <inkml:brushProperty name="color" value="#E71224"/>
    </inkml:brush>
  </inkml:definitions>
  <inkml:trace contextRef="#ctx0" brushRef="#br0">287 89 32,'-4'9'1942,"-1"4"65,5 202 7447,-10-128-7358,10-81-1926,-1 1 1,1-1-1,-2 1 0,1 0 0,-1-1 0,1 0 0,-2 1 0,1-1 1,-1 0-1,0 0 0,-6 9 0,8-14-149,0-1-1,0 1 1,0 0 0,0-1-1,0 1 1,-1 0 0,1-1 0,0 1-1,0-1 1,-1 0 0,1 1-1,0-1 1,0 0 0,-1 0-1,1 0 1,0 0 0,-1 0-1,1 0 1,0 0 0,0 0-1,-1-1 1,1 1 0,0 0-1,0-1 1,-2 0 0,0 0-19,1 0 1,0 0 0,0 0 0,-1 0 0,1-1-1,0 1 1,0 0 0,0-1 0,1 0-1,-1 1 1,-3-4 0,-3-8-61,7 12 42,0 0 1,0-1-1,0 0 1,0 1-1,0-1 0,1 0 1,-1 1-1,0-1 1,1 0-1,-1 1 0,1-1 1,0 0-1,0 0 1,-1 0-1,1 0 0,0 1 1,1-3-1,-1-12-128,-1-6-106,1 0 0,1 0 0,1 0 0,1 0 0,11-40 0,-10 47 149,0 0-1,2-23 1,-6 29 102,1 0-1,0 0 1,1 0-1,0 0 1,1 1-1,-1-1 1,2 1 0,-1 0-1,1-1 1,9-13-1,-9 18 20,18-15 139,-14 16-118,1 0-1,-1 0 1,1 0-1,-1 1 1,1 1-1,15-2 1,27-6 111,-6 1-102,0 1 1,0 2-1,1 2 0,68 5 0,-38-1 115,-74-1 735,-3 0-890,0 0 0,0 0 0,0 0 0,0 1 0,1-1 0,-1 0 0,0 1 0,0-1 0,0 1 0,0-1 0,1 1 0,-1-1-1,0 1 1,1 0 0,-1-1 0,0 1 0,1 0 0,-1-1 0,1 1 0,-1 0 0,1 0 0,-1 0 0,0 1 0,-3 27 287,5-18-145,1 0 0,0 0 1,4 15-1,7 51 757,2-27-317,-10-39-454,-1 1 1,-1 1 0,0-1-1,0 0 1,0 15-1,7 13 74,-1-15-52,-9-24-61,0-1-80,0 0-1,0 0 1,0 1 0,0-1 0,0 0-1,0 0 1,0 0 0,0 1-1,0-1 1,0 0 0,0 0 0,0 0-1,-1 1 1,1-1 0,0 0-1,0 0 1,0 0 0,0 0-1,0 0 1,-1 1 0,1-1 0,0 0-1,0 0 1,0 0 0,0 0-1,-1 0 1,1 0 0,0 0 0,0 0-1,0 0 1,-1 1 0,1-1-1,0 0 1,0 0 0,0 0 0,-1 0-1,1 0 1,0 0 0,0 0-1,-1-1 1,1 1 0,0 0 0,0 0-1,0 0 1,-1 0 0,1 0-1,0 0 1,0 0 0,0 0-1,0 0 1,-1-1 0,1 1 0,0 0-1,0 0 1,0 0 0,0 0-1,0 0 1,-1-1 0,1 1 0,0 0-1,0 0 1,0 0 0,0-1-1,0 1 1,0 0 0,-2-1 33,-1 0-1,1 0 1,0 0 0,0 0 0,-1 1 0,1-1-1,0 1 1,-1 0 0,1-1 0,-4 1-1,-28 3-44,1 1-1,0 2 0,0 1 1,0 2-1,1 1 0,-36 16 0,30-5 26,36-21-25,2 0-4,0 0 0,-1 0 0,1 0 0,0 0 1,0-1-1,-1 1 0,1 0 0,0 0 0,-1 0 0,1 0 0,0 0 0,0 0 0,-1 0 1,1 0-1,0-1 0,-1 1 0,1 0 0,0 0 0,-1 1 0,1-1 0,0 0 0,0 0 0,-1 0 1,1 0-1,0 0 0,-1 0 0,1 0 0,0 0 0,0 0 0,-1 1 0,1-1 0,0 0 0,0 0-1,-1 0 0,1 1 0,0-1 0,0 0 0,-1 0 0,1 0 1,0 0-1,0 0 0,0 0 0,-1 1 0,1-1 0,0 0 0,0 0 0,-1 0 1,1 0-1,0 0 0,0 0 0,-1 0 0,1 0 0,0 0 0,0 0 1,-1 0-1,1 0 0,0 0 0,0-1 0,-1 1 0,1 0 0,0 0 1,0 0-1,-1 0 0,1 0 0,0 0 0,0-1 0,0 1 0,-1 0 1,1 0-1,0 0 0,0 0 0,0-1 0,0 1 0,0 0 0,-1 0 1,1-1-1,0 1 0,0 0 0,0 0 0,0 0 0,0-1 0,0 1 1,0 0-1,0 0 0,0-1 0,0 1 0,0 0 0,0-1 0,-2-4 8,-2 1-16,0 1 1,0 0 0,-1 0-1,1 0 1,-1 0 0,0 1-1,0 0 1,0 0 0,0 0-1,0 0 1,0 1 0,0 0-1,-7-1 1,-9-2 0,2 0-13,-1 1 1,1 0 0,-28 1-1,31 1 13,0-1 0,-21-5-1,39 7-4,0 0-4,25 0 8,0 0-22,-26 0 21,-31 5 71,23-5-33,0 0-1,0 1 1,0 0 0,0 0-1,1 1 1,-1 0-1,0 0 1,1 1 0,-7 3-1,-1 2 76,1 0 0,0 1 0,-15 13 0,26-19-75,0-1 0,0 1 1,0-1-1,0 1 0,1 0 1,-1 0-1,1-1 1,0 1-1,0 0 0,0 0 1,0 1-1,0-1 0,1 0 1,-1 0-1,1 0 1,0 0-1,0 1 0,0-1 1,1 5-1,-1 2-261,0-9-303,-2-22-6081,-26-11-4794,10 20 7279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5:56.852"/>
    </inkml:context>
    <inkml:brush xml:id="br0">
      <inkml:brushProperty name="width" value="0.05" units="cm"/>
      <inkml:brushProperty name="height" value="0.05" units="cm"/>
      <inkml:brushProperty name="color" value="#E71224"/>
    </inkml:brush>
  </inkml:definitions>
  <inkml:trace contextRef="#ctx0" brushRef="#br0">365 135 320,'0'0'1774,"19"6"-938,-15-1-470,-4-5-249,0 0 0,1 0 0,-1 0 0,1 1 0,-1-1 0,0 0 0,1 0 0,-1 1 0,0-1 0,0 0 0,1 0 0,-1 1 0,0-1 0,0 0 0,1 1 0,-1-1 0,0 0 0,0 1 0,0-1 0,0 1 0,1-1 0,-1 0 0,0 1 0,0-1 0,0 1 0,0-1 0,0 0 0,0 1 0,0-1 0,0 1 0,0 0 0,30-2 1273,0-7-1334,-3 1-83,-12 1 239,-17 9 1427,-12 10 272,-120 73 2486,90-61-3101,-54 41-1,44-32-390,11-9-261,-61 40 2062,101-62-2517,11-3 164,25-6 549,15-1-133,-1 9-769,0 3 0,48 10 0,-8-1 6,-38-8-148,0-4 0,0-1 1,83-10-1,-67 2-1784,108-28 1,-152 30 1404,-15 4 408,0 0 1,-1 0-1,1-1 1,-1 1-1,1-1 0,-1-1 1,0 1-1,0-1 1,0 0-1,0 0 0,0 0 1,4-4-1,-9 6 105,1 1 0,-1-1 0,1 1 0,-1-1 0,1 0 0,-1 1 0,0-1 0,1 0 0,-1 1 0,0-1 0,1 0 0,-1 1 0,0-1 0,0 0 0,0 0 0,1 1 0,-1-1 0,0 0 0,0 0 0,0 1 0,0-1 0,0 0 0,-1 0 0,1 1 0,0-1 0,0 0 0,-1-1 0,0 1 7,0 0 0,0-1 0,0 1 0,0 0 0,0-1 0,-1 1 0,1 0 0,0 0 0,-1 0 0,1 0 0,-3-1 0,-38-12 116,38 13-76,0 0 1,0 0-1,0-1 1,0 1 0,0-1-1,-7-5 1,9 6 19,0 0 0,0-1 1,-1 1-1,1 0 1,0 0-1,0 0 0,-1 1 1,1-1-1,-1 0 1,1 1-1,-5-1 0,-2-16 355,-4-14-228,7 19-73,-1 1 0,0 0 0,-14-17-1,-3-2 200,-31-33 207,24 30-338,19 14-136,-5-5-40,-10-3-13,21 19 7,6 7 0,0 1 0,0-1 0,-1 1 0,1-1 0,0 1 0,-1-1 0,1 1 0,0-1 0,-1 1 0,1 0 0,-1-1 0,1 1 0,-1 0 0,1-1 0,-1 1 0,1 0 0,-1 0 0,1-1 0,-1 1 0,1 0 0,-1 0 0,1 0 0,-1 0 0,0-1 0,1 1-1,-1 0 1,0 0 0,-1 0-99,0 1 435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5:59.802"/>
    </inkml:context>
    <inkml:brush xml:id="br0">
      <inkml:brushProperty name="width" value="0.05" units="cm"/>
      <inkml:brushProperty name="height" value="0.05" units="cm"/>
      <inkml:brushProperty name="color" value="#E71224"/>
    </inkml:brush>
  </inkml:definitions>
  <inkml:trace contextRef="#ctx0" brushRef="#br0">105 1 536,'-37'11'3600,"5"-1"124,5-4 840,19-11-163,8 5-4397,0 0 0,1 0 0,-1 0 0,0 0 1,0 0-1,1 0 0,-1 0 0,0 0 0,1 0 0,-1 0 0,0 0 0,0 0 0,1 0 1,-1 0-1,0 0 0,0 0 0,1 0 0,-1 0 0,0 0 0,0 0 0,1 1 1,-1-1-1,0 0 0,0 0 0,1 0 0,-1 0 0,0 1 0,0-1 0,0 0 0,1 0 1,-1 0-1,0 1 0,0-1 0,0 0 0,0 0 0,0 1 0,0-1 0,1 0 0,-1 0 1,0 1-1,0-1 0,0 0 0,0 0 0,0 1 0,0-1 0,0 0 0,0 1 1,0-1-1,0 0 0,0 0 0,0 1 0,0-1 0,-1 0 0,1 0 0,0 1 0,0-1 1,0 1 19,21 10 90,23-6 68,15 6-216,105-6 29,-122-2 7,0 1 1,-1 2-1,0 2 1,60 20-1,-55-15-1,51 7 1,-89-19-2,0 1 1,0 0-1,0 1 1,7 3-1,-6-3 1,0 1 0,1-2-1,-1 1 1,0-1 0,1-1 0,-1 0-1,1 0 1,12-1 0,-2 6 14,0-1 65,-17-5-40,-2 0-30,-1 0-1,0-1 0,1 1 0,-1 0 0,1 0 0,-1 0 0,0 0 0,1 0 0,-1 0 0,1 0 0,-1 0 0,0 0 0,1 0 1,-1 0-1,1 0 0,-1 0 0,1 0 0,-1 0 0,0 0 0,1 1 0,-1-1 0,0 0 0,1 0 0,-1 0 0,1 1 0,-1-1 1,0 0-1,1 0 0,-1 1 0,0-1 0,0 0 0,1 1 0,-1-1 0,0 0 0,0 1 0,1-1 0,-1 0 0,0 2 0,-30 4 318,-8 4-69,0 2-1,1 2 1,0 2 0,1 1-1,-33 21 1,61-33-358,0-1 0,0 1 0,1 0 1,0 0-1,0 1 0,-7 8 0,14-14 22,0 0-1,0 0 1,0 0 0,0 1-1,0-1 1,1 0-1,-1 0 1,0 0 0,0 1-1,0-1 1,1 0 0,-1 0-1,0 0 1,0 0-1,0 0 1,1 1 0,-1-1-1,0 0 1,0 0 0,1 0-1,-1 0 1,0 0-1,0 0 1,1 0 0,-1 0-1,0 0 1,0 0 0,1 0-1,-1 0 1,0 0-1,0 0 1,1 0 0,-1 0-1,0 0 1,0 0 0,1 0-1,-1-1 1,0 1-1,0 0 1,0 0 0,1 0-1,-1 0 1,0-1 0,1 1-355,0 0 1,-1-1-1,1 1 1,-1 0-1,1-1 1,-1 1 0,1-1-1,1-1-1729,-2 1 1730,1 1-1,-1-1 1,0 1-1,1-1 1,-1 0 0,0 1-1,0-1 1,0 1-1,1-1 1,-1 0-1,0 0 1,0-5-3105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2:48.623"/>
    </inkml:context>
    <inkml:brush xml:id="br0">
      <inkml:brushProperty name="width" value="0.05" units="cm"/>
      <inkml:brushProperty name="height" value="0.05" units="cm"/>
      <inkml:brushProperty name="color" value="#E71224"/>
    </inkml:brush>
  </inkml:definitions>
  <inkml:trace contextRef="#ctx0" brushRef="#br0">5285 788 24,'0'-3'803,"0"-1"0,0 1 0,0-1 0,1 1 0,0 0 0,-1-1 0,1 1 0,0 0 0,3-6 0,-2 6-438,1 0 0,-1 0-1,1 0 1,-1 0-1,1 1 1,0-1-1,0 1 1,0 0 0,1 0-1,-1 0 1,4-2-1,-6 1 60,0-1 0,0 1 0,-1-1-1,0 0 1,1 0 0,-1 1 0,-1-1-1,0-5 1,1 0 301,0 7-614,-1-1 1,1 1 0,-1 0 0,1-1-1,-1 1 1,0 0 0,0 0 0,0 0 0,-2-4-1,1 4 8,1 0-1,0 0 0,0-1 1,0 1-1,0-1 0,0 1 1,0 0-1,1-1 0,-1 1 1,1-4-1,-10-30 1365,10 33-1376,-1-1 0,0 1-1,0 0 1,0 0 0,-1-1 0,1 1 0,-1 0 0,1 0 0,-1 0 0,0 0-1,0 1 1,-4-5 0,-9-14 428,8 7-274,-1 1 0,-1-1 0,0 2-1,-1 0 1,-15-15 0,6 6 80,-29-22 222,34 29-372,-1 1-1,0 0 1,-27-16 0,2 1 107,15 13-116,0 0 0,-1 2-1,-30-10 1,37 14-70,-163-60 514,125 48-505,0 2 1,-2 3 0,0 3 0,-93-10 0,-57 12 267,145 9-249,-16-1 125,49 0-66,-51 2 0,-14 0-84,45-3-33,-69 5 1,41 1 15,-45 3 139,100-4-180,1 2 0,0 0 0,-38 12 0,18-5 19,-166 52 165,65-17-70,-95 32 5,116-32 64,28-10-13,-60 30 140,99-39-230,12-6-26,1 2 0,1 2 0,1 2 0,-48 38 0,2 6 25,65-51-132,-46 32 0,17-14-4,-40 36 0,5-3 0,-170 106 0,195-137 0,2 3 0,-71 64 0,103-84 0,1 3 0,-29 33 0,2-2 0,32-33 0,-20 27 0,23-25 0,-26 24 0,20-21 0,1 0 0,2 1 0,-26 47 0,-30 48 0,20-37 0,-10 14 0,39-57 0,17-28 0,1 0 0,0 0 0,2 1 0,-13 30 0,-17 65 0,32-95 0,0 0 0,-1 0 0,-14 23 0,-4 10 0,6-2 0,3 1 0,2 1 0,-9 62 0,20-97 0,-5 29 0,3-16 0,-1 0 0,-15 46 0,13-49 0,1 1 0,2 0 0,-4 33 0,1-4 0,-1 22 0,-1 3 0,1-10 0,-1-5 0,7-47 0,2 1 0,0-1 0,0 0 0,4 21 0,-2 10 0,-1-32 0,1 0 0,1 0 0,3 18 0,5 52 0,-7-68 0,-1 0 0,-1 0 0,-1 0 0,-2 20 0,0 12 0,-8 31 0,10 483 0,10-486 0,-9-56 0,1 0 0,2 0 0,9 36 0,-3-19 0,9 25 0,0 5 0,0 4 0,-16-64 0,0 0 0,1 1 0,9 17 0,-8-18 0,0 0 0,-1 0 0,4 15 0,-3-10 0,1 1 0,0 0 0,1-1 0,10 16 0,10 21 0,-14-28 0,0-1 0,2 0 0,24 30 0,-31-43 0,12 10 0,-17-18 0,0 1 0,0 0 0,0 0 0,0 0 0,0 1 0,-1-1 0,4 7 0,0-1 0,-1-1 0,2 1 0,-1-1 0,9 8 0,13 18 0,4 1 0,-26-29 0,0 0 0,0 0 0,0 1 0,5 9 0,-2-4 0,0-1 0,1 0 0,0-1 0,0 0 0,22 15 0,13 14 0,-21-18 0,2 0 0,1-1 0,57 31 0,-44-31 0,2-2 0,0-2 0,58 14 0,-9-1 0,-12-13 0,-59-12 0,39 4 0,-16-3 0,16 4 0,208 40 0,99 37 0,-235-58 0,204 16 0,-121-21 0,147 7 0,-133-19 0,90-1 0,47-10 0,-293-3 0,71-13 0,-25 2 0,59-11 0,-30 4 0,141-33 0,-261 48 0,260-76 0,29-41 0,-228 85 0,17-10 0,-55 21 0,-20 12 0,33-23 0,119-87 0,-69 55 0,-27 12 0,-45 32 0,-1-1 0,44-42 0,-75 61 0,23-19 0,14-10 0,60-66 0,-59 50 0,1-1 0,-33 34 0,30-32 0,7-6 0,66-87 0,-70 92 0,-29 32 0,-15 18 0,0-1 0,0 0 0,-1 0 0,1-1 0,4-7 0,-2 0 0,1 2 0,1-1 0,10-11 0,-10 12 0,0 1 0,-1-2 0,7-12 0,53-86 0,-59 94 0,-2-1 0,0 1 0,5-18 0,27-70 0,-16 46 0,-16 44 0,-1 0 0,7-23 0,19-78 0,-2 17 0,-23 78 0,-3 9 0,-1 1 0,1-1 0,-2 0 0,2-11 0,6-40 0,-8 43 0,0 0 0,5-31 0,4-14 0,3-15 0,12-38 0,-15 34 0,-1-3 0,-7 75 0,0-1 0,-1 1 0,0-17 0,3-23 0,15-63 0,-13 86 0,-2 11 0,0 0 0,-1 0 0,1-22 0,-4 26 0,2 1 0,-1 0 0,2 0 0,5-17 0,-5 17 0,0 1 0,0-1 0,-1 0 0,1-19 0,7-50 0,-10 63 0,1 0 0,0 0 0,5-19 0,-4 18 0,0 0 0,-1 0 0,-3-36 0,0 5 0,3 34 0,-1-9 0,-1 0 0,-6-46 0,4 49 0,1 1 0,1-1 0,3-37 0,0 5 0,-2 48 0,0-8 0,0-1 0,-1 1 0,0 0 0,-5-20 0,-4-37 0,1 22 0,-1-1 0,1 5 0,-10-31 0,7 35 0,10 30 0,-1 0 0,0 0 0,0 0 0,-1 0 0,-9-16 0,6 14 0,1 0 0,1 0 0,0 0 0,1-1 0,0 1 0,-4-22 0,-3-11 0,2 9 0,7 23 0,-2 0 0,0 0 0,0 0 0,-9-17 0,8 20 0,1 1 0,0-1 0,0 0 0,1 0 0,-1-12 0,2 12 0,-1 0 0,0 0 0,0 0 0,-1 1 0,-5-11 0,-9-18 0,16 32 0,-1-1 0,0 0 0,0 1 0,-1 0 0,1 0 0,-9-10 0,-17-32 0,8 23 0,12 13 0,-1 1 0,0 0 0,-15-11 0,-64-53 0,38 43 0,40 26 0,0 0 0,0-1 0,1 0 0,0-1 0,0 0 0,0-1 0,-8-10 0,13 14 0,0-1 0,0 1 0,0 0 0,-1 0 0,-10-6 0,10 7 0,0-1 0,0 0 0,0 0 0,0 0 0,-8-11 0,2 1 0,0 1 0,-21-19 0,-6-6 0,33 32 0,-1 1 0,-1 0 0,-14-10 0,14 11 0,1-1 0,-1 0 0,-12-12 0,10 8 0,-2 0 0,1 1 0,-19-12 0,-12-9 0,-15-18 0,42 35 0,9 7 0,-1 0 0,0 0 0,-1 1 0,1 0 0,-1 0 0,-9-4 0,13 7 0,-1 0 0,1 0 0,1-1 0,-1 1 0,0-1 0,0 0 0,-3-4 0,4 4 0,-1 0 0,1 0 0,-1 0 0,0 0 0,0 0 0,0 1 0,-5-2 0,-1-1 0,0 0 0,1 0 0,-16-13 0,17 12 0,-1 0 0,1 1 0,-1 0 0,0 0 0,-17-6 0,-70-27 0,67 26 0,26 10 0,-1 0 0,0 0 0,0 0 0,0 1 0,0 0 0,0 0 0,0 0 0,0 0 0,-7 0 0,4 0 0,0 0 0,0 0 0,-1-1 0,1 0 0,-7-3 0,-12-4 0,-110-23 0,79 27 0,42 1 0,0 1 0,0 1 0,-17-1 0,-8-3 0,-63-14 0,-3 8 0,-29-19 0,50 20 0,85 11 0,-6-2 0,0 1 0,-1 0 0,1 0 0,0 0 0,-10 1 0,6 0 0,0 0 0,3 0 0,-1-1 0,0 0 0,1-1 0,-1 1 0,-9-5 0,41-3-328,-2 2-3720,-13 2 1391,-37-1-21485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00.546"/>
    </inkml:context>
    <inkml:brush xml:id="br0">
      <inkml:brushProperty name="width" value="0.05" units="cm"/>
      <inkml:brushProperty name="height" value="0.05" units="cm"/>
      <inkml:brushProperty name="color" value="#E71224"/>
    </inkml:brush>
  </inkml:definitions>
  <inkml:trace contextRef="#ctx0" brushRef="#br0">571 21 296,'21'-12'2282,"-15"6"-1906,-11 3 1154,-17 8 698,-64 27 402,57-17-1694,-41 14 1,5-3-43,-64 19 421,11-5 206,52-17-227,58-13-948,9-8-335,0-1 1,0 0 0,0 0-1,0 0 1,1 0-1,-1 0 1,0 0-1,0-1 1,1 1-1,-1 0 1,0 0 0,1-1-1,-1 1 1,1-1-1,-1 1 1,1-1-1,-1 0 1,1 0-1,1 0 1,43 8 90,-43-7-96,462 56 74,-452-56-84,-1-1 0,0 0 1,0-1-1,19-4 0,12 0-12,-43 5-27,-1 0 0,1 0 0,0 0 0,-1 0 0,1 0 0,0-1 1,-1 1-1,1 0 0,0 0 0,0 0 0,-1-1 0,1 1 0,0 0 0,0 0 0,-1-1 0,1 1 0,0 0 1,0 0-1,0-1 0,-1 1 0,1 0 0,0-1 0,0 1 0,0 0 0,0-1 0,0 1 0,0 0 0,-1-1 0,1 1 1,0 0-1,0-1 0,0 1 0,0-1 0,1 1 0,-1 0 0,0-1 0,0 1 0,0 0 0,0-1 0,0 1 1,0 0-1,0-1 0,1 1 0,-1 0 0,0-1 0,0 1 0,0 0 0,1 0 0,-1-1 0,0 1 0,0 0 0,1 0 1,-1-1-1,0 1 0,1 0 0,-1 0 0,0 0 0,1 0 0,-1-1 0,0 1 0,1 0 0,-25-2-3499,-17 0-2824,22 6 3518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01.460"/>
    </inkml:context>
    <inkml:brush xml:id="br0">
      <inkml:brushProperty name="width" value="0.05" units="cm"/>
      <inkml:brushProperty name="height" value="0.05" units="cm"/>
      <inkml:brushProperty name="color" value="#E71224"/>
    </inkml:brush>
  </inkml:definitions>
  <inkml:trace contextRef="#ctx0" brushRef="#br0">116 0 144,'0'0'1844,"-18"11"1428,18-10-3088,-1 1-1,0-1 1,1 1 0,-1-1 0,1 1-1,0-1 1,0 1 0,-1-1 0,1 1-1,0 0 1,0-1 0,1 1 0,-1-1 0,1 4-1,-2 17 1403,-2-13-892,0 0 0,1 0-1,-2 16 1,-3 10 643,-2 4-383,2-9 10,-14 39 1,17-55-717,0 0 1,1 0-1,-3 19 1,-4 21 457,6-30-278,4-21-385,0-1 0,0 0 0,0 0 1,0 0-1,-1 0 0,1 0 0,-1 0 0,0 0 1,1 0-1,-2 2 0,0 13 683,2-17-715,0-1 1,0 1 0,0 0-1,0 0 1,0 0 0,0 0-1,0-1 1,0 1 0,0 0-1,0 0 1,0 0 0,0 0-1,0-1 1,0 1 0,0 0-1,1 0 1,-1 0 0,0 0-1,0 0 1,0-1 0,0 1-1,0 0 1,1 0 0,-1 0-1,0 0 1,0 0 0,0 0-1,0 0 1,0 0 0,1 0-1,-1 0 1,0-1 0,0 1-1,0 0 1,1 0 0,-1 0 0,0 0-1,0 0 1,0 0 0,0 0-1,1 0 1,-1 1 0,0-1-1,0 0 1,0 0 0,1 0-1,-1 0 1,0 0 0,0 0-1,0 0 1,0 0 0,0 0-1,1 0 1,-1 1 0,0-1-1,0 0 1,0 0 0,0 0-1,0 0 1,0 0 0,0 1-1,1-1 1,-1 0 0,0 0-1,0 0 1,0 0 0,0 1-1,0-1 1,8-13 42,1 0 0,1 1 0,15-16 0,-20 22-51,-1 2-7,-4 3 0,1 0 1,0 0-1,0 0 1,0 0 0,0 0-1,0 0 1,0 0 0,0 0-1,0 1 1,0-1-1,0 0 1,0 1 0,2-1-1,0 0-2,0 1 0,0 0 0,0 1 0,0-1 0,-1 0 0,1 1 0,0-1 0,5 3 0,32 7-177,1-2 1,0-2-1,0-2 0,64-1 0,-57-5-421,1-2 0,53-12 1,-73 6 557,-25 8 48,0 0 1,0 1-1,0-1 0,1 1 1,-1 0-1,0 0 0,8 0 1,15-3 4,-5 10-25,1-1 1,-1-1 0,26 1-1,-47-5 16,0 1 0,0-1-1,1 0 1,-1-1 0,0 1 0,0 0-1,0 0 1,0 0 0,1-1-1,-1 1 1,0-1 0,0 1 0,0-1-1,0 1 1,0-1 0,0 0 0,0 1-1,0-1 1,0 0 0,-1 0-1,1 0 1,0 1 0,0-1 0,-1 0-1,1 0 1,0 0 0,-1 0 0,1 0-1,-1-1 1,1 1 0,-1 0 0,0 0-1,1 0 1,-1 0 0,0 0-1,0-2 1,0-6-42,0 1 0,-1 0 0,0 0 0,-3-13 0,-1-12-149,-4-25-94,-1 3 140,8 51 144,1 0-1,-1-1 0,0 1 1,0 0-1,-1 0 0,1 0 1,-5-4-1,0 4 10,6 4-5,0-1-1,0 1 1,-1 0-1,1-1 0,0 1 1,0-1-1,0 1 0,0-1 1,0 1-1,0-1 1,0 0-1,1 0 0,-1 1 1,0-1-1,0 0 1,0 0-1,0-1 0,-9-5-2,4 4-357,11 2-839,-5-3-969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02.404"/>
    </inkml:context>
    <inkml:brush xml:id="br0">
      <inkml:brushProperty name="width" value="0.05" units="cm"/>
      <inkml:brushProperty name="height" value="0.05" units="cm"/>
      <inkml:brushProperty name="color" value="#E71224"/>
    </inkml:brush>
  </inkml:definitions>
  <inkml:trace contextRef="#ctx0" brushRef="#br0">328 16 64,'6'-9'5679,"-10"7"-2776,2 2-2595,2 0-300,0-5 1143,8 11 3802,-24 19-4249,14-16-546,1 0-76,-4 0 21,-1 0 0,2 0-1,-1 1 1,1 0 0,-2 11 0,1-8 94,-8 29 741,-8 57 0,17-78-657,1 1 3,3-17-181,-1 1 0,0-1-1,0 1 1,0-1 0,-3 9 0,-24 83 1018,25-81-955,-3 0-50,6-16-114,-1 1 0,1-1 1,0 0-1,0 0 0,-1 0 1,1 0-1,0 0 1,0 1-1,-1-1 0,1 0 1,0 0-1,0 0 0,0 1 1,-1-1-1,1 0 1,0 0-1,0 1 0,0-1 1,0 0-1,-1 0 0,1 1 1,0-1-1,0 0 1,0 1-1,0-1 0,0 0 1,0 0-1,0 1 0,0-1 1,0 0-1,0 1 1,0-1-1,0 0 0,0 0 1,0 1-1,0-1 0,0 0 1,1 1-1,-1-1 1,0 0-1,0 0 0,0 1 1,1-1-1,7 0 104,-7 0-102,9-12 76,-9 11-77,0 0 1,0 0-1,0 0 0,0-1 0,0 1 0,0 0 1,0-1-1,-1 1 0,1-1 0,0 1 0,-1-1 0,1-1 1,1 1-11,4-3 6,-4 1 2,-7 1 275,0 0-270,1 0-1,-1 0 0,0 0 1,0 1-1,0 0 0,0 0 0,0 0 1,0 1-1,-1-1 0,-6 0 1,-74-3-54,79 5 48,0 0 0,0 0 1,0 1-1,0 0 1,1 0-1,-1 1 0,0 0 1,1 0-1,-8 4 1,13-6 2,1 0 1,0 1 0,-1-1-1,1 0 1,0 0 0,0 1-1,-1-1 1,1 0 0,0 1-1,0-1 1,0 0-1,0 1 1,-1-1 0,1 0-1,0 1 1,0-1 0,0 0-1,0 1 1,0-1 0,0 0-1,0 1 1,0-1 0,0 0-1,0 1 1,0-1-1,0 0 1,0 1 0,0-1-1,0 1 1,0-1 0,0 0-1,1 1 1,-1-1 0,0 0-1,0 1 1,0-1 0,0 0-1,1 0 1,-1 1 0,0-1-1,0 0 1,1 1-1,9 7-17,-9-8-3,28-3-3047,-29 2 2891,1 1 0,-1 0-1,0 0 1,1 0 0,-1-1 0,1 1 0,-1 0 0,0-1-1,1 1 1,-1 0 0,0-1 0,1 1 0,-1 0 0,0-1-1,1 1 1,-1-1 0,0 1 0,0 0 0,0-1-1,1 1 1,-1-1 0,0 1 0,0-1 0,0 0 0,0 0-287,0-1 0,-1 1 1,1 0-1,0 0 0,-1-1 1,1 1-1,-1 0 0,0 0 1,1 0-1,-1 0 0,0-1 1,0 1-1,1 0 0,-3-1 1,-6-9-3554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10.544"/>
    </inkml:context>
    <inkml:brush xml:id="br0">
      <inkml:brushProperty name="width" value="0.05" units="cm"/>
      <inkml:brushProperty name="height" value="0.05" units="cm"/>
      <inkml:brushProperty name="color" value="#E71224"/>
    </inkml:brush>
  </inkml:definitions>
  <inkml:trace contextRef="#ctx0" brushRef="#br0">1407 242 48,'0'0'139,"9"37"17528,-9-39-17533,1 2-101,-1-1-1,0 0 0,0 0 0,0 1 0,0-1 0,0 0 0,0 1 0,0-1 1,0 0-1,0 0 0,0 1 0,0-1 0,0 0 0,-1 1 0,1-1 0,0 0 0,0 1 1,-1-1-1,1 0 0,-1 1 0,1-1 0,0 1 0,-1-1 0,1 1 0,-1-1 0,1 1 1,-1-1-1,0 1 0,1-1 0,-2 1 0,2-1-20,0 0-1,-1 1 0,1-1 1,0 1-1,0-1 1,-1 0-1,1 1 1,0-1-1,0 0 0,0 1 1,0-1-1,0 0 1,0 1-1,0-1 1,0 0-1,0 1 1,0-1-1,0 0 0,0 1 1,1-2-1,-3-16 291,-8-1 40,9 15-211,-1 1 1,1 0-1,-1-1 0,0 1 0,0 0 0,0 0 0,-1 0 1,1 0-1,-1 1 0,1-1 0,-1 0 0,0 1 0,-5-3 1,-10-9 249,16 11-362,-1 1-1,1 0 1,-1 0-1,0 0 1,0 0-1,0 1 1,0-1-1,-5-1 1,-32-19 162,23 12-76,1 1 26,0-1-78,0 2 1,-1 0-1,-33-12 1,-82-12-84,94 27 57,0 2 0,-48 1 0,85 2-28,-25 3 81,0 0 0,0 2 0,-41 13 0,57-15-60,-14 2 13,18-5-28,1 1 1,0 0 0,0 1 0,0-1 0,0 1 0,-7 3 0,-27 9 20,30-11-20,0 0-1,1 0 0,-14 7 1,10-4-16,-2 2 93,1-1 1,0 2 0,-18 15 0,-105 92 1350,108-82-1296,24-30-114,0 0-1,1-1 0,0 1 0,0 1 0,0-1 1,0 0-1,-2 6 0,-15 21 179,15-23-130,0 0-1,1 0 1,0 0-1,0 1 0,1-1 1,-3 12-1,0-2 55,3 0-45,3-16-74,0-1 0,0 1 0,-1 0 0,1 0 1,0 0-1,-1 0 0,1 0 0,-1 0 0,0-1 0,0 1 0,0 0 0,-1 1 0,-1 3 6,0 0 0,0 0 0,1 0 0,0 0 0,0 0 0,-2 13 0,-4 11 23,-11 46 51,19-70-49,0 0 1,1-1-1,0 1 0,0 0 1,1-1-1,0 1 1,0-1-1,0 1 0,4 7 1,1-4 57,5 9 2,0-1 0,1 0 1,1-1-1,1-1 0,27 24 0,27 30-71,-60-62-19,-1 1 0,0 0 0,0 1 1,0 0-1,-1 0 0,0 0 0,5 11 0,-10-15 19,0-1 1,0-1-1,1 1 0,0 0 0,0 0 0,0-1 0,0 0 0,0 0 0,1 0 0,-1 0 1,1 0-1,0-1 0,0 1 0,0-1 0,0 0 0,0 0 0,6 1 0,76 35 196,-48-17-224,-3-10 35,1-2 0,-1-1 0,2-2 0,60 2 0,-19-13 12,24-6-37,-88 9 3,1 0 0,0-1 1,-1-1-1,0 0 0,0-1 0,0-1 0,0 0 0,-1-1 0,13-8 1,-19 10-7,0 1 1,-1-1 0,1-1-1,-1 1 1,0-1 0,0 0-1,-1 0 1,1-1 0,-2 1-1,1-1 1,-1-1 0,6-12-1,29-45 349,-36 60-292,0-1 1,0 0-1,0 1 0,1 0 1,0 0-1,0 0 0,8-7 1,17-29 184,-25 37-238,0 1-1,-1-1 1,0 0 0,1 0 0,-1-1 0,-1 1-1,1 0 1,-1-1 0,1 0 0,-1 1 0,-1-1 0,1 0-1,0-6 1,-1 5-10,0-1 1,0 0-1,0 0 0,5-10 1,-4 9-1,0 1 0,0 0 0,-1 0 0,1-15-1,-2 17 5,0-1-1,0 1 0,1-1 0,-1 1 0,1 0 0,0-1 0,1 1 0,1-6 0,-1 4 9,-1 1-1,0-1 1,0 0-1,0 0 0,-1 1 1,0-1-1,-2-12 1,0-8 94,-7 6-58,8 19-44,0 0-1,-1 0 1,1 0-1,0 0 1,0-1-1,1 1 1,-1 0-1,0-1 1,1 1-1,-1-3 1,-8-16 53,8 19-50,0 0 0,-1-1 0,1 1 0,0 0 0,0 0-1,0 0 1,1-1 0,-1 1 0,1 0 0,-1-4 0,-9-29 26,0 14-17,1 3-58,0-9 20,-11-5 56,19 29-35,0 1 0,-1-1 0,1 1 0,-1-1 0,0 1 1,1 0-1,-1 0 0,0 0 0,-1 0 0,1 0 1,0 0-1,0 1 0,-1-1 0,-3-1 0,-8-7-4,3 2-2,10 8 8,0 0-1,0-1 1,-1 1 0,1-1 0,0 1-1,0-1 1,0 1 0,0-1 0,1 0-1,-1 0 1,0 0 0,0 1-1,0-1 1,1 0 0,-1 0 0,0 0-1,1 0 1,-1 0 0,1 0-1,-1 0 1,1 0 0,-1-2 0,-17-13 31,5-2-20,7 13-31,6 5 18,0 0 1,0 0 0,0 0-1,-1 0 1,1 0-1,0 0 1,0 0-1,0 0 1,0-1-1,0 1 1,-1 0-1,1 0 1,0 0-1,0 0 1,0 0-1,0-1 1,0 1 0,0 0-1,0 0 1,0 0-1,0 0 1,0-1-1,-1 1 1,1 0-1,0 0 1,0 0-1,0 0 1,0-1-1,0 1 1,0 0 0,0 0-1,0 0 1,1-1-1,-1 1 1,0 0-1,0 0 1,0 0-1,0 0 1,0-1-1,0 1 1,-1-8-16,-26-3-14,18 7 30,7 3-2,0 0 1,0 0-1,-1 0 0,1 0 0,0 1 0,0-1 0,-1 0 0,1 1 0,0 0 0,-1 0 0,-1 0 0,-27-7 59,25 4-48,0 2 0,0-1-1,-1 1 1,1 0 0,-7-1-1,-37-8-120,31 5 86,3 1 42,7 0 10,4 1-24,5 3-2,-1 0 0,1-1-1,0 1 1,-1 0 0,1 0 0,0-1 0,0 1 0,-1 0 0,1 0 0,-1-1 0,1 1 0,0 0 0,-1 0 0,1 0 0,0 0 0,-1 0 0,1 0 0,-1-1 0,1 1 0,0 0 0,-1 0 0,1 0 0,-1 0 0,1 0 0,-1 1 0,1-1 0,0 0 0,-1 0 0,1 0 0,0 0 0,-1 0 0,1 0 0,-1 1 0,1-1 0,-3 1-2,-8-7-11,0 0 1,-1 1 0,1 1-1,-1 0 1,-19-4-1,16 4 6,0 1-1,-1 0 1,0 1-1,1 1 0,-1 0 1,0 1-1,0 1 1,-23 3-1,-17 5-52,34-7 68,1 1-1,0 1 1,-28 10 0,2-4-60,40-9 37,-1 0 0,0 1-1,0 0 1,0 0 0,-13 7 0,-55 18-10,68-23 23,0 2 0,1-1 0,-1 1 0,-12 13 1,-6 6 7,-20 17-29,40-35 21,0-1-1,0 0 0,-1 0 1,0 0-1,-11 6 0,-10 15 66,4-5-34,9-7-23,-4 7-37,0 0 27,13-16 18,1 0-1,-1 0 1,1 0-1,0 1 0,-7 14 1,11-20-12,-7 11 31,6-9-15,0 0 0,0 0-1,0 0 1,0 0-1,1 0 1,-1 0 0,1 0-1,0 1 1,0-1-1,0 1 1,0-1 0,1 0-1,-1 5 1,-4 7 106,5-13-111,-1-1 0,0 0-1,1 0 1,-1 0-1,1 0 1,0 0 0,-1 0-1,1 1 1,0-1 0,0 0-1,-1 0 1,1 1-1,0-1 1,0 0 0,0 0-1,1 1 1,-1-1-1,0 0 1,0 0 0,1 2-1,15 61 491,-3-10-396,-10-47-99,0 1 0,0-1 0,-1 1 0,0-1 1,-1 1-1,1 0 0,0 15 0,7 13 15,-9-33-24,0-1 1,0 0-1,0 0 0,0 0 1,0 1-1,0-1 0,1 0 1,-1 0-1,1 0 1,0 0-1,0 0 0,0 0 1,0 0-1,1 2 0,5 17 0,-6-18 3,0-1 1,-1 1 0,1 0 0,0-1-1,0 1 1,1-1 0,-1 0-1,0 1 1,4 3 0,12 25 19,-15-26-19,0 0 0,1 1 0,0-1 1,0 0-1,5 6 0,12 12 13,-7-8-10,1 0-1,16 14 0,-14-15 14,2 1 47,0-1 0,35 22-1,-41-30-28,1-1-1,0 0 0,0-1 1,20 3-1,7 3 4,-23-5-95,-3-1 39,0 0-1,0-1 1,0 0 0,18 1 0,32 3 13,-41-3 61,35 1 0,-4-9-38,-1-2-1,-1-3 1,94-27 0,-50 0-4,-28 4-46,-37 20 16,-26 11 10,0 0 1,1-1-1,-1 0 1,0 0-1,0-1 1,0 1-1,0-1 1,0 0-1,4-5 1,49-40 67,-48 40-75,-9 8 10,0-1-1,0 1 1,0-1-1,0 0 1,0 1-1,0-1 0,0 0 1,0 0-1,0 0 1,0 0-1,0 0 1,0 0-1,-1 0 1,1 0-1,0 0 1,-1 0-1,1-1 0,0 0 1,20-15-15,-7 3 25,10-11 77,-5-1-69,-13 19-25,-1 0 0,2 0 0,-1 0 0,1 0 0,0 1 0,9-6 0,-13 11-1,2-2 11,0 1 1,0-1 0,0 0 0,-1 0 0,0-1 0,1 1 0,-1-1 0,-1 0 0,1 0 0,6-8 0,0-2 7,3-23-19,-13 36 8,1 0 1,0 0 0,0 1-1,-1-1 1,1 0 0,-1 0-1,1 1 1,-1-1 0,1 0-1,-1 0 1,1 0 0,-1 0-1,0 0 1,1 0 0,-1 0-1,0 0 1,0 0 0,0 0-1,0 0 1,0 0 0,0 0-1,0-1 1,1 0 0,-1 0-1,1 0 1,0 0-1,0 0 1,0 0 0,1 0-1,-1 0 1,0 0-1,1 1 1,2-4 0,10-14 37,-5-8-47,-9 24 0,1 0 1,0 0 0,-1 0-1,1 0 1,0 0 0,0 0-1,1 0 1,1-3 0,-2 3 11,1 0 0,-1 1 1,0-1-1,0 0 0,0 0 1,0 0-1,-1 0 1,1-3-1,9-10 29,-10-54-1,-10 42-11,10 25-20,0 1 1,0 0-1,0-1 1,-1 1-1,1-1 0,-1 1 1,0-1-1,0 1 0,0 0 1,-2-5-1,-9-32-17,-55-74 28,19 56-12,46 54-2,-1 0 0,1 1 0,0 0 0,-1-1 0,1 1 0,-1 0 0,0 0 0,-4-2 1,-14-12-9,18 14 11,0-1 0,0 1 0,0 0 0,-1 0 1,1 0-1,0 0 0,-1 1 0,-4-2 0,4 2-4,1-1 0,-1 1 0,1-1 0,0 1 0,-1-1 0,1 0 0,0 0 0,-3-4 0,1 3-2,1 0 0,-1 0 1,0 0-1,0 1 0,0 0 1,0 0-1,-7-2 0,-55-27 58,53 27-69,4 1-4,0 1 0,0-1 0,0 1 0,0 1 0,-14-1 1,-28 5 19,0 3 1,-68 15 0,79-14 6,16 2-49,24-8 40,0-1 1,0 1 0,0 0-1,0-1 1,0 1-1,0-1 1,0 0-1,0 1 1,-1-1 0,1 0-1,0 0 1,0 0-1,0 0 1,0 0-1,-1 0 1,1 0 0,0 0-1,0 0 1,0 0-1,-3-1 1,4 0 2,0 1 1,-1 0 0,1-1-1,-1 1 1,1 0 0,-1 0-1,1-1 1,-1 1-1,1 0 1,-1 0 0,1 0-1,-1-1 1,1 1 0,-1 0-1,1 0 1,-1 0 0,1 0-1,-1 0 1,1 0-1,-1 0 1,1 0 0,-1 0-1,1 0 1,-2 1 0,-10 1 17,-38 3-56,33-5 74,9-1-40,1 1 0,-1 0-1,1 0 1,-1 1 0,1 0 0,-1 0 0,-9 4 0,-1 2-42,14-5 46,-1 0 1,1 0-1,-1 0 1,1 1-1,0-1 1,0 1-1,-6 5 1,8-6 7,-1 0-1,0 0 1,0 0 0,-1 0 0,1 0 0,0-1-1,-6 2 1,-5 3 11,7-2-23,1 0-1,0 1 1,0-1 0,1 1 0,-1 1 0,1-1-1,0 1 1,0-1 0,-5 11 0,8-14 2,1 1 1,-1 0-1,0-1 0,0 1 1,-1-1-1,1 1 0,0-1 1,-1 0-1,-4 3 0,6-5 3,1 0 0,-1 1 1,0-1-1,1 0 0,-1 1 0,1-1 0,-1 1 0,1-1 0,-1 1 0,1-1 0,-1 1 0,1-1 1,-1 1-1,1 0 0,-1-1 0,1 1 0,0 0 0,0-1 0,-1 1 0,1 0 0,0-1 0,0 1 1,0 0-1,-1 1 0,-38 36 76,25-20-101,12-16 30,0 0 0,-1 1 0,1-1 0,1 1 0,-1-1 0,0 1 1,1 0-1,-1 0 0,1 0 0,0 0 0,0 0 0,0 0 0,0 0 0,0 5 0,-9 36 181,10-38-2438,0 17 7081,0-15-6813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40.522"/>
    </inkml:context>
    <inkml:brush xml:id="br0">
      <inkml:brushProperty name="width" value="0.05" units="cm"/>
      <inkml:brushProperty name="height" value="0.05" units="cm"/>
      <inkml:brushProperty name="color" value="#E71224"/>
    </inkml:brush>
  </inkml:definitions>
  <inkml:trace contextRef="#ctx0" brushRef="#br0">2363 0 80,'0'0'840,"10"11"-514,-10-6-322,0-4 672,1-1-667,7 0 1437,13 9-1009,-3-2 9356,-23-7-9441,4 0-264,1 0 0,0 0 0,-1 0 0,1 1 0,-1-1 0,1 0 0,-1 0 0,1 0 0,-1 0 0,1 0 0,-1 0 0,1 0 0,-1 0 0,1 0 0,-1-1 0,1 1 0,-1 0 0,1 0 0,-1 0 0,1 0 0,0-1 0,-1 1 0,1 0 0,-1-1 0,1 1-1,0 0 1,-1 0 0,1-1 0,0 1 0,-1-1 0,0-1 1410,0-8 1975,-21 12 2101,-10 1-5763,30-3 213,-16 0 243,17 0 13,-2 2-242,0-1 0,0 1 0,0-1 0,-1 0 0,1 0 0,0 0 1,-1-1-1,1 1 0,-5 0 0,-40 15 83,46-16-109,0 0-1,0 0 1,-1 1-1,1-1 1,0 1-1,0-1 1,0 1-1,0 0 1,-4 1-1,-8 3 80,-25 5 133,35-9-190,-1 0 0,0 0 0,0 0 0,1 1 0,-1-1 0,1 1 0,-9 5 0,9-5 11,-1 1 0,1-1 0,-1 0 0,0 0 0,0-1 0,0 1 0,0-1 0,-6 1 0,8-2-37,-1 1 1,0-1-1,1 1 0,-1 0 0,0 0 1,1 0-1,0 1 0,-5 2 0,-15 5 12,-11 8 12,28-13-30,1 0 0,-1-1 0,0 0-1,-13 4 1,-29 14 101,-27 7-59,16-2-50,42-20 27,0 1 0,0 1 0,-15 9 0,-37 16 39,53-26-31,-1 1-1,-24 17 1,9-6-1,-15 8 9,41-25-31,1 0 0,-1 1 0,0-1 0,1 1 0,-1 0 0,1 1 0,-7 4 0,-34 15 6,31-12 40,-1-1-1,-27 15 1,21-13-39,-15 13 49,28-18-32,-1-1 1,0 1-1,-18 7 1,22-11-3,-1 1-1,1-1 1,-1 1 0,1 1-1,-8 6 1,-18 13 78,-1-4-84,-35 30-1,47-34-12,-133 102 134,129-97-142,0 0 0,-30 34 0,39-36 25,-17 17-22,22-23-12,10-11 5,-1 0 0,1 0 0,0-1 0,-1 1 0,1 0 0,-1-1 0,0 1 0,1-1 0,-4 2 0,3-1 1,0-1 0,1 1 0,-1 0 0,1-1 0,-1 1 0,1 0 0,-1 0 1,1 0-1,0 0 0,0 0 0,0 0 0,-1 3 0,1-3 5,0 0-1,0 1 1,0-1-1,0 0 1,0 0-1,0 0 1,-1 0-1,1 0 1,-1 0-1,0-1 1,1 1-1,-3 1 1,1-1 0,1 0 0,-1 1 0,1-1 0,0 0 0,0 1 1,0 0-1,0-1 0,0 1 0,1 0 0,-1 0 0,-1 6 1,1-5 0,0 0 0,1-1 0,-2 1 1,1 0-1,0-1 0,-1 1 0,-4 4 1,-12 19 11,-10 15 16,-27 23-43,-1 4-9,18-22 34,-37 37 17,68-75-26,-1 0-1,1 1 1,-6 11-1,-17 20 25,-48 63 125,64-83-105,-14 26 103,24-42-106,1 1 1,-1-1 0,1 1-1,0 0 1,0 0 0,1 0-1,-6 13 1,9-17-16,-1 0-1,0 0 1,0 0 0,1 0-1,-1 0 1,0 0 0,0-1-1,0 1 1,-1 0 0,1-1-1,0 1 1,-1-1 0,1 1-1,-3 0 1,3 2 12,1-13 633,3 3-676,-2 5 0,-1 1 0,1-1 0,0 0 0,-1 1 0,0-1 0,1 0 0,-1 0 0,1 1 0,-1-1 0,0 0 0,1 0 0,-1 0 0,0 1 0,0-1 0,0 0 0,0 0 0,1 0 0,-1 0 0,-1 0 0,11-36-1736,-10 24 250,1 3-624,-1 0 0,0 0 0,-1 0 0,0 0 0,0-1 0,-1 2 0,-1-1 0,0 0 0,-6-15-1,-1 8-2580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43.632"/>
    </inkml:context>
    <inkml:brush xml:id="br0">
      <inkml:brushProperty name="width" value="0.05" units="cm"/>
      <inkml:brushProperty name="height" value="0.05" units="cm"/>
      <inkml:brushProperty name="color" value="#E71224"/>
    </inkml:brush>
  </inkml:definitions>
  <inkml:trace contextRef="#ctx0" brushRef="#br0">1425 43 208,'27'-19'4302,"-24"17"-3894,-1-1-1,1 1 0,0 0 0,-1 0 0,1 0 1,0 1-1,0-1 0,0 1 0,1-1 1,-1 1-1,0 0 0,0 0 0,7-1 1,-9 2-311,-1 0 0,1 0 0,-1 0 0,1 0 1,-1 0-1,0 1 0,1-1 0,-1 0 1,1 0-1,-1 0 0,0 0 0,1 0 1,-1 1-1,1-1 0,-1 0 0,0 0 0,1 1 1,-1-1-1,0 0 0,1 1 0,-1-1 1,0 0-1,0 1 0,1-1 0,-1 0 1,0 1-1,0-1 0,0 0 0,1 1 0,-1-1 1,0 1-1,0-1 0,0 1 0,0-1 1,0 0-1,0 1 0,0-1 0,0 1 1,0-1-1,0 1 0,0-1 0,0 0 0,0 1 1,0-1-1,0 1 0,-1 0 0,-9 16 3087,-95 38 848,3 10-3161,24-12-141,-74 39 731,28-13-502,7-9-318,-62 33 170,70-42-405,55-29-247,-13 8 1,-29 16 68,35-21 16,42-23-8,-36 17 1,-12-2 356,57-23-505,-10 2 289,-8 4 266,1 13-141,23-21-452,0 1 0,0 0 0,1-1 0,-1 2 0,1-1 0,-5 5 0,8-7-56,5 2 17,9 5 114,-8-8-67,0 1-1,0 1 1,0-1 0,-1 1 0,1 0 0,6 3 0,-7-3-9,1 1 0,0-1 0,-1 0 0,1-1 0,0 1 0,7-1 0,67 10 147,5-7-196,83 14 0,-30-1 0,-51-8 0,149 8 0,-134-14 0,-50-1 0,81-6 0,62-7 0,289-32 0,-391 34 0,124-5 0,78 4 0,-56 20 0,-232-8 0,-5-1 0,0 0 0,-1-1 0,1 1 0,0 0 0,0-1 0,0 0 0,0 1 0,0-1 0,0 0 0,0 0 0,0 0 0,0 0 0,-1 0 0,4-1 0,3 0 0,-6-4 0,-4 0 0,-7-1 0,9 5 0,1-24 0,-2 23 0,0 0 0,-1 1 0,1-1 0,-1 1 0,1 0 0,-1-1 0,1 1 0,-1 0 0,0 0 0,-2-1 0,-159-79 0,87 32 0,30 22 0,15 11 0,-7-6 0,36 21 0,-1 0 0,1 0 0,0 0 0,-1 0 0,1 0 0,0 0 0,0-1 0,0 1 0,-2-3 0,-29-19 0,-44-14 0,71 33 0,-26-9 0,16 7 0,1-1 0,-21-12 0,-39-19 0,71 36 0,2 1 0,0 1 0,0-1 0,0 0 0,1 0 0,-1 0 0,0-1 0,0 1 0,1 0 0,-1-1 0,1 1 0,-1-1 0,-2-3 0,-44-43 0,18 22 0,28 25 0,0 0 0,-1 0 0,1 0 0,0-1 0,0 1 0,0-1 0,0 0 0,0 1 0,1-1 0,-1 0 0,0 0 0,1 0 0,-1 0 0,1-1 0,-1-1 0,-3-3 0,-1 0 0,1 0 0,-1 1 0,-1-1 0,-10-8 0,-12-20 0,6 4 0,6 7 0,7 9 0,-5-3 0,2-7 0,8 16 0,0 1 0,-1-1 0,0 2 0,-9-11 0,13 16 0,0 0 0,0-1 0,0 1 0,0-1 0,1 0 0,-1 1 0,1-1 0,0 0 0,0 0 0,0 0 0,-1-4 0,2 7 0,0-1 0,0 0 0,0 0 0,-1 1 0,1-1 0,0 0 0,0 0 0,0 1 0,-1-1 0,1 0 0,-1 1 0,1-1 0,0 0 0,-1 1 0,1-1 0,-1 0 0,1 1 0,-1-1 0,0 1 0,0-2 0,-12-10 0,13 11 0,0 1 0,-1-1 0,1 1 0,0 0 0,-1-1 0,1 1 0,0-1 0,-1 1 0,1 0 0,-1 0 0,1-1 0,-1 1 0,1 0 0,-1 0 0,1-1 0,-1 1 0,1 0 0,-1 0 0,1 0 0,-1 0 0,1 0 0,-1 0 0,1 0 0,-1 0 0,1 0 0,-1 0 0,1 0 0,-2 0 0,2 0 0,0 0 0,0 0 0,0 0 0,0 0 0,-1 0 0,1 0 0,0 0 0,0 0 0,0 0 0,0 0 0,0 0 0,-1 0 0,1 0 0,0 0 0,0 0 0,0 0 0,0 0 0,0 0 0,0 0 0,-1 0 0,1 0 0,0 0 0,0 0 0,0 0 0,0 0 0,0 0 0,0-1 0,0 1 0,-1 0 0,1 0 0,0 0 0,0 0 0,0 0 0,0 0 0,0 0 0,0-1 0,0 1 0,0 0 0,0 0 0,0 0 0,0 0 0,0 0 0,0-1 0,0 1 0,0 0 0,0 0 0,0 0 0,0 0 0,0 0 0,0-1 0,0 1 0,0 0 0,0 0 0,0 0 0,0 0 0,0 0 0,0 0 0,0-1 0,0 1 0,0 0 0,1 0 0,-1 0 0,0 0 0,0-1 0,0 1 0,0 0 0,0-1 0,0 1 0,0 0 0,0-1 0,0 1 0,0 0 0,0-1 0,0 1 0,-1 0 0,1 0 0,0-1 0,0 1 0,0 0 0,0-1 0,0 1 0,-1 0 0,1 0 0,0-1 0,0 1 0,0 0 0,-1 0 0,1 0 0,0-1 0,0 1 0,-1 0 0,1 0 0,0 0 0,-1 0 0,1 0 0,0-1 0,0 1 0,-1 0 0,1 0 0,0 0 0,-1 0 0,1 0 0,0 0 0,-1 0 0,1 0 0,0 0 0,-1 0 0,1 0 0,0 0 0,0 0 0,-1 1 0,1-1 0,-48-9 0,18 0 0,22 8 0,-2 0 0,1-3 0,-1 4 0,1 0 0,-1 0 0,1 0 0,-1 0 0,1 0 0,-1 0 0,0 0 0,1 0 0,-1 0 0,-38 5 0,39-4 0,-1 2 0,1-2 0,2-1 0,12 1 0,-5 3 0,0-4 0,-1 1 0,1-1 0,-1 0 0,1 1 0,-1-1 0,0 0 0,1 0 0,-1 1 0,1-1 0,-1 0 0,0 0 0,1 0 0,-1 0 0,0 0 0,1 0 0,-1 0 0,1 0 0,-1 0 0,0 0 0,1 0 0,-1 0 0,1 0 0,-1-1 0,0 1 0,1 0 0,-1-1 0,0 1 0,-18-1-1820,1-1-4295,-24-1-11035,25 3 11909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46.898"/>
    </inkml:context>
    <inkml:brush xml:id="br0">
      <inkml:brushProperty name="width" value="0.05" units="cm"/>
      <inkml:brushProperty name="height" value="0.05" units="cm"/>
      <inkml:brushProperty name="color" value="#E71224"/>
    </inkml:brush>
  </inkml:definitions>
  <inkml:trace contextRef="#ctx0" brushRef="#br0">250 99 296,'0'0'859,"27"0"559,-17 0 1812,-9 0-1887,-2-26 1997,-5 23-3122,-1 1 0,1 0 0,-1 0 0,1 1 0,-1 0 0,0 0 0,1 0 0,-1 1 0,0 0 0,1 0 0,-1 1 0,0 0 0,-11 3 0,9-2 150,0 0 0,0-1 0,-1 0 0,-10-1 0,20 2 744,-2-3-608,1 0-298,-15-2 7611,16 3-7671,0 0 1,0 0-1,0 0 0,0 1 0,0-1 0,0 0 0,0 0 0,0 0 0,0 0 0,0 1 0,0-1 0,0 1 20,-20 30 517,20-29-674,0 0 1,0-1-1,0 1 0,-1-1 0,1 1 1,0-1-1,-1 1 0,0-1 0,1 0 0,-1 1 1,0-1-1,0 0 0,1 1 0,-1-1 1,0 0-1,0 0 0,-1 0 0,1 0 0,0 0 1,0 0-1,-2 1 0,-7 7 14,3 2-2,7-9-19,-1-1-1,0 0 1,1 0-1,-1 0 0,0 0 1,0 1-1,0-1 1,0 0-1,1 0 0,-2-1 1,1 1-1,0 0 1,-1 1-1,0 0 5,0 0 0,0-1 0,0 1 1,0 1-1,1-1 0,-1 0 0,1 0 0,-1 1 0,1-1 0,0 1 1,0-1-1,0 1 0,-1 4 0,-5 37 92,-3 10-63,10-44-34,0-9 0,0 0 0,-1 0 0,1 1 0,0-1 0,0 0 0,0 1 0,0-1 0,0 0 0,0 0 0,1 1 0,-1-1 0,0 0 0,1 0 0,-1 0 0,1 1 0,-1-1 0,1 0 0,-1 0 0,1 0 0,0 0 0,-1 0 0,1 0 0,1 1 0,1 3 288,-4-15-41,10-29-22,-7 25-282,-1 1 1,2-1-1,0 0 1,6-17 0,4-17-235,-11 39 208,0-1 1,0 1-1,1-1 0,1 1 0,0 0 1,6-11-1,2-3-23,-10 19 97,-1 0 0,1 0 0,1 0 0,-1 1 0,0-1-1,1 1 1,0-1 0,0 1 0,0 0 0,0 0 0,0 0 0,1 0-1,-1 1 1,5-3 0,-6 3 10,0 1 0,0 0 0,0 0-1,0 0 1,0-1 0,0 2 0,0-1 0,0 0-1,0 0 1,1 1 0,-1-1 0,0 1 0,1 0-1,-1 0 1,0 0 0,0 0 0,1 0 0,-1 0-1,0 0 1,0 1 0,1-1 0,-1 1 0,0 0-1,0 0 1,0-1 0,0 1 0,0 1 0,0-1-1,0 0 1,0 0 0,0 1 0,0-1 0,-1 1-1,4 3 1,0 4 78,1 0 0,-2 1 0,1-1 1,-1 1-1,-1 0 0,4 14 0,6 16 119,-3-3-79,-9-34-118,1 0 1,-1 0-1,1 1 0,-1-1 0,0 0 1,0 1-1,-1-1 0,1 1 0,0 4 1,-1-3-10,0-4-4,2-3-170,0 0 82,-1 0 0,1 0 0,0 0 1,-1 0-1,0 0 0,1-1 0,-1 1 0,0 0 0,0-1 1,1-4-1,0 2-32,1-1 0,0 0 0,0 1-1,0 0 1,5-6 0,10-8-151,-9 9 158,1 0-1,1 1 0,20-15 1,-29 23 125,1-1 1,0 1-1,-1-1 1,1 1-1,0 0 1,-1 0-1,1 0 1,0 0-1,0 1 1,0-1 0,0 1-1,0 0 1,0-1-1,0 1 1,0 1-1,0-1 1,0 0-1,0 1 1,0-1-1,0 1 1,-1 0-1,1 0 1,4 2-1,-5-1 35,0-1 0,-1 0 1,1 0-1,0 1 0,-1-1 0,1 1 0,-1 0 1,1-1-1,-1 1 0,0 0 0,0 0 0,0 0 0,0 0 1,0 0-1,0 0 0,0 3 0,5 39 681,-6-38-615,0 0 0,1 1 0,0-1 0,0 0 0,4 11 1,-2-1 41,3 0-56,-1-5-84,-5-10-52,0-1 0,-1 0 0,1 1 0,0-1-1,0 1 1,0-1 0,1 1 0,-1-1 0,0 0 0,0 1 0,0-1 0,0 1 0,0-1 0,0 0 0,0 1-1,1-1 1,-1 0 0,0 1 0,0-1 0,1 0 0,-1 1 0,0-1 0,0 0 0,1 1 0,-1-1 0,0 0-1,1 0 1,-1 1 0,0-1 0,1 0 0,-1 0 0,1 0 0,-1 0 0,0 1 0,1-1 0,-1 0 0,1 0-1,-1 0 1,0 0 0,1 0 0,-1 0 0,1 0 0,-1 0 0,0 0 0,1 0 0,-1 0 0,1 0 0,-1-1 0,0 1-1,1 0 1,-1 0 0,1 0 0,-1-1 0,1 1-371,-1-1 0,0 1 0,1-1 0,-1 0 0,0 1-1,0-1 1,0 1 0,1-1 0,-1 0 0,0 1 0,0-1 0,0 1 0,0-1 0,0 0 0,0 1-1,0-1 1,0 1 0,-1-1 0,1 0 0,0 1 0,0-1 0,0 1 0,-1-1 0,1 1 0,0-1-1,-1 0 1,1 1 0,0 0 0,-4-4-2095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47.255"/>
    </inkml:context>
    <inkml:brush xml:id="br0">
      <inkml:brushProperty name="width" value="0.05" units="cm"/>
      <inkml:brushProperty name="height" value="0.05" units="cm"/>
      <inkml:brushProperty name="color" value="#E71224"/>
    </inkml:brush>
  </inkml:definitions>
  <inkml:trace contextRef="#ctx0" brushRef="#br0">240 66 1992,'-9'-11'4416,"3"4"-2350,0 0 0,-1 0 0,0 0 0,0 1-1,-9-6 1,14 10-1915,1 2-1,-1-1 0,1 0 1,-1 0-1,0 0 0,1 1 1,-1-1-1,0 1 0,1-1 1,-1 1-1,0 0 0,0 0 1,1 0-1,-1 0 0,0 0 1,0 0-1,0 0 0,1 0 1,-1 1-1,0-1 0,1 1 1,-1-1-1,0 1 0,1 0 0,-1 0 1,1 0-1,-1 0 0,1 0 1,-1 0-1,1 0 0,-1 0 1,1 0-1,-2 3 0,-9 9 539,9-10-644,0-1 0,1 1 0,-1 0 0,1 0 0,0 0 0,0 1 0,0-1-1,0 0 1,0 1 0,1-1 0,0 1 0,-2 5 0,-4 14-168,6-20 71,-1 0 1,1 1 0,0-1-1,0 1 1,0-1 0,0 1 0,1 0-1,0-1 1,-1 1 0,1-1-1,1 1 1,-1 0 0,0-1 0,1 1-1,0 0 1,0-1 0,0 1-1,2 4 1,4 8-140,-6-14 166,0 1 0,0-1 0,0 0 0,0 0 0,1 1 0,-1-1 0,1 0 0,-1 0 0,1 0 0,0 0 0,3 2 0,10 8-19,-12-9 61,-1-1 1,0 0-1,1 0 1,0-1 0,-1 1-1,1-1 1,0 1-1,0-1 1,0 0-1,0 0 1,0 0 0,0 0-1,5 0 1,9 2 193,-13-2-102,0 0 1,0 0 0,1-1 0,-1 0-1,0 1 1,0-2 0,0 1 0,1 0-1,-1-1 1,0 0 0,0 0 0,7-3-1,-4 3-7,-1-2-1,1 1 0,-1-1 0,0 0 0,0 0 0,0-1 0,0 1 0,-1-2 1,1 1-1,-1 0 0,0-1 0,0 0 0,-1 0 0,1-1 0,-1 1 1,-1-1-1,7-12 0,-9 17-103,-1-1 0,0 0 0,0 0 0,0 1 0,0-1 0,0 0 0,0 1 0,-1-1 0,1 0 0,-1 1 0,1-1 0,-1 0 0,1 1 0,-1-1 0,0 1 0,0-1 0,0 1 0,0-1 0,0 1 0,0 0-1,0-1 1,0 1 0,0 0 0,-1 0 0,1 0 0,-1 0 0,-1-1 0,-2-2-36,-1 1 1,1-1-1,-1 1 0,0 0 0,-11-3 0,-11 0-294,0 2 1,0 1 0,0 1-1,0 1 1,-36 4 0,-8-1-2238,71-2 1751,23-4-3935,139-18-8004,-124 21 10292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47.884"/>
    </inkml:context>
    <inkml:brush xml:id="br0">
      <inkml:brushProperty name="width" value="0.05" units="cm"/>
      <inkml:brushProperty name="height" value="0.05" units="cm"/>
      <inkml:brushProperty name="color" value="#E71224"/>
    </inkml:brush>
  </inkml:definitions>
  <inkml:trace contextRef="#ctx0" brushRef="#br0">0 33 512,'4'-1'9894,"0"2"-9480,46 47 873,-38-38-1179,0 1 0,-1 0 0,0 1 0,18 25 0,-27-33-118,7 14 1193,-9-17-1131,0-1-1,0 1 1,0-1 0,0 1 0,0 0 0,0-1 0,0 1 0,0-1-1,0 1 1,0-1 0,0 1 0,-1 0 0,1-1 0,0 1 0,0-1-1,-1 1 1,1-1 0,0 1 0,-1-1 0,1 1 0,0-1 0,-1 0-1,1 1 1,-1-1 0,1 1 0,0-1 0,-1 0 0,1 1 0,-1-1-1,0 0 1,1 1 25,-1-1 0,1 1 0,0-1 0,-1 0 0,1 1-1,-1-1 1,1 0 0,-1 1 0,1-1 0,0 0 0,-1 0 0,1 0 0,-1 1-1,1-1 1,-1 0 0,1 0 0,-1 0 0,1 0 0,-1 0 0,1 0-1,-1 0 1,1 0 0,-1 0 0,0 0 0,1 0 0,-1 0 0,1 0-1,-1 0 1,1-1 0,-1 1 0,1 0 0,0 0 0,-1-1 0,1 1-1,-1 0 1,1 0 0,-1-1 0,1 1 0,0-1 0,-1 1 0,1 0 0,0-1-1,-1 0 1,0-26-157,1 14 266,2 3-189,0-1 1,1 1 0,0 0-1,0 0 1,1 0-1,0 1 1,1-1 0,0 1-1,1 0 1,9-12 0,2-5-31,-16 25 32,0-1 0,1 1-1,-1 0 1,1 0 0,-1 0 0,1 0 0,-1 0-1,1 1 1,0-1 0,-1 0 0,1 1-1,0-1 1,0 1 0,-1 0 0,1 0 0,0-1-1,0 1 1,0 0 0,-1 0 0,4 1 0,-3-1-4,1 0 0,0 0 0,-1 1 0,1-1 0,-1 1 0,1-1 0,-1 1 0,1 0 0,-1 0 0,1 0 1,-1 0-1,4 3 0,12 13-6,6 8 18,-21-22-4,1 0 0,0 0 0,0 0 0,0 0 0,0-1 0,1 0 0,-1 0 0,1 0 0,-1-1 0,1 1 0,0-1 0,0 0 0,6 0 0,6 3 12,13 2 10,0-1-1,1-1 1,0-2 0,42-2-1,-40-1-4,-31 2-19,-1-1 1,1 0 0,0 0 0,0 0 0,-1-1-1,1 1 1,0 0 0,-1-1 0,1 1-1,-1-1 1,1 1 0,-1-1 0,1 0-1,-1 0 1,1 0 0,1-1 0,-3 2-1,1-1 0,-1 0 0,1 1 0,-1-1 0,0 0 0,1 1 0,-1-1 0,0 0 1,0 0-1,1 1 0,-1-1 0,0 0 0,0 0 0,0 1 0,0-1 0,0 0 0,0 0 0,0 0 0,0 1 1,0-1-1,-1 0 0,1 0 0,0 1 0,-1-2 0,0-1-1,-1 0 0,1 0 0,-1 1 0,0-1 0,0 0 1,0 1-1,-1-1 0,1 1 0,-1 0 0,1 0 0,-1 0 0,1 0 0,-1 0 0,-6-2 0,-4-1 4,-1 1-1,0 0 0,0 1 0,0 1 1,0 0-1,-25 0 0,14 3 25,1 0 0,-1 2 0,-26 6 0,47-8-23,0 0 0,1 0 0,-1 0 1,0 0-1,1 1 0,-1-1 0,1 1 0,-1 0 0,1 1 0,0-1 0,0 0 1,0 1-1,0-1 0,0 1 0,1 0 0,-1 0 0,-3 6 0,5-7 7,0 1-1,0-1 1,1 1 0,-1-1-1,1 1 1,-1-1 0,1 1-1,0 0 1,0-1-1,0 1 1,0-1 0,0 1-1,1-1 1,-1 1-1,1 0 1,-1-1 0,1 1-1,0-1 1,0 0 0,0 1-1,1-1 1,-1 0-1,0 0 1,1 0 0,0 0-1,-1 0 1,3 2 0,9 9-50,1 0 1,1-1 0,0-1 0,0 0 0,1-1 0,0-1 0,1 0 0,31 11 0,-44-19-299,-1 0 0,1 0 0,-1 0-1,1-1 1,-1 1 0,1-1 0,0 0 0,4-1 0,-7 1 109,0 0 1,0 0-1,0 0 1,0 0-1,0 0 1,0 0-1,0-1 1,-1 1-1,1 0 1,0-1 0,0 1-1,0 0 1,0-1-1,-1 1 1,1-1-1,0 1 1,-1-1-1,1 0 1,0 1-1,-1-1 1,1 0 0,-1 1-1,1-1 1,-1 0-1,1 0 1,-1 0-1,1 1 1,-1-1-1,0 0 1,0 0 0,1 0-1,-1 0 1,0-2-1,2-4-2915,6-3-167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48.330"/>
    </inkml:context>
    <inkml:brush xml:id="br0">
      <inkml:brushProperty name="width" value="0.05" units="cm"/>
      <inkml:brushProperty name="height" value="0.05" units="cm"/>
      <inkml:brushProperty name="color" value="#E71224"/>
    </inkml:brush>
  </inkml:definitions>
  <inkml:trace contextRef="#ctx0" brushRef="#br0">277 16 864,'-7'-3'763,"-1"0"1,0 1-1,0 0 0,0 0 0,0 1 0,0-1 0,-15 1 0,22 1-690,1 0-1,-1 0 1,0 1-1,0-1 1,1 0-1,-1 0 1,0 0-1,0 1 1,1-1-1,-1 0 1,0 1-1,1-1 1,-1 1-1,0-1 1,1 1-1,-1-1 0,1 1 1,-1-1-1,1 1 1,-1-1-1,1 1 1,-1 0-1,1-1 1,0 1-1,-1 0 1,1-1-1,0 1 1,0 0-1,-1 0 1,1-1-1,0 1 0,0 0 1,0 0-1,-1 36 2920,2-20-1690,4 6-193,-4-21-989,0 1 1,-1-1-1,1 0 1,0 1-1,-1-1 1,1 1-1,-1 0 0,0-1 1,0 1-1,0-1 1,0 1-1,0-1 0,-1 1 1,0 4-1,-2 3 209,1 0 0,0 1 0,1-1-1,0 0 1,1 19 0,1-14-160,0-12-148,0 0 0,0-1 0,1 1 0,-1 0 0,1-1 0,0 1 0,0-1 0,0 1 0,0-1 0,1 0 0,-1 0 0,0 0 0,1 0 0,-1 0 0,1 0 0,3 1 0,12 10 67,-17-12-77,0-1-1,-1 1 0,1-1 1,0 1-1,-1 0 0,1-1 1,-1 1-1,1 0 0,-1-1 1,1 1-1,-1 0 0,1-1 1,-1 1-1,0 0 0,1 0 1,-1 0-1,0-1 0,0 1 1,1 0-1,-1 0 0,0 0 1,0-1-1,0 1 0,0 0 1,0 0-1,0 0 0,-1 0 1,1-1-1,0 1 0,-1 1 1,0-1 12,0 0 0,-1 0 0,0 0 0,1 0 0,-1 0 0,1 0 0,-1-1 0,0 1 0,0-1 0,1 1 0,-1-1 1,-3 1-1,-111 24 39,107-24-202,4 0-23,0 0 0,-1 0-1,0 0 1,1-1-1,-1 0 1,1 0-1,-1 0 1,1-1-1,-1 0 1,1 0-1,-1 0 1,1 0-1,-11-5 1,16 5 34,-1 0 0,0 0 0,0 0 0,0 0 0,1 0 0,-1 0 1,0 0-1,1 0 0,-1 0 0,1 0 0,-1 0 0,1-1 0,0 1 0,0 0 0,-1 0 0,1 0 1,0-1-1,0 1 0,0 0 0,0 0 0,0 0 0,0-1 0,1 1 0,-1 0 0,0 0 1,1 0-1,-1 0 0,0 0 0,1-1 0,-1 1 0,1 0 0,0 0 0,-1 0 0,1 0 1,1-1-1,26-36-4684,3 5-127,-12 17 2393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3:07.018"/>
    </inkml:context>
    <inkml:brush xml:id="br0">
      <inkml:brushProperty name="width" value="0.05" units="cm"/>
      <inkml:brushProperty name="height" value="0.05" units="cm"/>
      <inkml:brushProperty name="color" value="#E71224"/>
    </inkml:brush>
  </inkml:definitions>
  <inkml:trace contextRef="#ctx0" brushRef="#br0">227 29 152,'0'0'427,"4"0"829,18 0 9363,-18 0-10356,6 0 2163,-7-1-2279,-1 1-1,1 0 1,0 0-1,0 0 1,0 1 0,0-1-1,0 1 1,-1-1-1,1 1 1,4 1 0,-6-1-85,11-1 145,-10 0-162,-1-1-1,0 1 0,0 0 0,0 0 0,0 0 0,1 0 0,-1 0 0,0 0 0,0 0 0,0 0 0,1 0 0,-1 0 0,0 1 0,0-1 0,0 1 0,0-1 0,0 1 0,0-1 0,0 1 0,0-1 0,2 2 1,27-1 245,53 9 300,-4 1-476,-68-10-104,-1 0-1,1 0 0,-1 1 0,0 1 0,15 5 0,2-1 15,-17-4-24,0 0-3,-8-2-5,24-4-5,3 3 29,-1 0-32,1 0 25,-18 0-9,-9 0-3,23 10-3,4 1 21,-27-10-15,0-1 0,0 1 0,0-1 0,0 1 0,1-1 0,-1 0 0,0 0 0,0 0 0,0 0 0,1 0 0,1-1 1,-2 1-1,0 0 1,1 0 0,-1-1-1,0 1 1,1 1 0,-1-1 0,0 0-1,1 1 1,-1-1 0,0 1-1,2 0 1,5 1-4,0-1 0,-1 0 1,1-1-1,0 0 0,0 0 0,10-2 1,-5 1-3,73 1 82,-80 2-73,14 1-30,8-3 0,19 0-10,19 11 46,-57-9 2,18 2-19,-18-4 7,-1 4 0,60 12-40,-4-10 72,-61-5-33,0 0 0,0 0 0,0-1 0,0 1 0,0-1 0,0 0 0,5 0 0,11 1-6,11 0 6,111-1-8,-36 0 33,-68 0-17,-21 1-7,-1-1 1,0 0-1,30-6 1,1-4 6,-36 9-4,1-1 0,-1-1 0,0 0-1,-1 0 1,14-7 0,33-2 6,-1 12-39,-54 1 31,1-1 0,-1 1 1,1-1-1,-1 0 0,0 0 0,1 0 1,-1-1-1,1 1 0,-1 0 1,0-1-1,1 0 0,-1 1 1,0-1-1,4-2 0,1-1 0,-5 3-8,0 1-2,-2 0 10,1-1 0,0 0-1,0 1 1,0-1 0,-1 1-1,1-1 1,0 1-1,0 0 1,0-1 0,0 1-1,0 0 1,0 0 0,0 0-1,0-1 1,1 1-1,0 0 4,0 0-32,4 0 26,-5 0-5,1 1-40,2 1 55,0-1-1,0 0 0,0 0 0,0 0 1,0-1-1,0 1 0,1-1 0,-1 0 1,0 0-1,8-2 0,-1 2-27,-8 0 2,5 0 8,13 0 32,-11 2-21,-31 1 7,-35-8 80,35 0-56,13 3 3,1 0 0,-1 1 0,0 0 0,0 0 0,1 1-1,-13 0 1,2 1 49,16-1-60,-27 1 122,20 2-118,8-3-22,0 1-1,-1-1 0,1 1 1,0-1-1,0 0 0,0 0 1,-1 1-1,1-1 1,0 0-1,0 0 0,-1 0 1,1 0-1,0-1 0,0 1 1,-1 0-1,1 0 0,0-1 1,0 1-1,0 0 0,0-1 1,-1 0-1,1 1 1,-2-2-1,-35-4 52,32 6-55,3 0 4,-74-6 50,23-5-88,-4-4 40,55 14-16,-62 1 0,55 0 8,1 0 0,-1 0 0,1 0 0,-1 0 0,0 0 0,1 0 0,-20 0 15,1 0-22,18 1 9,-4 4 6,14-5-7,-16 0-36,-11 0 21,-42 0 58,53 0-41,-1 0 0,1 2 0,-29 6 0,42-8-6,1 1 0,-1 0 0,0-1 0,0 1 0,0-1-1,1 0 1,-1 0 0,0 0 0,0 0 0,-3-1 0,6 1 4,-1 0 0,0 0 0,0 0 0,0 0 0,0 0 0,1 0 0,-1 0-1,0 0 1,0 0 0,0 0 0,0 0 0,1 0 0,-1 1 0,0-1 0,0 0-1,1 1 1,-2 0 0,-1 0 2,-5 0 29,-37-2-5,35 1-33,-46-6 37,46 10-42,10-4 10,-1 0 1,1 0-1,0 1 1,0-1-1,0 0 0,0 0 1,0 0-1,-1 0 1,1 1-1,0-1 1,0 0-1,0 0 1,0 0-1,-1 0 1,1 0-1,0 0 1,0 1-1,-1-1 1,1 0-1,0 0 0,0 0 1,0 0-1,-1 0 1,1 0-1,0 0 1,0 0-1,-1 0 1,1 0-1,0 0 1,0 0-1,-1 0 1,1 0-1,0-1 0,0 1 1,0 0-1,-1 0 1,1 0-1,0 0 1,0 0-1,0 0 1,-1 0-1,1-1 1,0 1-1,0 0 1,0 0-1,0 0 0,0-1 1,-1 1-1,1 0 1,0 0-1,0 0 1,0-1-1,0 1 1,0 0-1,0 0 1,0 0-1,0-1 1,0 1-1,0 0 0,0-1 1,-31-5 5,4 2 50,18 3-60,-38 1 29,44 1-18,-5 1 1,8-2-7,-1 1 0,1-1 0,-1 0 0,1 0 0,-1 0 0,0 0 0,1 0 0,-1 0 0,1 0 0,-1 0 1,1 0-1,-1 0 0,0 0 0,1 0 0,-1 0 0,1 0 0,-1 0 0,1-1 0,-1 1 0,1 0 0,-1 0 0,1-1 0,-1 1 0,1 0 0,-1-1 0,1 1 0,-1 0 0,1-1 0,0 1 1,-1-2-1,1 2 0,-1 0 0,1-1 0,0 1 0,0 0 0,-1-1 0,1 1 0,0 0 0,-1 0 0,1-1 0,0 1 0,-1 0-1,1 0 1,0-1 0,-1 1 0,1 0 0,0 0 0,-1 0 0,1 0 0,-1 0 0,1 0 0,0-1 0,-1 1 0,1 0 0,-1 0 0,1 0 0,0 0 0,-1 1 0,1-1 0,-1 0 0,1 0 0,0 0 0,-1 0 0,-4 0 0,-1-1 3,-41-13 2,-1 1 43,43 10-49,-38 2 2,-4-4-23,27 3 28,12-1 5,-50 2-6,48 0-5,0-2-1,-28-3 2,35 5 3,0 1-1,0-1 1,0 0-1,1 1 1,-1 0-1,0 0 1,-1 0-1,1 0 0,-3 1 1,5-1-4,0 0 0,1 0 1,-1 0-1,0 0 0,0 0 0,0 0 1,0 0-1,0 0 0,0 0 0,0 0 1,0-1-1,0 1 0,0 0 0,0-1 0,1 1 1,-2-1-1,-6 0-5,0 0 0,0 1 0,0 0-1,-9 1 1,10-1-1,-3 0 1,-104 5 19,29 1-12,82-5 3,-5 2-4,-2-2 1,-104-1 2,66 0-20,-38 0 36,47 6-22,-16 0-4,54-4 10,-19 5 29,-2 2 72,21-9-101,1 0 0,0 0 1,0 0-1,0 0 0,-1 1 0,1-1 1,0 0-1,0 0 0,0 0 1,0 0-1,0 1 0,0-1 0,-1 0 1,1 0-1,0 0 0,0 0 0,0 1 1,0-1-1,0 0 0,0 0 0,0 0 1,0 1-1,0-1 0,0 0 1,0 0-1,0 0 0,0 1 0,0-1 1,0 0-1,0 0 0,0 0 0,0 1 1,0-1-1,0 0 0,0 0 0,1 0 1,-1 1-1,0-1 0,0 0 1,0 0-1,0 0 0,0 0 0,0 1 1,1-1-1,-1 0 0,0 0 0,0 0 1,0 0-1,0 0 0,1 0 0,-1 0 1,0 1-1,0-1 0,0 0 0,1 0 1,-1 0-1,9 6 278,-7-5-229,0 0-1,-1 0 1,1 0-1,0 0 1,0 0 0,-1-1-1,1 1 1,0-1-1,0 1 1,0-1 0,0 1-1,0-1 1,0 0-1,3 0 1,46 8 665,-41-6-678,0 1 0,1-2 1,12 1-1,44 9 65,-19-6-15,9 1-14,20-1-18,-40 0-43,31 1-10,-38-2-50,-29-3 46,0-1-1,0 1 1,0-1 0,0 1 0,0-1 0,0 0-1,-1 1 1,1-1 0,0 0 0,0 0 0,0 0-1,0 0 1,0 0 0,0 0 0,0 0 0,0 0-1,0 0 1,0 0 0,0 0 0,1-1-1,5 0 13,3 5-10,1-1-1,0 0 1,0-1-1,0 0 1,0 0-1,1-1 1,21-2-1,29 0 21,-5 7-7,-9-6-24,-10 5 8,-26-5 0,35 5 0,-15-3 12,-1 0-1,38-4 1,-11 0-16,38-8 53,-39 4 38,-37 7-50,1 1 0,24 5 1,12-1-85,1 0 63,-2 5 73,-7-6 14,343-5 505,-391 0-608,0 0 0,-1 0 1,1-1-1,0 1 0,0 0 0,-1 0 0,1 0 1,0 1-1,0-1 0,-1 0 0,1 0 0,0 0 1,-1 0-1,1 1 0,0-1 0,-1 0 0,1 1 0,0-1 1,-1 0-1,1 1 0,-1-1 0,1 1 0,0-1 1,-1 1-1,1-1 0,-1 1 0,0-1 0,1 1 0,0 1 1,-1-2-1,0 1-1,1-1 1,-1 0 0,0 1 0,1-1 0,-1 1 0,0-1 0,1 0 0,-1 1 0,1-1 0,-1 0-1,1 0 1,-1 1 0,0-1 0,1 0 0,-1 0 0,1 0 0,-1 1 0,1-1 0,-1 0 0,1 0-1,-1 0 1,1 0 0,0 0 0,-1 0 0,1 0 0,-1 0 0,1 0 0,-1 0 0,1 0-1,-1-1 1,1 1 0,-1 0 0,1 0 0,-1 0 0,0-1 0,1 1 0,-1 0 0,1-1 0,0 1-1,7-1 8,-5 1 0,33 0 26,-28-2-24,-4 0-3,23 0 3,19 8-8,-43-5 5,23 8 26,-23-8-23,9 0 327,-11 2-436,-2-3 25,1 0 0,-1 0 0,1 0 0,0 0 0,-1 0-1,1 0 1,-1 0 0,1 0 0,-1 0 0,1 0 0,-1 0-1,1 0 1,-1 0 0,1 0 0,-1 0 0,1-1 0,-1 1-1,1 0 1,-1 0 0,1 0 0,0-1 0,-1 1 0,1 0-1,-1-1 1,1 1 0,0 0 0,-1-1 0,-4-2-1549,0 2-1,0-1 1,-1 0 0,1 1 0,0 0-1,0 0 1,-1 1 0,1 0 0,-7 0 0,-7 0-2511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48.655"/>
    </inkml:context>
    <inkml:brush xml:id="br0">
      <inkml:brushProperty name="width" value="0.05" units="cm"/>
      <inkml:brushProperty name="height" value="0.05" units="cm"/>
      <inkml:brushProperty name="color" value="#E71224"/>
    </inkml:brush>
  </inkml:definitions>
  <inkml:trace contextRef="#ctx0" brushRef="#br0">0 55 1048,'0'1'283,"1"1"0,-1-1 0,1 1 0,0-1 0,-1 1 0,1-1 1,0 0-1,0 1 0,0-1 0,0 0 0,0 1 0,0-1 0,0 0 0,0 0 0,0 0 0,1 0 0,-1 0 0,0 0 0,1-1 0,-1 1 0,1 0 0,-1-1 0,1 1 0,-1-1 0,1 1 0,-1-1 0,1 0 0,0 0 1,-1 1-1,3-1 0,55 3 2258,-52-3-2228,-1 0-266,1-1 0,-1 1-1,0-1 1,1-1 0,-1 1-1,0-1 1,0 0 0,0 0-1,0-1 1,0 0 0,0 0-1,-1 0 1,1-1 0,-1 0 0,0 0-1,0 0 1,-1-1 0,6-6-1,-9 11-40,-1-1 0,0 0 0,1 0 0,-1 1 0,0-1 0,0 0 0,0 0 0,0 1 0,0-1 0,0 0 0,0 0 0,0 0 0,0 1 0,0-1 0,0 0 0,0 0 0,0 1 0,-1-1 0,1 0 0,0 0-1,-1 1 1,1-1 0,0 0 0,-1 1 0,1-1 0,-1 0 0,1 1 0,-1-1 0,1 1 0,-1-1 0,0 1 0,1-1 0,-1 1 0,1-1 0,-1 1 0,0 0 0,0-1 0,1 1 0,-1 0 0,0 0 0,0 0 0,1-1 0,-1 1 0,-1 0 0,-1-1 44,-1 0 0,0 0 0,0 0 0,0 1 0,0-1 0,0 1 0,0 0 0,-7 1 0,1 0 78,0 0 1,1 1-1,-1 1 0,0 0 0,1 0 0,0 1 1,0 0-1,0 0 0,0 1 0,1 0 1,-1 1-1,-12 11 0,19-15-80,0 0 0,0 1 0,0-1 0,0 0 0,1 1 0,-1-1 0,1 1 0,0 0 0,0-1 0,-1 1 0,2 0 0,-1 0 0,0 0 0,1 0 0,-1-1 0,1 1 0,0 0 0,0 0 0,0 0 0,0 0 0,1 0 0,-1 0 0,1 0 0,0 0 0,-1-1 0,1 1 0,1 0 0,-1 0 0,0-1 0,1 1 0,-1-1 0,1 1 0,0-1 0,2 3 0,0-1-206,0 0-1,1 0 1,-1 0-1,1-1 1,0 0-1,0 1 1,0-2 0,0 1-1,1-1 1,-1 1-1,1-1 1,-1-1-1,1 1 1,0-1-1,0 0 1,9 0 0,-4-1-1270,0-1 0,0-1 0,0 1 1,0-2-1,-1 1 0,13-6 0,4-2-1986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49.405"/>
    </inkml:context>
    <inkml:brush xml:id="br0">
      <inkml:brushProperty name="width" value="0.05" units="cm"/>
      <inkml:brushProperty name="height" value="0.05" units="cm"/>
      <inkml:brushProperty name="color" value="#E71224"/>
    </inkml:brush>
  </inkml:definitions>
  <inkml:trace contextRef="#ctx0" brushRef="#br0">184 0 1176,'0'0'6498,"-28"7"-5363,-22 12-867,42-17 341,0 0 0,0 1 0,1 0 0,-1 0 0,1 0 0,0 1 1,0 0-1,0 1 0,0 0 0,-6 5 0,8-4-284,4-5-257,0 0-1,0 0 1,0 1 0,0-1 0,0 1-1,0-1 1,0 1 0,0-1 0,0 1-1,1-1 1,-1 1 0,1-1-1,-1 1 1,1 0 0,-1 0 0,1-1-1,0 1 1,0 0 0,0-1 0,0 1-1,0 0 1,1 1 0,-1 3-11,1 0 0,0 0 0,0-1 0,1 1 0,0 0 1,0-1-1,0 1 0,0-1 0,1 0 0,0 0 0,0 0 0,6 7 0,-3-4 32,0-1 0,1 0-1,0 0 1,0-1 0,1 0-1,15 10 1498,-62-16 847,-6 0-921,43 0-1161,3-1-271,-1 1 0,1-1 0,-1 1 0,1-1 0,0 1-1,-1 0 1,1-1 0,0 1 0,-1 0 0,1-1 0,0 1 0,-1 0 0,1 0 0,0-1 0,-1 1 0,1 0-1,0 0 1,0 0 0,-1 0 0,1 0 0,0 0 0,0 0 0,-1 0 0,2 1 0,25-1 55,-25 0-58,85 0 215,-85-1-289,0 1 0,0 0 1,-1 0-1,1-1 0,0 1 0,-1-1 1,1 1-1,0-1 0,-1 0 0,1 0 1,-1 0-1,1 0 0,-1 0 1,1 0-1,-1 0 0,0 0 0,1 0 1,-1-1-1,0 1 0,0-1 0,0 1 1,0 0-1,0-1 0,-1 0 0,1 1 1,0-1-1,-1 0 0,2-2 1,7-23-28,1 6-11,-10 19 31,0 1 1,1 0-1,-1 0 0,1-1 1,-1 1-1,1 0 0,0 0 1,-1-1-1,1 1 1,0 0-1,0 0 0,0 0 1,0 0-1,0 0 0,0 0 1,0 0-1,0 1 0,0-1 1,2-1-1,-3 2 3,38-30-25,-36 29 11,0 12-50,-2-11 65,1 1-1,-1-1-1,1 1 0,0 0 1,-1 0-1,1 0 1,-1-1-1,1 1 1,-1 0-1,1 0 1,-1 0-1,1 0 1,-1 0-1,0 0 1,0 0-1,1 0 0,-1 0 1,0 0-1,0 0 1,0 0-1,0 2 1,4 6 17,1 5 94,-5-10-43,0 0-1,0 0 0,0 0 1,1 0-1,-1-1 0,1 1 1,0 0-1,0 0 0,0 0 1,2 3-1,-2-6-45,-1 0 0,1 0-1,-1 0 1,0 0 0,1 0 0,-1 0 0,0 0-1,1 0 1,-1 0 0,0 0 0,0 0 0,0 0 0,0 0-1,0 0 1,0 1 0,0-1-21,-1-1 0,1 1 0,0-1 0,0 0 0,0 1 0,0-1 0,0 1 0,0-1 0,0 0 0,0 1 0,1-1 0,-1 1 0,0-1 0,0 0 0,0 1 0,0-1 0,0 1 0,1-1 0,-1 0 0,0 1 0,0-1 0,1 0 0,-1 1 0,0-1 0,0 0 0,1 0 0,-1 1 0,0-1 0,1 0 0,-1 0 0,0 1 0,1-1 0,0 0 0,-1 0-174,6 10-1893,-3-9-105,-1-8-1372,-14-34-8310,6 23 7323,5 2 862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6:50.329"/>
    </inkml:context>
    <inkml:brush xml:id="br0">
      <inkml:brushProperty name="width" value="0.05" units="cm"/>
      <inkml:brushProperty name="height" value="0.05" units="cm"/>
      <inkml:brushProperty name="color" value="#E71224"/>
    </inkml:brush>
  </inkml:definitions>
  <inkml:trace contextRef="#ctx0" brushRef="#br0">29 0 344,'-19'23'3465,"10"20"-1797,9 85 3725,0-124-5207,1-1 1,-1 1-1,1-1 0,0 1 0,1-1 0,-1 0 0,0 0 0,1 1 0,0-1 1,0 0-1,0 0 0,0-1 0,0 1 0,0 0 0,4 2 0,-5-4-164,0-1-1,0 1 0,0-1 0,0 1 1,0-1-1,0 0 0,0 1 0,0-1 1,0 0-1,0 0 0,0 1 0,0-1 1,0 0-1,0 0 0,1-1 0,-1 1 1,0 0-1,0 0 0,0 0 0,0-1 1,0 1-1,0 0 0,0-1 0,0 1 1,0-1-1,0 1 0,0-1 0,0 0 1,0 1-1,-1-1 0,1 0 0,1-1 1,23-14 116,40-20 31,-64 35-128,-1 1 0,1 0 0,-1-1 1,1 1-1,0 0 0,-1-1 1,1 1-1,0 0 0,-1 0 1,1 0-1,0 0 0,-1 0 1,1 0-1,0 0 0,-1 0 0,1 0 1,0 0-1,-1 0 0,1 0 1,0 0-1,-1 0 0,1 0 1,-1 1-1,1-1 0,0 0 0,-1 1 1,1-1-1,-1 0 0,1 1 1,-1-1-1,1 1 0,-1-1 1,1 0-1,-1 1 0,1 0 1,-1-1-1,1 1 0,-1 0 0,2 2 98,-1-1 0,0 1-1,0 0 1,-1-1-1,1 1 1,0 0-1,-1 0 1,0-1 0,0 6-1,0-4-27,0-1 0,1 0-1,-1 0 1,0 0 0,1 0-1,0 0 1,-1 1 0,1-1-1,0 0 1,2 3 0,1 1 33,-4-6-131,0 0 0,1 0 0,-1-1 0,0 1 1,1 0-1,-1 0 0,0-1 0,1 1 0,-1 0 0,1-1 1,-1 1-1,1-1 0,-1 1 0,1 0 0,-1-1 1,1 1-1,0-1 0,-1 0 0,1 1 0,0-1 0,0 1 1,-1-1-1,1 0 0,0 0 0,0 1 0,-1-1 1,1 0-1,0 0 0,0 0 0,-1 0 0,1 0 0,0 0 1,0 0-1,0 0 0,-1 0 0,1 0 0,0-1 1,0 1-1,-1 0 0,1 0 0,1-1 0,5-2-74,-1 0-1,1 0 1,-1-1-1,0 1 0,0-2 1,0 1-1,0 0 1,-1-1-1,1 0 1,8-11-1,16-14-478,85-79-1182,-114 107 1720,1 1 0,0-1 0,0 1 0,0-1 0,0 1 0,0 0 0,0 0 0,1 0 0,-1 0 1,5-1-1,-6 2 32,11 27 274,-9-21-278,0-1 1,0 1-1,1-1 0,0 0 0,0 0 0,1 0 0,0-1 0,-1 1 0,1-1 0,1 0 0,-1 0 1,10 4-1,7 3 24,46 17 1,-46-20-14,-15-6-35,-1 0 1,1-1-1,0 0 0,0 0 1,-1 0-1,1-1 0,0 0 1,0-1-1,0 1 1,0-1-1,-1 0 0,1-1 1,0 0-1,-1 0 0,10-4 1,-3 0 1,-1 0 0,0-2 0,0 1 0,0-1 0,21-19 0,-31 24-4,0 1-1,0-1 0,0 1 0,-1-1 0,1 1 0,0-1 0,-1 0 1,0 0-1,0 0 0,0 0 0,0 0 0,0 0 0,-1 0 0,1 0 0,-1-1 1,0-5-1,0 8 4,0 0 1,-1 0-1,1 0 0,-1 0 1,1 0-1,-1 1 1,1-1-1,-1 0 0,0 0 1,1 0-1,-1 1 1,0-1-1,1 0 0,-1 1 1,0-1-1,0 1 1,0-1-1,0 1 0,0-1 1,0 1-1,0-1 1,0 1-1,0 0 0,0 0 1,0-1-1,0 1 1,0 0-1,0 0 0,0 0 1,0 0-1,0 0 1,0 0-1,0 1 0,-1-1 1,-34 5 318,34-4-280,-11 4 311,0 0-1,0 0 1,1 1 0,-14 10 0,23-14-253,0 0 0,0 1 1,1-1-1,-1 1 0,0-1 1,1 1-1,0 0 0,0 0 1,0 0-1,0 0 0,0 1 1,1-1-1,-1 0 1,1 1-1,0-1 0,0 1 1,0 0-1,1-1 0,-1 1 1,1 6-1,0-2-20,1 0 0,0 0-1,1 0 1,0 0 0,0 0-1,1-1 1,0 1 0,0-1 0,0 0-1,1 1 1,1-1 0,-1-1 0,1 1-1,0-1 1,0 0 0,1 0-1,0 0 1,0-1 0,0 0 0,1 0-1,0-1 1,9 6 0,-5-4-266,0-1 1,1 0-1,-1-1 1,1 0-1,-1 0 0,18 2 1,-19-5-413,0 0 0,0 0 0,0-1 0,0 0 0,0-1 0,0 0 0,17-5 0,-3-5-3413,-22 9 3190,0 1-1,0-1 0,-1 0 1,1 0-1,-1 1 1,0-1-1,1 0 1,-1 0-1,1-3 1,6-6-2878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8:16.465"/>
    </inkml:context>
    <inkml:brush xml:id="br0">
      <inkml:brushProperty name="width" value="0.05" units="cm"/>
      <inkml:brushProperty name="height" value="0.05" units="cm"/>
      <inkml:brushProperty name="color" value="#E71224"/>
    </inkml:brush>
  </inkml:definitions>
  <inkml:trace contextRef="#ctx0" brushRef="#br0">1045 184 8,'0'0'197,"9"-17"2493,-10 1-14,0 16-2587,0 0 0,0 0 0,0 0 0,0 0 0,0-1 0,1 1 0,-1 0 0,0-1 0,0 1 0,0 0 0,1-1 0,-1 1 0,0-1 0,1 1 0,-1-1 1,0 0-1,1 1 0,-1-1 0,0 0 0,1 1 0,-1-1 0,0-1 0,-6-5 588,7 7-604,-1 0-1,0-1 1,0 1 0,1 0-1,-1-1 1,0 1-1,1-1 1,-1 1 0,1-1-1,-1 1 1,1-1 0,-1 1-1,1-1 1,-1 1-1,1-1 1,-1 0 0,1 1-1,0-1 1,-1 0-1,1 0 1,0 1 0,0-1-1,-1 0 1,1-1-1,-27-18 786,14 12-213,9 5-551,0 0-1,0 0 1,0 1-1,-1 0 1,1-1 0,-6 0-1,-8-7 392,-4-3 287,0 3-356,19 9-401,0-1 0,0 1 0,1 0 0,-1 0 0,0 0 0,0 0 0,0 0 0,0 1 0,-6-1 0,-32-7 156,31 6-85,-1-1 0,1 2 0,-14-2 0,-62-2 174,-67 0 435,134 6-529,0 1 0,0 1 0,-31 9 1,-7 1 82,26-7-129,-50 16 0,32 10 8,11 0-87,35-30-34,0 0 1,1 0-1,-1 0 0,1 0 0,0 0 1,0 1-1,-4 3 0,-10 12 24,-12 14 23,23-27-44,0 1 0,1-1-1,-1 1 1,1 0 0,1 0 0,-6 13 0,-3 2 17,3 7 61,-1 25 25,9-51-107,1 0-1,-1 0 1,1 0-1,-1 0 1,1 0-1,0 0 1,0 0-1,0 1 1,0-1-1,0 0 1,0 0-1,1 0 1,0 3-1,-1-3-2,1 0-1,-1 0 0,0 0 1,0 0-1,1 1 1,-1-1-1,-1 0 0,1 0 1,0 0-1,0 0 1,-1 1-1,1-1 0,-2 2 1,0 2 6,0-1 0,1 1 0,-1-1 0,1 1 0,1 0 0,-1 0 0,1-1 0,0 1 0,1 9 1,-1 1-4,10 17 9,-10-31-12,0 0 0,1 0 0,-1 0 1,1 0-1,-1 0 0,1 0 0,0 0 0,0 0 0,0-1 1,1 3-1,0-2 4,-1 1 0,0-1 0,0 0 0,0 0 0,0 1 1,0-1-1,0 0 0,-1 1 0,1-1 0,0 5 0,0-5 1,0 1-1,1 0 1,-1-1 0,1 0-1,-1 1 1,1-1 0,0 0 0,0 0-1,0 0 1,0 0 0,0 0-1,5 3 1,6 6 40,-10-8-40,1 1 0,0-1 1,0 0-1,0 0 0,9 5 0,-9-5-6,0-1 0,1 1 0,-1 0 0,0 0 0,6 7 0,10 6 36,-13-8-50,1-1 0,0 0 0,16 10 0,-11-3 28,-3-3-8,2-4-5,11 3 18,-10 0-7,-10-8-12,0 0 0,1-1 0,-1 1 0,1-1 0,0 0 0,-1 0 0,1 0 0,4 0 0,-3-1-8,1 0 0,-1 1 0,0 0 0,0 0 0,0 0 0,0 1 0,0 0 0,-1 0 0,7 3 0,21 0 35,33 1-14,-63-4-11,34-3 0,31 1-11,-28-6 22,-32 7-13,24-6 12,-20 1-12,-5 4 7,34 3 4,-9-9 42,-23 6-54,1-4-1,1 3 0,-1 1 0,1 0-1,-2 0-6,-3 1-1,-4-2 7,14-3 10,5-2-46,-19 6 36,-1 0 1,0-1 0,0 1-1,1 0 1,-1-1 0,0 1-1,1 0 1,-1 0 0,0-1 0,1 1-1,-1 0 1,0 0 0,1 0-1,-1 0 1,1-1 0,-1 1 0,0 0-1,1 0 1,-1 0 0,1 0-1,-1 0 1,0 0 0,1 0 0,-1 0-1,1 0 1,-1 0 0,1 1-1,-1-1 1,0 0 0,1 0-1,-1 0 1,0 0 0,1 0 0,0 1-1,1-1 1,29-9 56,-23 9-57,30-6-29,-37 6 37,1-1 2,4-2 5,14-2 2,-13 4-12,0 0 1,0-1-1,-1 0 0,1 0 0,6-3 0,27-6-19,-27 6 21,-13 2-5,2-1-1,21-4 1,-21 8-2,0-1 0,-1 1 0,1-1 0,0 0 0,-1 0 0,1 0 0,-1 1-1,0-1 1,1-1 0,-1 1 0,0 0 0,3-2 0,5-5-9,0 4 8,-5 3 2,0-1-1,-1 1 1,1-1-1,0 0 0,-1 0 1,1 0-1,-1-1 0,0 1 1,1-1-1,-1 0 0,3-3 1,13-11-16,0 1 40,-6-5-15,-13 21-8,0 0-1,0 0 0,1 0 1,-1 0-1,0 0 0,0 0 1,0 0-1,0 0 0,0 0 1,1 1-1,-1-1 0,0 0 1,0 0-1,0 0 1,0 0-1,1 0 0,-1 0 1,0 0-1,0 0 0,0 0 1,1-1-1,-1 1 0,0 0 1,0 0-1,0 0 0,0 0 1,0 0-1,1 0 1,-1 0-1,0 0 0,0 0 1,0 0-1,0-1 0,0 1 1,0 0-1,1 0 0,-1 0 1,0 0-1,0 0 0,0 0 1,0-1-1,0 1 0,0 0 1,0 0-1,0 0 1,0 0-1,0-1 0,0 1 1,0 0-1,1-1 0,-1-1 0,0 1-1,0 0 1,1 0 0,-1 0 0,0 0 0,1 0-1,-1-1 1,1 1 0,0 0 0,-1 0 0,1 0-1,0 0 1,-1 1 0,3-3 0,7-8-5,-9 6 15,-1-103 289,10 82-232,-10-28 203,-10 28-87,7 20-101,-3-6 25,1 4-82,0-5 17,-5-9-17,10 20-17,-1-1-1,0 1 0,0 0 0,0 0 1,0 0-1,0 0 0,-1 0 0,1 1 0,-1-1 1,1 0-1,-4-2 0,2-12-7,0 16 1,2 0-1,1 0 0,0 0 0,0 0 0,-1 0 1,1 0-1,0 0 0,-1-1 0,1 1 0,0 0 0,0 0 0,-1 0 0,1 0 0,0-1 1,0 1-1,-1 0 0,1 0 0,0 0 0,0-1 0,0 1 0,-1 0 0,1 0 1,0-1-1,0 1 0,0 0 0,0-1 0,0 1 0,0 0 0,-1 0 0,1-1 1,0 1-1,0 0 0,0-1 0,0 1 0,0 0 0,0-1 0,0 1 0,0 0 1,0 0-1,0-1 0,1 1 0,-1 0 0,0-1 0,0 1 0,0 0 0,0 0 1,0-1-1,1 1 0,-20-28 138,17 25-120,-17-15-5,15 14 32,0 1-1,0-1 1,0 1-1,-1 0 1,1 0 0,-6-3-1,-38-22 83,43 23-90,4 4-36,0 0 0,0 0 1,0 0-1,0 1 0,0-1 1,0 0-1,0 0 0,0 1 0,0-1 1,0 1-1,0-1 0,0 1 1,0-1-1,-1 1 0,1 0 1,0 0-1,0-1 0,0 1 0,-1 0 1,1 0-1,-1 0 0,-38-16 207,14 9 141,22 6-327,0-1-1,0 1 1,1 0-1,-1 0 1,0 0 0,0 0-1,-7 0 1,8-1-1494,-5 0-1948,-21 17-6583,20-10 6132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9:26.293"/>
    </inkml:context>
    <inkml:brush xml:id="br0">
      <inkml:brushProperty name="width" value="0.05" units="cm"/>
      <inkml:brushProperty name="height" value="0.05" units="cm"/>
      <inkml:brushProperty name="color" value="#E71224"/>
    </inkml:brush>
  </inkml:definitions>
  <inkml:trace contextRef="#ctx0" brushRef="#br0">11 215 1616,'0'0'126,"0"0"-1,0 0 0,0-1 1,0 1-1,0 0 0,0-1 1,0 1-1,-1 0 1,1-1-1,0 1 0,0 0 1,0 0-1,0-1 0,0 1 1,0 0-1,-1-1 0,1 1 1,0 0-1,0 0 0,0 0 1,-1-1-1,1 1 1,0 0-1,0 0 0,0 0 1,-1-1-1,1 1 0,0 0 1,-1 0-1,1 0 0,-1 0 38,1-1 0,0 1 0,0 0 0,-1 0 0,1 0 0,0 0 0,0 0 0,-1-1 0,1 1 0,0 0 0,0 0 0,0 0 0,-1-1 0,1 1 0,0 0 0,0 0 0,-1-6 4383,9 12-3305,-8-6-1107,-1 0 0,1 0 0,0 0-1,-1 0 1,1-1 0,0 1-1,-1 0 1,1 0 0,0 0 0,-1 0-1,1 0 1,0-1 0,-1 1 0,1 0-1,0 0 1,0 0 0,-1-1 0,1 1-1,0 0 1,0 0 0,-1-1 0,1 1-1,0 0 1,0-1 0,0 1-1,0 0 1,-1-1 0,1 1 0,0 0-1,0-1 1,0 1 0,0 0 0,0-1-1,0 1 1,0 0 0,0-1 0,0 1-1,0-1 1,0 1 0,0 0 0,0-1-1,0 1 1,0 0 0,1-1-1,-1 1 1,0 0 0,0-1 0,9-2-204,11-7 346,21-4-69,-7 4-72,150-59 284,-124 44-807,13-7-1730,-26 9-3065,-45 22 4307,0 0-1,0 0 1,0 0 0,0 1 0,1-1 0,-1 1 0,0-1 0,0 1 0,1 0 0,3 0 0,4 0-2693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9:27.672"/>
    </inkml:context>
    <inkml:brush xml:id="br0">
      <inkml:brushProperty name="width" value="0.05" units="cm"/>
      <inkml:brushProperty name="height" value="0.05" units="cm"/>
      <inkml:brushProperty name="color" value="#E71224"/>
    </inkml:brush>
  </inkml:definitions>
  <inkml:trace contextRef="#ctx0" brushRef="#br0">48 329 1392,'-24'3'3111,"10"-1"311,4-2 4372,56-32-5324,-5 5-2478,2 1 0,50-23 0,-58 32-383,119-61-3867,-1 0-5266,-106 52 5924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9:30.227"/>
    </inkml:context>
    <inkml:brush xml:id="br0">
      <inkml:brushProperty name="width" value="0.05" units="cm"/>
      <inkml:brushProperty name="height" value="0.05" units="cm"/>
      <inkml:brushProperty name="color" value="#E71224"/>
    </inkml:brush>
  </inkml:definitions>
  <inkml:trace contextRef="#ctx0" brushRef="#br0">460 172 56,'10'-11'1126,"-7"6"-886,-2 5-172,-1 0 0,0 0 0,1-1-1,-1 1 1,1 0 0,-1 0 0,0 0 0,1-1-1,-1 1 1,0 0 0,0-1 0,1 1 0,-1 0-1,0-1 1,0 1 0,1 0 0,-1-1 0,0 1-1,0-1 1,0 1 0,0 0 0,0-1-1,1 1 1,-1-1 0,0 1 0,0 0 0,0-1-1,0 1 1,0-1 0,0 1 0,0 0 0,-1-2-1,1-1 348,-1 0 0,0-1 0,0 1 0,-1-1 0,1 1 0,-1 0 0,0 0-1,1 0 1,-1 0 0,-1 0 0,1 0 0,0 1 0,-4-4 0,5 5-285,-11-20 1242,10 18-1266,1 0 0,0 0-1,-1 0 1,0 1 0,1-1-1,-1 1 1,0-1 0,-3-2-1,-8-7 524,10 9-524,1 0 0,0 1 0,-1-1 0,0 1 0,0 0 0,1 0 0,-1 0 0,-1 0 0,1 0 0,0 0 0,0 1 0,-1 0 0,1-1 0,0 1 0,-7-1 0,-5 0 190,14 2-285,0-1 0,-1 1 0,1 0 1,0-1-1,0 1 0,-1 0 0,1 0 0,0 0 0,0 0 0,-1 0 1,1 0-1,0 0 0,0 1 0,-1-1 0,1 0 0,0 1 1,0-1-1,-2 2 0,-53 15 82,-9 20 21,24-10-79,27-21 95,1 1 0,0 0 0,1 1 0,-1 1 0,2 0 1,-17 15-1,24-19-49,0 1 1,0 0-1,1-1 1,-1 1-1,1 0 1,1 1-1,-1-1 0,1 0 1,0 1-1,1-1 1,-2 10-1,1 9-11,0 45-1,3-43-43,-11 27-16,10-46-4,0-4-4,-1 0 0,1-1 1,0 1-1,0 0 1,1-1-1,-1 1 1,1 0-1,0-1 1,0 1-1,0 0 0,0-1 1,0 0-1,1 1 1,0-1-1,0 0 1,0 0-1,3 5 1,1-3 1,0 0 1,0 0-1,0-1 1,1 0-1,-1 0 1,1 0-1,0-1 1,1 0-1,-1 0 1,0-1-1,1 0 1,-1 0-1,1 0 1,0-1-1,-1-1 1,1 1-1,15-2 1,-7 0-1,-1-1 1,1 0-1,-1-1 1,0-1-1,0 0 1,0-1-1,-1 0 1,21-12-1,-20 9 2,0-1 0,-1-1-1,18-15 1,-27 20 22,0 0 1,0 0 0,-1 0-1,1-1 1,-1 0-1,-1 1 1,1-1-1,-1-1 1,0 1 0,-1 0-1,4-11 1,22-68 716,-21 53 209,-2 0 0,-2-1 1,0-37-1,-7 64-1173,3 6 134,1 0 1,0 0-1,-1-1 0,1 1 1,0 0-1,0 0 0,-1 0 1,1-1-1,0 1 0,-1 0 1,1 0-1,0-1 0,0 1 1,0 0-1,-1-1 0,1 1 1,0 0-1,0 0 0,0-1 1,0 1-1,0 0 0,-1-1 1,1 1-1,0-1 0,0 1 1,0 0-1,0-1 0,0 1 1,0 0-1,0-1 0,0 0-107,0 1-1,-1-1 1,1 1-1,0-1 1,-1 1-1,1 0 0,-1-1 1,1 1-1,-1-1 1,1 1-1,-1 0 1,1 0-1,-1-1 1,1 1-1,-1 0 0,1 0 1,-1-1-1,1 1 1,-1 0-1,0 0 1,1 0-1,-1 0 0,1 0 1,-1 0-1,1 0 1,-1 0-1,0 0 1,1 0-1,-1 0 1,1 0-1,-1 1 0,0-1 1,-21 6-7599,14-2 4034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9:31.448"/>
    </inkml:context>
    <inkml:brush xml:id="br0">
      <inkml:brushProperty name="width" value="0.05" units="cm"/>
      <inkml:brushProperty name="height" value="0.05" units="cm"/>
      <inkml:brushProperty name="color" value="#E71224"/>
    </inkml:brush>
  </inkml:definitions>
  <inkml:trace contextRef="#ctx0" brushRef="#br0">335 37 408,'-19'-17'2622,"19"16"-2556,-1 0 0,1 0 0,-1 1 0,1-1 1,-1 1-1,0-1 0,1 0 0,-1 1 0,0 0 0,0-1 0,1 1 0,-1-1 0,0 1 1,0 0-1,0-1 0,1 1 0,-1 0 0,0 0 0,0 0 0,0 0 0,0 0 0,0 0 1,0 0-1,1 0 0,-1 0 0,0 0 0,0 0 0,0 0 0,-1 1 0,-23-4 1249,16 0-1021,0 1 1,0 1-1,0 0 1,0 0-1,0 0 1,0 1-1,0 1 1,-11 1-1,-9-1 194,24 0-387,-1-1 0,1 1 0,0 0 0,0 1 0,0-1-1,0 1 1,0 0 0,0 0 0,0 1 0,1 0 0,-6 3 0,0 2 128,0 0 0,0 0 0,-12 14 0,19-18-168,0 0-1,1 1 0,-1-1 1,1 1-1,0-1 1,0 1-1,0 0 1,0 0-1,1 0 1,0 0-1,-1 5 1,-1 61 542,3-68-589,9 62 277,-8-59-273,0-1 0,0 1 0,0-1 0,1 0 0,0 1 0,0-1 0,5 10 0,7 17 27,-12-26-33,0-1 0,0 1 0,1-1 1,0 0-1,0 0 0,1 0 0,-1 0 0,1-1 0,0 1 0,1-1 0,-1 0 0,1 0 0,-1-1 0,1 1 0,0-1 1,0 0-1,1 0 0,-1-1 0,1 0 0,-1 0 0,1 0 0,0 0 0,10 0 0,-5 0 37,1 0 0,1-1-1,-1-1 1,0 0 0,0-1-1,0 0 1,0-1 0,0 0-1,-1 0 1,23-9 0,-22 5-25,0 0 0,-1-1 0,0 0 1,0 0-1,-1-1 0,1-1 1,-2 0-1,1 0 0,-1-1 0,-1 0 1,15-21-1,-9 6 451,-1 1 0,-1-2 0,-1 0 0,11-40 0,-21 61-260,0 1 1,0 0 0,-1 0 0,1 0 0,-1-1-1,0 1 1,0 0 0,-1 0 0,1-1 0,-1 1-1,0 0 1,0 0 0,0 0 0,-1 0-1,1 0 1,-1 0 0,0 0 0,0 0 0,0 1-1,-5-7 1,-12-1-495,2 6-3949,-3 16-12104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9:34.036"/>
    </inkml:context>
    <inkml:brush xml:id="br0">
      <inkml:brushProperty name="width" value="0.05" units="cm"/>
      <inkml:brushProperty name="height" value="0.05" units="cm"/>
      <inkml:brushProperty name="color" value="#E71224"/>
    </inkml:brush>
  </inkml:definitions>
  <inkml:trace contextRef="#ctx0" brushRef="#br0">413 199 344,'0'0'1266,"12"-4"4510,-7 2-5874,43-23 2765,-47 22-2320,0 0-1,-1 0 0,0-1 0,1 1 1,-1 0-1,0 0 0,0 0 1,-1 0-1,1-1 0,-2-3 0,-3 2-203,-1 0-1,1 0 1,-1 0-1,-1 1 1,1 0-1,0 0 1,-1 0-1,0 1 1,0 0-1,0 0 1,0 1-1,-1 0 1,-10-2-1,-24-6 237,32 7-242,0 0 1,-1 1 0,1 0 0,-12 0-1,-12-6 281,30 6-384,-1 1 1,1-1-1,-1 1 1,1 0-1,-1 1 1,-4-1-1,-15-2 58,20 2-72,1 1 0,-1-1 0,0 1 0,1-1 0,-1 1 0,0 0 0,1 1 0,-1-1 0,0 1 0,1-1 0,-7 3 0,-5 4-29,-1 3-5,1 5 16,-9 12 22,-11 34 127,26-25-47,8-35-103,1 0 0,-1 0 0,1 0 0,0 0 0,0 0 0,0 0 1,-1 0-1,1 0 0,0 0 0,0 1 0,0-1 0,1 0 1,-1 0-1,0 1 0,1-1-1,-1 0 0,0 0 0,0-1 0,0 1 0,0 0 0,0 0 0,0 0 0,0-1 0,0 1 0,0 0 0,0 0 0,0-1 0,0 1 0,-1 0 0,1 0 0,0-1 0,0 1 0,-2 1 0,1 0-3,0 0 1,0-1-1,0 1 0,0 0 1,0 0-1,1 0 1,-1 0-1,1 0 0,-1 0 1,1 0-1,-1 0 1,1 0-1,0 0 1,0 1-1,0-1 0,0 0 1,1 2-1,-1 12 17,6-2 1,0-6-4,-6-7-10,0 0-1,0 0 0,1 0 0,-1-1 1,0 1-1,1 0 0,-1 0 1,1-1-1,-1 1 0,1 0 1,0-1-1,-1 1 0,1 0 1,-1-1-1,1 1 0,0-1 0,0 1 1,-1-1-1,1 1 0,0-1 1,0 0-1,-1 1 0,1-1 1,1 0-1,0 6 8,9 10 22,-9-14-30,-1 0 1,1 0 0,0-1 0,-1 1 0,1-1 0,0 1 0,0-1 0,0 1 0,0-1 0,0 0 0,0 0 0,0 0 0,1 0 0,2 0-1,8 4 35,-8-3-31,0-1 1,0 0 0,0 0 0,0 0-1,0-1 1,0 1 0,7-2-1,-10 1-3,83 6-13,-70-10 44,-12 3-30,0-1-1,0 1 1,0 0-1,0 1 1,0-1-1,0 1 1,0-1-1,6 1 1,23-11-25,-31 11 24,1-1-1,-1 0 1,1 1 0,-1-1 0,0 0 0,1 0-1,-1 0 1,0 0 0,0 0 0,1-1 0,-1 1-1,0 0 1,1-3 0,15-12 4,-12 13-3,-1 0-1,0-1 1,-1 1 0,1-1-1,5-6 1,10-11 4,29-18-6,-26 22-10,15-14-3,-18 9 53,-17 18-38,-1 1-1,0-1 0,0 0 1,0 0-1,0 1 0,0-1 1,-1 0-1,0 0 1,0 0-1,0 0 0,0 0 1,0 0-1,-1 0 0,0 0 1,0 1-1,0-1 1,0 0-1,-1 0 0,1 1 1,-1-1-1,0 1 0,0 0 1,0-1-1,0 1 1,-1 0-1,0 0 0,1 0 1,-1 1-1,0-1 0,0 1 1,0-1-1,-7-2 1,-9-7-226,13 8-504,0 1 0,0-1 1,0 1-1,0 0 0,0 1 0,-1 0 1,1 0-1,-12-2 0,-20-1-5500,19 0 2763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50:10.565"/>
    </inkml:context>
    <inkml:brush xml:id="br0">
      <inkml:brushProperty name="width" value="0.05" units="cm"/>
      <inkml:brushProperty name="height" value="0.05" units="cm"/>
      <inkml:brushProperty name="color" value="#E71224"/>
    </inkml:brush>
  </inkml:definitions>
  <inkml:trace contextRef="#ctx0" brushRef="#br0">1 11 184,'0'0'461,"19"6"769,-19-4-1155,0-2-18,0 0 0,-1 0 0,1 1 1,0-1-1,0 0 0,0 1 0,0-1 0,0 0 1,0 1-1,0-1 0,0 0 0,1 0 1,-1 1-1,0-1 0,0 0 0,0 1 1,0-1-1,0 0 0,0 0 0,1 1 1,-1-1-1,0 0 0,0 0 0,0 1 1,0-1-1,1 0 0,-1 0 0,0 0 1,0 1-1,1-1 0,-1 0 0,0 0 1,1 0-1,-1 0 0,0 0 0,0 0 1,1 1-1,-1-1 0,0 0 0,1 0 1,-1 0-1,0 0 0,0 0 0,1 0 1,-1 0-1,0 0 0,1 0 0,-1 0 1,0-1-1,1 1 0,-1 0 0,15 8 1716,-13-7-1619,0 1 0,0-1-1,0 1 1,0-1-1,0 0 1,1 0 0,-1 0-1,0 0 1,0-1 0,1 1-1,-1 0 1,5 0 0,81 4 3625,90-5-1166,-127-5-2311,24 5-98,-48-6-125,-25 6-68,36 0 137,58 0-72,-80 0-69,-7 1 65,1-1 0,-1-1 0,1 0 0,12-2-1,-14 1-8,0 1-1,-1 0 1,1 1-1,0 0 0,11 1 1,-11 0-31,-1-1 0,1 0 0,0 0 0,-1-1 0,12-2 0,-7 1 9,-1 1 1,1 0-1,0 0 0,0 1 0,15 3 0,13-2 203,83-6 435,-16-6-279,-32 6 176,-48 4-185,-19 0-312,0 0 0,0 1 0,0 0 0,0 0 0,0 1 0,0 0 0,16 4 0,-14-2 6,1-2-1,-1 1 1,14-1 0,83 4 820,-21 0 1449,-51-5-818,-33 0-1364,3 0 207,-5 1-312,0-1 0,1 0 0,-1 0 0,1 0 0,-1 0 0,1 0 0,-1 1 0,1-1 0,-1 0 0,0 0 0,1 0 0,-1 0 0,1 0 0,-1-1 0,1 1 0,-1 0 0,1 0 0,-1 0 0,1 0 0,-1 0 0,0-1 0,1 1 0,-1 0 0,1 0 0,-1-1 0,0 1 0,1 0 0,-1 0 0,0-1 0,1 1 0,-1-1 0,0 1 0,1-1 0,-1 0-278,-9-10-4515,-20-4-10149,19 14 10386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3:29.938"/>
    </inkml:context>
    <inkml:brush xml:id="br0">
      <inkml:brushProperty name="width" value="0.05" units="cm"/>
      <inkml:brushProperty name="height" value="0.05" units="cm"/>
      <inkml:brushProperty name="color" value="#E71224"/>
    </inkml:brush>
  </inkml:definitions>
  <inkml:trace contextRef="#ctx0" brushRef="#br0">10 393 248,'-9'0'15825,"39"-11"-15094,35-15-309,-49 19-341,-1 2-1,1 0 0,22-4 1,-24 5-1,1 0 0,-1-1 0,19-9 0,26-9 128,-46 19-149,0-1 1,20-10-1,-22 9-11,1 0 0,21-6-1,34-15 184,94-31 584,-81 25-583,-54 21-178,42-13 0,-48 20-15,-8 2 2,0-1 0,0 1 1,18-10-1,-23 10-5,0 1-1,0-1 1,1 1 0,-1 1-1,1 0 1,12-1-1,21-5 115,-4 1 44,-36 6-66,6 0 119,-15 0-240,-21-7-2698,25 5 1812,1 1-1,-1-1 0,0 1 1,1 0-1,-1 0 1,0 1-1,-5-1 0,-21-4-6156,11 5 3366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29:17.207"/>
    </inkml:context>
    <inkml:brush xml:id="br0">
      <inkml:brushProperty name="width" value="0.05" units="cm"/>
      <inkml:brushProperty name="height" value="0.05" units="cm"/>
    </inkml:brush>
  </inkml:definitions>
  <inkml:trace contextRef="#ctx0" brushRef="#br0">79 10 216,'-54'0'1800,"30"0"2135,34-5-528,30 0 1883,5 15-2221,3-8-2223,89 17 1,-62-7-725,89 14 185,-77-1-50,-6 4 570,-68-25-676,0 1-1,0 0 0,-1 1 1,1 0-1,-1 1 1,15 11-1,16 8 275,-38-22-276,-1-1 1,0 0 0,1 1-1,-1 0 1,0 0 0,-1 0 0,7 9-1,1 2-31,-9-11-79,-2 0 0,1 0 0,0 0 0,-1 0 0,0 0 0,0-1 0,0 1 0,0 0 0,-1 5 0,0 6 194,1-3-105,1-9-103,-1 0 0,0 0-1,0 0 1,0 0 0,0 0-1,0 1 1,-1-2 0,1 1 0,-1 0-1,0 0 1,0 0 0,0 0 0,-2 4-1,2-4-1,0 0 0,0 1-1,1-1 1,-1 0 0,1 0-1,0 0 1,0 1 0,0-1 0,2 6-1,-2 3 49,0-10-60,0 0 1,0 0-1,0 1 0,0-1 1,0 0-1,1 0 1,-1 0-1,0 0 1,1 1-1,0-1 0,0 0 1,-1 0-1,3 3 1,0-1 58,0 1-1,-1-1 1,0 0 0,0 1 0,0-1 0,-1 1-1,1-1 1,-1 1 0,0 0 0,0 0 0,-1 0-1,0-1 1,0 1 0,0 0 0,-1 6 0,1-4-20,-7 12 178,5-17-204,1 0-1,0 0 0,0-1 1,0 1-1,0 0 0,1 0 0,-1 0 1,0 0-1,1 0 0,0 0 0,-1 4 1,1-4-14,0 1 1,0 0 0,0-1-1,1 1 1,-1-1 0,1 0-1,-1 1 1,1-1 0,0 1-1,0-1 1,0 0 0,0 0-1,1 1 1,-1-1 0,0 0-1,4 3 1,12 24 106,18 15-4,-34-40-104,0 0 1,0 0 0,-1 0 0,1 0-1,-1 0 1,0 0 0,0 0 0,0 0-1,-2 6 1,1 3 15,1-11-23,0-1 0,0 1-1,0 0 1,0 0 0,0-1 0,0 1-1,1 0 1,-1-1 0,0 1-1,1 0 1,-1-1 0,1 1 0,0 0-1,-1-1 1,1 1 0,2 1 0,-1-2-1,-1 1 0,1-1 0,0 1 1,0-1-1,-1 1 0,1 0 0,-1 0 1,1 0-1,0 2 0,15 14 155,-15-16-129,-1 0 1,0-1-1,0 1 1,0 0-1,0-1 1,0 1-1,0 0 1,0 0 0,-1 0-1,1 0 1,-1 0-1,1 0 1,-1-1-1,0 1 1,0 0-1,1 0 1,-1 1-1,-1-1 1,1 0 0,0-1-1,-1 4 1,0 5 549,-7 6-276,8-15-297,0 1 0,0 0 1,0 0-1,0-1 0,0 1 1,-1 0-1,1-1 0,-1 1 0,1 0 1,-1-1-1,1 1 0,-1-1 0,0 1 1,0-1-1,0 1 0,-1 1 0,-5 8 25,-10 28 173,5-1 31,10-34-207,-2 4 94,0 0 0,1 1 0,0 0 0,0 0 1,1 0-1,-2 14 0,4-19-86,-1-1 0,0 1 0,0 0-1,0-1 1,-1 1 0,0-1 0,1 1 0,-3 3 0,2-4-7,0 0 0,0 0 0,1 0 0,0 0 0,-1 1 0,1-1 0,-1 6 0,1-4 1,0-1 0,0 0 0,0 0 0,-1 0 0,0 0 0,0 0 0,0 0 0,0-1 0,-1 1 0,1-1 0,-1 1 0,-4 3 0,-17 27 352,12-16-188,11-17-178,0 1 0,-1-1 1,1 1-1,0-1 1,0 1-1,0 0 0,0 0 1,1 0-1,-1-1 1,0 1-1,1 0 0,-1 0 1,1 0-1,0 0 0,-1 2 1,1 0-1,-1 0 0,1 0 0,-1-1 0,0 1 1,0 0-1,-3 6 0,2-6-18,1 0 1,-1 0 0,1 0-1,0 0 1,0 0 0,1 0-1,-1 4 1,1-5 3,-1 0 0,1 0 0,-1 0 0,0 0 1,1 0-1,-1 0 0,-1 0 0,0 3 0,0-3 0,1 0 0,-1 0 1,1 1-1,0-1 0,0 0 0,1 0 0,-1 1 0,0 4 1,1 65-47,-8-39 106,8-23-16,0-4-1,0 1 1,0 0-1,-1-1 0,0 1 0,0-1 1,-3 11-1,-5 16 37,-3 10-80,-11 19 0,11-31 0,10-24 0,0-1 0,-1 0 0,0-1 0,0 1 0,0 0 0,-1-1 0,-9 12 0,-13 31 0,3 3 0,20-42 0,0-1 0,-1 0 0,0 0 0,0 0 0,-1-1 0,-10 13 0,11-15 0,0 0 0,1 1 0,0 0 0,0-1 0,0 1 0,1 1 0,-4 13 0,1-2 0,-3 7 0,4-14 0,0 0 0,0 0 0,2 0 0,-3 22 0,4-28 0,1 0 0,-1 1 0,-1-1 0,-3 12 0,3-12 0,0 0 0,1 1 0,-1-1 0,1 1 0,0 6 0,1-9 0,0 1 0,-1-1 0,0 1 0,0-1 0,0 0 0,-3 6 0,2-6 0,1 0 0,-1 1 0,1-1 0,0 1 0,0-1 0,0 7 0,0-2 0,-1 0 0,1 0 0,-2-1 0,1 1 0,-1-1 0,-1 1 0,-4 9 0,-10 25 0,10-23 0,6-17 0,0 0 0,1 0 0,0 0 0,0 0 0,0 0 0,0 0 0,0 1 0,0 5 0,1-1 0,-1 1 0,-1-1 0,0 0 0,0 0 0,-3 9 0,2-8 0,0 0 0,1-1 0,0 1 0,0 0 0,0 11 0,2 7 0,-1-16 0,1 0 0,0 1 0,0-1 0,2 0 0,-1 0 0,4 13 0,4 28 0,-7-46 0,-1 0 0,0-1 0,0 1 0,-1 0 0,0 10 0,4 23 0,-2-29 0,-1-1 0,0 1 0,-1 0 0,1 0 0,-3 16 0,0 7 0,-6 21 0,8-32 0,1-14 0,-1 1 0,0-1 0,0 1 0,-1-1 0,0 0 0,0 1 0,-5 11 0,-11 39 0,8-9 0,8-41 0,-1 0 0,2 1 0,-1-1 0,1 1 0,1-1 0,0 1 0,0-1 0,0 0 0,5 13 0,-5-18 0,0 1 0,-1-1 0,0 0 0,1 0 0,-2 0 0,1 1 0,0-1 0,-1 0 0,0 0 0,-1 6 0,-3 20 0,4-24 0,0-1 0,0 0 0,0 0 0,-1 0 0,0 0 0,0 0 0,-3 5 0,-5 14 0,6-7 0,1 1 0,1 0 0,1 0 0,1 34 0,0-25 0,0-22 0,1-1 0,0 0 0,-1 1 0,2-1 0,-1 0 0,3 7 0,-3-7 0,1 0 0,-1 1 0,1-1 0,-1 1 0,-1-1 0,1 8 0,0-3 0,0 0 0,0 0 0,5 16 0,-3-16 0,-1-1 0,-1 1 0,2 15 0,-2-15 0,0 0 0,1 1 0,0-1 0,0 0 0,1 0 0,1-1 0,-1 1 0,1 0 0,9 11 0,11 16 0,1-11 0,28 23 0,-25-25 0,-22-18 0,0 1 0,0-1 0,1-1 0,-1 1 0,15 6 0,-9-4 0,1 0 0,-1 1 0,-1 1 0,1 0 0,16 17 0,-22-20 0,59 64 0,-40-42 0,-15-17 0,1-1 0,0-1 0,14 9 0,19 16 0,-35-26 0,1-1 0,0-1 0,0 1 0,23 8 0,0 2 0,-27-14 0,-4-3 0,-1 1 0,0-1 0,0 1 0,1-1 0,-1 1 0,0-1 0,0 1 0,0 0 0,0 0 0,0 0 0,0 0 0,0 0 0,0 0 0,0 0 0,0 0 0,0 0 0,-1 0 0,2 1 0,-2-1 0,1 0 0,0-1 0,-1 1 0,1 0 0,-1 0 0,1 0 0,-1 0 0,1-1 0,-1 1 0,0 0 0,1 0 0,-1 0 0,0 0 0,0 0 0,1 0 0,-1 0 0,0 0 0,0 0 0,0 1 0,-51 24-165,46-25-1329,-1 0 0,0-1 1,1 0-1,-1 0 0,1-1 1,-8 0-1,11 1 798,0-1 0,0 1 0,-1 0 0,1-1 0,0 1 0,0-1 0,0 0 0,0 0 1,0 1-1,0-1 0,0 0 0,1-1 0,-1 1 0,0 0 0,0-1 0,1 1 0,-1-1 0,1 1 0,-2-3 0,1-10-3970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29:21.441"/>
    </inkml:context>
    <inkml:brush xml:id="br0">
      <inkml:brushProperty name="width" value="0.05" units="cm"/>
      <inkml:brushProperty name="height" value="0.05" units="cm"/>
    </inkml:brush>
  </inkml:definitions>
  <inkml:trace contextRef="#ctx0" brushRef="#br0">1931 11 128,'2'-2'474,"-1"1"0,1 0-1,0 0 1,-1 0 0,1 1 0,0-1-1,0 0 1,0 1 0,0-1 0,0 1-1,3-1 1,-4 1 608,6 0 3731,-26 7 1101,15-5-5956,-67 33 2689,51-25-2165,-2-2 0,1 0-1,-32 7 1,-3 2 300,6 0-8,-127 40 1668,-100-1-1346,145-33-591,-14 5 312,-27 5 463,158-28-1172,0 0-1,-1 0 0,2 1 0,-1 1 0,-15 10 0,-40 8-129,53-17 16,-93 42-27,106-45 25,3-4 10,1 0-1,0-1 0,-1 1 0,1-1 0,-1 1 0,1-1 1,-1 1-1,1-1 0,-1 1 0,1-1 0,-1 0 0,1 1 1,-1-1-1,1 1 0,-1-1 0,0 0 0,1 0 0,-1 1 1,0-1-1,1 0 0,-1 0 0,0 0 0,1 0 0,-1 0 1,0 0-1,0 0 0,-6 4 15,14-2 32,27-6-8,-31 3-43,-1 0 1,1 0 0,-1 1-1,1-1 1,-1 1-1,1 0 1,-1-1 0,1 1-1,0 0 1,-1 1-1,3-1 1,32 3-2,-13 0-1755,-15-1-878,3-7-5550,-9 5 7662,-3-1 476,1 1-1,-1 0 1,1 0 0,-1 0 0,0 0-1,1 0 1,-1 0 0,1 0 0,-1 0-1,0 0 1,1 0 0,-1 0 0,1 0-1,-1 0 1,0 0 0,1 0 0,-1 0-1,1 0 1,-1 0 0,0 1 0,1-1 0,-1 0-1,0 0 1,1 0 0,-1 1 0,0-1-1,1 0 1,-1 0 0,0 1 0,1-1-1,-1 0 1,0 1 0,0-1 0,1 1-1,-1 0 208,-1-1-46,0 0 0,0 0 0,0 1 1,1-1-1,-1 0 0,0 1 0,0-1 1,0 0-1,1 1 0,-1-1 0,0 1 1,1-1-1,-1 1 0,1 0 0,-1-1 1,0 2-1,0-1-17,0 0 0,0 0 0,0 0 0,1-1 0,-1 1 0,0 0 0,0 0 0,0-1 1,0 1-1,0-1 0,0 1 0,-1-1 0,1 1 0,0-1 0,0 1 0,0-1 0,-3 0 0,-5 2 175,0 0-1,-1 1 0,1 0 1,0 1-1,1-1 1,-1 2-1,-11 6 1,17-9-161,-51 37 1784,33-26-1412,0 2-1,0 1 0,-28 29 0,41-38-387,5-2-34,-1 0-1,1 0 0,0 1 1,1-1-1,-1 0 1,1 1-1,0 0 0,1-1 1,-1 1-1,1 0 0,0 0 1,1 0-1,0 10 1,0-9 17,1-1 0,0 1 0,0-1 1,0 1-1,3 6 0,-2-7-6,0 0-1,0 0 1,-1 0-1,0 0 1,0 7 0,0-2 99,0-1 1,0 0-1,2 1 1,4 14 0,-4-15 0,0 1 0,-1-1-1,0 1 1,1 16 0,-3 179 1520,9-118-1171,-9-54-382,1-20-80,0 0 1,-2 0-1,1 0 0,-2 0 1,0 0-1,-6 20 0,-15 43 145,6-33 137,10-31-245,0 0 0,-1-1 1,-14 18-1,12-19-77,1 2 0,1-1 0,-11 21 0,-15 21-17,18-36 0,15-17 0,-1 1 0,1-1 0,-1 0 0,1 1 0,0-1 0,0 1 0,0-1 0,-1 1 0,1 0 0,1 0 0,-1-1 0,0 1 0,0 0 0,1 0 0,-1 0 0,0 2 0,1-2 0,0 0 0,-1 0 0,1 0 0,-1 0 0,1 0 0,-1 0 0,0 0 0,0 0 0,0 0 0,-1 2 0,1-2 0,-1 0 0,1 0 0,0 0 0,1 0 0,-1 0 0,0 0 0,1 0 0,-1 0 0,1 0 0,-1 4 0,0 2 0,-1 0 0,0 1 0,0-1 0,-1 0 0,0 0 0,0-1 0,-7 12 0,-6 17 0,7-6 0,-8 18 0,16-45 0,0-1 0,0 1 0,1 0 0,-1 0 0,1 0 0,-1 0 0,1 0 0,0 0 0,0 0 0,1 0 0,-1-1 0,1 4 0,0-2 0,-1-1 0,1 0 0,-1 1 0,0-1 0,0 1 0,-1-1 0,0 6 0,-6 29 0,7-32 0,0-1 0,-1 1 0,0-1 0,0 0 0,-3 9 0,2-8 0,1 1 0,0 0 0,0-1 0,1 1 0,0-1 0,0 1 0,2 11 0,-1 6 0,0-17 0,0 0 0,0 0 0,0 0 0,1 0 0,0 0 0,1 0 0,-1 0 0,6 8 0,32 50 0,-32-54 0,0-1 0,1 0 0,18 17 0,16 27 0,-40-51 0,0 1 0,-1-1 0,1 1 0,-1-1 0,0 1 0,0 0 0,-1 0 0,1 0 0,1 6 0,8 15 0,-10-20 0,0-1 0,0 0 0,-1 1 0,1-1 0,-1 1 0,0-1 0,0 0 0,-1 1 0,0 4 0,0 7 0,1-9 0,0 1 0,0 0 0,-1-1 0,0 1 0,0-1 0,-1 1 0,0-1 0,-1 1 0,-3 7 0,-11 38 0,16-48 0,0-1 0,0 0 0,0 0 0,1 1 0,-1-1 0,1 1 0,0-1 0,1 0 0,-1 1 0,1-1 0,0 0 0,0 1 0,0-1 0,0 0 0,3 5 0,-1-2 0,-1-1 0,-1 1 0,1 0 0,-1 0 0,1 7 0,-2-2 0,0 0 0,-1 0 0,-1-1 0,1 1 0,-2-1 0,-6 21 0,-9 24 0,10-23 0,6-27 0,1 0 0,0-1 0,0 1 0,1 0 0,0 0 0,0 0 0,0 0 0,2 7 0,-1 10 0,-1-12 0,0 0 0,1 0 0,0 0 0,1 0 0,0 0 0,1-1 0,4 12 0,19 55 0,-25-74 0,0 0 0,-1 1 0,0-1 0,0 1 0,0-1 0,0 0 0,-1 7 0,1-8 0,-1 0 0,1 0 0,0 1 0,0-1 0,0 0 0,0 1 0,0-1 0,0 0 0,1 1 0,-1-1 0,1 0 0,-1 0 0,3 4 0,5 5 0,-6-9 0,0 0 0,0 0 0,-1 0 0,1 0 0,-1 0 0,1 1 0,-1-1 0,0 1 0,1 2 0,30 49 0,-19-31 0,3 7 0,10 23 0,-24-49 0,1 1 0,-1-1 0,1 1 0,0-1 0,0 0 0,4 4 0,13 22 0,0-2 0,-16-24 0,-1 0 0,0 0 0,0 0 0,0 1 0,0-1 0,2 7 0,27 42 0,-28-43 0,1 0 0,-1 0 0,-1 1 0,0-1 0,0 1 0,-1 0 0,-1 0 0,1 12 0,7 26 0,-10-37 0,2 0 0,-1 0 0,2 0 0,3 18 0,4 15 0,2 9 0,-6-39 0,-2 0 0,1 1 0,-2-1 0,0 1 0,-1 0 0,-2 23 0,10 18 0,0-12 0,-9-42 0,0-1 0,1 1 0,-1-1 0,1 1 0,0-1 0,0 0 0,0 1 0,2 3 0,-2-4 0,1 1 0,-1-1 0,0 1 0,0-1 0,0 0 0,-1 1 0,1 0 0,0 4 0,0 1 0,1-1 0,0 1 0,1-1 0,-1 0 0,1 1 0,8 11 0,-2 0 0,-3-6 0,16 29 0,-19-36 0,1 0 0,-1 1 0,0 0 0,3 9 0,8 18 0,6 1 0,-13-30 0,2 0 0,-3-2 0,0 0 0,-1 0 0,1 1 0,-1 0 0,0 0 0,0 0 0,0 0 0,-1 1 0,1 0 0,-1 0 0,0 0 0,4 9 0,-7-11 0,-1-3 0,19 22 0,-4-8 0,-15-13 0,1-1 0,-1 0 0,0 1 0,0-1 0,1 0 0,-1 1 0,0-1 0,0 1 0,1-1 0,-1 0 0,0 1 0,0-1 0,0 1 0,0-1 0,0 1 0,0-1 0,0 1 0,0-1 0,0 0 0,0 1 0,0-1 0,0 1 0,0-1 0,0 1 0,0-1 0,0 1 0,0-1 0,-1 1 0,2 6 0,1-4 0,0-2 0,-1 0 0,0 0 0,0 0 0,0 0 0,0 1 0,0-1 0,0 0 0,0 1 0,-1-1 0,1 1 0,-1-1 0,1 1 0,-1-1 0,1 1 0,-1-1 0,0 1 0,1 0 0,-1-1 0,0 1 0,0 1 0,-2 1 0,1-3-5,0-1 0,0 1 0,-1-1 0,1 1 0,0-1 0,0 0 0,-1 0 0,1 0 0,0 1 0,0-1 0,-1-1-1,1 1 1,0 0 0,-1 0 0,1 0 0,0-1 0,0 1 0,-1 0 0,1-1 0,0 1 0,0-1 0,-2-1 0,-1 0-398,-50-13-10691,3 2-2629,27 7 8188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29:28.090"/>
    </inkml:context>
    <inkml:brush xml:id="br0">
      <inkml:brushProperty name="width" value="0.05" units="cm"/>
      <inkml:brushProperty name="height" value="0.05" units="cm"/>
    </inkml:brush>
  </inkml:definitions>
  <inkml:trace contextRef="#ctx0" brushRef="#br0">1790 0 400,'-5'15'6003,"4"-11"-2857,14-3-1474,-12-1-862,10 9 3391,12 10-2817,-21-15-1225,1 0 0,0-1-1,1 1 1,-1-1 0,0 0 0,1 0 0,0 0 0,6 3 0,-6-4 31,0 1 0,0-1 0,-1 1 0,1 0 0,-1 0 0,1 1 0,-1-1 0,4 7 0,-5-7 104,0 1 0,0-1 0,0 1 0,-1 0-1,1-1 1,-1 1 0,1 8 0,-2-11-187,1 1 0,-1 0 0,-1 0 0,1-1 0,0 1 0,0 0 0,-1-1 1,1 1-1,-1 0 0,1-1 0,-1 1 0,0 0 0,1-1 0,-1 1 0,0-1 0,0 1 0,0-1 0,-1 0 1,1 1-1,0-1 0,-2 2 0,-22 25 916,4-11-578,15-11-347,-1-1-1,1-1 0,-1 1 1,0-1-1,-10 5 0,-60 25 89,-6-1-176,51-19-14,-64 17 0,-33 12 19,-234 40-40,254-59 8,-9 1-37,0 0-13,77-15 61,-67 8 0,-119 19 162,140-19 31,41-8-93,-75 28 0,72-22 349,49-16-439,0 0 0,0 0 0,0 0 0,-1 0 0,1 0 0,0 0 0,0 0 0,0 0 0,0 0 0,0 0 0,0 0 0,0 0 0,0 1 0,-1-1 1,1 0-1,0 0 0,0 0 0,0 0 0,0 0 0,0 0 0,0 0 0,0 0 0,0 0 0,0 1 0,0-1 0,0 0 0,0 0 0,0 0 0,0 0 0,0 0 0,0 0 0,0 1 0,0-1 0,0 0 1,0 0-1,0 0 0,0 0 0,0 0 0,0 0 0,0 1 0,0-1 0,0 0 0,0 0 0,0 0 0,0 0 0,0 0 0,0 0 0,0 0 0,0 0 0,0 1 0,0-1 0,0 0 0,1 0 0,-1 0 1,0 0-1,0 0 0,11 5 61,12-1 11,11-4 109,-6 1 11,0-2 0,0 0 0,38-8 0,56-15 434,42-10 54,61-15-220,-122 25-249,178-16-1,-118 21 13,-6-5-48,-116 18-195,-39 6 2,0 0 1,-1 0-1,1-1 0,0 1 1,0-1-1,0 1 0,-1-1 1,1 0-1,0 1 1,2-3-1,-2 2 16,0 0 0,-1 0 0,1 0 0,0 1 1,0-1-1,0 0 0,0 1 0,-1-1 0,1 1 0,4 0 0,15-3 11,-1-1 0,0-1 0,0-1-1,28-11 1,-10 3 4,1 2 0,43-8 0,-44 12 13,0-2 0,58-23-1,-51 17 5,-35 13-37,0 0 1,-1 0 0,1-1 0,0-1 0,-1 1 0,17-13 0,-21 13 7,1 0-1,0 1 1,0 0 0,0 0 0,11-4-1,14-6 40,-125 27 100,0 3-144,31-6 0,-353 78 0,191-51-299,121-23 15,83-11 168,9-1-118,1-1 0,-1 0 0,0-1 0,0 0 0,1-1 0,-1-1 0,-16-2 0,27 3 196,0 0 0,0 0 0,0 0 0,0 0 0,1 0 1,-1-1-1,0 1 0,0 0 0,1-1 0,-1 1 0,0-1 0,0 1 1,1-1-1,-1 1 0,0-1 0,1 1 0,-1-1 0,1 0 0,-1 1 1,1-1-1,-1 0 0,1 1 0,-1-1 0,1 0 0,-1-1 0,1 1 15,1 0 0,-1 0-1,0 0 1,0 0 0,1 1-1,-1-1 1,0 0 0,1 0 0,-1 0-1,1 0 1,-1 0 0,1 1-1,-1-1 1,1 0 0,0 0-1,-1 1 1,1-1 0,1 0-1,2-3 8,0 1 0,1 0 0,-1 1 0,1-1 0,0 1 0,0 0 0,7-2-1,315-54 140,-218 48 155,-26 4 28,176-8 1843,-318 22-1597,15-1-264,-299 49-393,235-35 81,30-5-18,-77 12-145,91-13 16,49-11 67,1-1 0,0 0 0,-26 2-1,24-3-189,30-4-41,40-4 37,-21 3 276,96-7 53,-95 9 25,-32 1-32,-30 0 104,-240 17-383,114-4 53,42-2 121,-48 2 9,154-12 34,14 3-31,17 1-7,489-34 131,-484 25-39,245-36 367,7-9 0,180-23-499,-440 68 71,8-1-36,-1-2 1,39-13 0,9-3-184,-110 34 238,25-7 13,1-2 0,0 1 0,-1-1 0,1 0 0,-1 0 0,-8 0 0,16-2 8,0 0 1,0 1 0,0-1-1,0 0 1,0 0-1,0 0 1,0 1 0,0-1-1,0 0 1,0 0-1,0 0 1,0 1 0,0-1-1,0 0 1,0 0 0,0 0-1,1 0 1,-1 0-1,0 1 1,0-1 0,0 0-1,0 0 1,0 0-1,1 0 1,-1 0 0,0 0-1,0 1 1,0-1 0,0 0-1,1 0 1,-1 0-1,0 0 1,0 0 0,0 0-1,1 0 1,-1 0-1,0 0 1,0 0 0,0 0-1,1 0 1,-1 0 0,0 0-1,0 0 1,0 0-1,0 0 1,1 0 0,-1 0-1,0 0 1,0-1-1,0 1 1,1 0 0,60-15-212,-27 8 200,36-14 0,85-33 56,-135 46 16,-19 7-32,-4 2-5,-37 11 21,11-3-55,-83 18-28,-35 11-548,-39 16-1375,119-35 521,66-19 1382,1 0 0,-1 1 0,1-1 1,-1 0-1,1 0 0,-1 1 0,1-1 0,-1 0 1,0 0-1,1 0 0,-1 0 0,1 0 0,-1 0 1,0 0-1,1 0 0,-1 0 0,1 0 0,-1 0 0,0 0 1,1 0-1,-1 0 0,1-1 0,-1 1 0,0 0 1,10-11-668,24-12 295,-21 17 398,-6 3 30,-1 1 0,0-1 0,0 0 0,-1 0-1,1-1 1,-1 1 0,1-1 0,-1 0 0,0 0 0,-1-1 0,5-4 0,-8 8 12,1 1 0,-1-1 0,1 1 0,-1-1 0,0 1 0,1-1 1,-1 0-1,1 1 0,-1-1 0,0 1 0,0-1 0,1 0 0,-1 1 0,0-1 0,0 0 0,0 1 0,0-1 0,0 0 0,0 1 0,0-1 0,0 0 0,0 1 0,0-1 0,0 0 0,0 1 0,0-1 1,0 0-1,-1 1 0,1-1 0,0 1 0,0-1 0,-1 0 0,1 1 0,-1-1 0,1 1 0,0-1 0,-1 1 0,1-1 0,-1 1 0,1-1 0,-1 1 0,1 0 0,-1-1 0,0 1 0,1 0 0,-1-1 0,1 1 1,-1 0-1,0 0 0,1-1 0,-1 1 0,0 0 0,1 0 0,-1 0 0,0 0 0,0 0 0,-8 0 119,1 0 1,0 0-1,-16 3 0,21-3-118,-41 9 219,-45 14 0,69-17-212,-5-2-461,38-13-327,40-16 232,-11 10 426,84-19-1,-34 12-40,-85 20 73,-9 5 41,-16 7 15,12-7 17,-201 129 428,203-128-418,-1 0-1,1 1 1,-1-1-1,1 1 0,-4 6 1,-4 4-72,12-14 69,0-1-1,0 0 1,0 1-1,0-1 0,1 1 1,-1-1-1,0 1 1,0-1-1,0 0 1,0 1-1,0-1 1,1 1-1,-1-1 1,0 0-1,0 1 1,0-1-1,1 0 1,-1 1-1,0-1 1,1 0-1,-1 0 1,0 1-1,1-1 1,-1 0-1,0 0 1,1 1-1,-1-1 1,1 0-1,-1 0 1,0 0-1,1 0 1,-1 0-1,1 1 1,-1-1-1,0 0 1,1 0-1,-1 0 1,1 0-1,0 0 1,22 3-234,1-8 51,0 0 0,34-14 0,-34 11 136,98-42-168,33-18-179,-53 28-38,-92 36 368,-14 5 38,-19 8 111,-8 6 175,-43 16-1,-2 0 138,12-3-102,-35 17-146,100-46-179,1 1 1,0-1-1,-1 1 1,1 0-1,0 0 1,0-1 0,-1 1-1,1 0 1,0 1-1,-1-1 1,3 0-1,-2 1 22,0-1 0,0 0 0,0 0 0,1 0 0,-1 0 0,0 0 0,0 0-1,0 0 1,0-1 0,0 1 0,3-2 0,3-1-3,-1 0 1,1 0-1,0 1 1,0 0-1,0 1 0,0 0 1,13-1-1,15-2 18,36-6 12,-42 7-5,43-11 0,-66 14 2,-13 5 16,-16 9 33,-96 39 300,46-15-115,48-28-167,1 2 0,0 0-1,1 2 1,0 0 0,1 2 0,-31 29-1,51-44-77,0 0-1,0 0 1,1-1-1,-1 1 1,0 0-1,0 0 1,1 0-1,-1 0 1,1 0-1,-1 0 1,1 0 0,-1 0-1,1 0 1,0 0-1,-1 0 1,1 0-1,0 1 1,0-1-1,0 0 1,0 0-1,0 0 1,0 2-1,0-2-1,1-1-1,-1 1 0,1 0 1,0-1-1,-1 1 0,1 0 1,0-1-1,0 1 0,-1 0 1,1-1-1,0 1 0,0-1 1,0 0-1,0 1 1,-1-1-1,1 0 0,0 1 1,0-1-1,0 0 0,1 0 1,5 1-16,0 0 1,0-1-1,0 0 0,0 0 1,10-2-1,32-9-251,-1-2 0,68-28 0,88-51-1004,-163 69 969,-1-1 1,45-36-1,-73 53 283,-10 6 30,-1 1 0,0-1 0,0 1 0,0-1 1,0 0-1,1 1 0,-1-1 0,0 0 0,0 0 0,0 0 0,-1 0 0,1 1 0,0-1 0,0-1 0,0 1 0,-1 0 0,1 0 0,0 0 0,-1 0 0,1 0 0,-1-1 0,0 1 1,1 0-1,-1 0 0,1-2 0,-29 3 435,-38 16 344,0 4-1,2 2 1,-103 51 0,150-65-723,0 1 0,1 1 0,-21 15 0,20-14-451,12-8-166,11-7-681,3-2 956,-1 0 1,0 0-1,0-1 0,8-9 0,31-25 54,47-22 127,-86 53 333,-8 10-229,0 0-1,0-1 1,0 1-1,0 0 1,0 0 0,0 0-1,-1 0 1,1-1-1,0 1 1,0 0-1,0 0 1,0 0 0,0 0-1,0 0 1,0 0-1,-1-1 1,1 1-1,0 0 1,0 0 0,0 0-1,0 0 1,-1 0-1,1 0 1,0 0-1,0 0 1,0 0 0,0 0-1,-1 0 1,1 0-1,0 0 1,0 0-1,0 0 1,-1 0-1,1 0 1,0 0 0,0 0-1,0 0 1,0 0-1,-1 0 1,1 0-1,0 0 1,0 0 0,0 0-1,0 0 1,-1 0-1,1 0 1,0 1-1,0-1 1,0 0 0,0 0-1,0 0 1,-1 0-1,1 0 1,0 1-1,0-1 1,0 0 0,0 0-1,0 0 1,0 0-1,0 1 1,-20 9 363,-1-1 1,-23 7-1,-10 3 255,17-4-191,-29 13 125,66-28-567,0 0 0,1 0-1,-1 0 1,0 0 0,0 0-1,0 0 1,1 0 0,-1 0-1,0 0 1,0 0 0,0 0 0,1 0-1,-1 0 1,0 0 0,0 0-1,0 0 1,0 1 0,0-1 0,1 0-1,-1 0 1,0 0 0,0 0-1,0 0 1,0 1 0,0-1 0,0 0-1,0 0 1,1 0 0,-1 0-1,0 1 1,0-1 0,0 0-1,0 0 1,0 0 0,0 1 0,0-1-1,0 0 1,0 0 0,0 0-1,0 1 1,0-1 0,0 0 0,0 0-1,0 0 1,0 0 0,0 1-1,0-1 1,-1 0 0,1 0 0,0 0-1,0 1 1,0-1 0,0 0-1,0 0 1,0 0 0,-1 0 0,1 0-1,0 0 1,0 1 0,0-1-1,0 0 1,0 0 0,-1 0-1,15 2-322,4-4 208,0-1 1,-1 0 0,1-1 0,-1-1 0,0-1 0,30-15 0,1 2 58,-7 1-10,22-7-201,-61 23 180,-15 3 61,-18 4 71,-210 63 1055,178-48-755,-128 48 676,177-63-945,0 1 0,-25 15-1,28-15-105,11-4-120,8-2 93,9-1 7,25-11-70,125-40 45,214-79-437,-336 113 352,-35 13 98,-32 12 78,-435 154 518,405-141-488,50-19-78,4-1-46,0 0 57,1 0 1,-1-1-1,0 1 1,0 0-1,0-1 1,0 1-1,-1-1 0,1 0 1,2-1-1,-3 2 25,27-14-78,47-16 0,-28 12 84,228-100 59,-271 117-60,-2 0 5,1 0-1,-1 0 1,0 0 0,0 0 0,1 0 0,-1 0 0,0-1 0,0 1 0,0 0 0,0-1-1,-1 0 1,1 0 0,0 1 0,2-4 0,-6 4 4,1 0 0,0 0 1,0 1-1,-1-1 0,1 0 0,0 1 1,-1-1-1,1 1 0,0 0 0,-1-1 0,1 1 1,-1 0-1,1 0 0,0 0 0,-1 0 1,1 0-1,-1 0 0,1 0 0,-1 1 0,-1 0 1,-37 4 185,-16 6 229,-97 32-1,-52 34 436,177-66-746,11-4-47,-31 12 166,-52 28-1,100-47-234,0 0 0,-1 0 1,1 0-1,-1 0 0,1 0 0,0 0 0,-1 0 0,1 1 0,0-1 0,-1 0 1,1 0-1,0 0 0,-1 1 0,1-1 0,0 0 0,-1 0 0,1 1 0,0-1 1,0 0-1,-1 1 0,1-1 0,0 0 0,0 1 0,0-1 0,-1 0 0,1 1 0,0-1 1,0 1-1,0-1 0,0 0 0,0 1 0,0-1 0,0 1 0,0 0 0,14 3-10,25-5 16,22-6 58,109-30 0,-116 24-36,673-196 167,-623 174-114,-101 34-32,-20 3 28,1 0-1,-1 0 1,1 2 0,0 0 0,-24 10 0,4-2 59,-76 21 192,-200 65 985,265-81-1078,9-3 57,-58 13-1,168-46-634,0-3-1,72-34 1,51-17-1017,-163 59 1039,-27 11 260,1 0 0,-1 0 0,0 1 0,1 0 0,0 0 0,-1 0 0,1 1 0,8-1 0,-28 4 139,1 1-1,-1 1 1,1 0-1,0 1 1,0 0-1,-18 11 1,-24 8 186,-162 54-114,4-7-196,28-10-534,314-84-568,483-127 2256,-410 104-637,-112 25-315,117-25 352,-180 42 68,-25 6 124,-14 4-235,-53 18 236,-85 19 1,9-3-606,-144 43-100,127-40-119,157-42-16,6-1 39,17 0-9,32-5 52,162-55-50,-209 58 64,-9 1 3,-22 4-31,-36 9-21,-20 10-15,-135 57 1,159-57 12,-16 9-371,106-31 47,-1-5 368,0-2 0,38-14 1,1 1 79,319-102 89,-351 108-100,5 0 101,-186 67 456,95-38-509,0 3 0,-58 31 0,97-46-177,-5 2-25,13-3-47,9-2-164,27-2 89,-1-3-1,0-1 1,64-20 0,17-2 253,-112 26-24,0 1-1,0 0 0,1 0 1,-1 1-1,0 0 1,1 0-1,-1 0 0,0 0 1,0 1-1,1 0 0,-1 0 1,0 0-1,8 3 1,-11-3-8,-1-1 0,1 1 0,0-1 0,0 0 0,-1 1 0,1-1 1,0 0-1,0 0 0,0 0 0,-1 0 0,1-1 0,0 1 0,0 0 0,-1-1 1,1 1-1,0-1 0,-1 0 0,3-1 0,22-4-135,-14 5 118,0 0-1,0-1 0,13-4 1,16-3-218,20 4-658,-61 5 926,0 1-1,0-1 1,0 1 0,0-1-1,-1 1 1,1-1 0,0 1-1,0-1 1,-1 1-1,1-1 1,0 1 0,0-1-1,-1 1 1,1-1 0,-1 0-1,1 1 1,0-1 0,-1 0-1,1 1 1,-1-1-1,1 0 1,-1 1 0,1-1-1,-1 0 1,0 0 0,-11 5 52,0 0 0,0 1 1,-15 10-1,14-9-11,17-5-26,-1-1-1,1 1 1,0-1-1,1 0 0,-1 0 1,0-1-1,0 0 0,7 1 1,21-7 108,0 2 1,40 0-1,-70 4-16,-36 20 732,60-22-1188,-19 4-1153,-17 1-1307,-25 5-2934,11-1-1575,15-6 3268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0:16.922"/>
    </inkml:context>
    <inkml:brush xml:id="br0">
      <inkml:brushProperty name="width" value="0.05" units="cm"/>
      <inkml:brushProperty name="height" value="0.05" units="cm"/>
      <inkml:brushProperty name="color" value="#008C3A"/>
    </inkml:brush>
  </inkml:definitions>
  <inkml:trace contextRef="#ctx0" brushRef="#br0">1269 1010 152,'-6'0'1313,"-12"0"917,17 0-2135,1 0 0,-1 0-1,1 0 1,-1 1 0,1-1 0,-1 0-1,1 0 1,0 0 0,-1 0 0,1 1 0,-1-1-1,1 0 1,0 0 0,-1 1 0,1-1-1,0 0 1,-1 1 0,1-1 0,0 0 0,-1 1-1,1-1 1,0 1 0,0-1 0,-1 0 0,1 1-1,0-1 1,0 1 0,0-1 0,0 0-1,0 1 1,0-1 0,-1 2 0,2-2-29,0 1-1,-1 0 1,1 0 0,0-1 0,0 1-1,0 0 1,-1-1 0,1 1 0,0-1 0,0 1-1,0-1 1,0 1 0,0-1 0,0 0-1,0 0 1,0 1 0,0-1 0,0 0 0,0 0-1,0 0 1,0 0 0,0 0 0,0 0-1,2-1 1,-2 2 277,-1 0 0,1-1 0,0 1 0,-1-1 0,1 1 0,-1 0 0,1-1 0,-1 1 0,1 0 0,-1-1 0,1 1 0,-1 0 0,0 0 0,1 0 0,-1-1 0,0 1 0,0 0 0,1 0 0,-1 1 0,-18 16 1525,17-16-1697,0-1-1,-1 1 1,1 0 0,-1 0-1,1-1 1,-1 1-1,0-1 1,1 1 0,-1-1-1,0 0 1,0 1 0,-3 0-1,-23 16 1594,-16-13-80,0-1 0,-84-5 0,40-1-623,42-2-651,0-1 0,0-2 0,1-3 0,-72-24 0,-115-59 365,96 35 159,120 51-735,0 0 0,0-2-1,1 1 1,0-2 0,1 0-1,-13-13 1,21 19-181,1-1 0,0 0 0,0-1 1,0 1-1,1-1 0,-1 0 0,2 0 0,-1-1 0,1 1 1,0-1-1,0 0 0,0 1 0,1-1 0,1 0 0,-1 0 1,1-1-1,-1-7 0,4 0-18,1 0 0,1 0 0,0 1 0,0-1 0,2 1 0,-1 0 0,11-16 0,-6 12 0,24-32 0,-25 40 0,1 0 0,-1 1 0,1 0 0,1 0 0,20-12 0,-2 4 0,36-16 0,-29 20 0,1 1 0,1 2 0,46-6 0,-72 13 0,19-2 0,0 1 0,0 1 0,0 2 0,45 4 0,-40-1 0,-17-1 0,0 1 0,-1 0 0,20 6 0,-15-3 0,-20-5 0,1 1 0,-1-1 0,0 1 0,0-1 0,1 1 0,-1 0 0,0 0 0,0 0 0,0 1 0,0-1 0,0 1 0,-1 0 0,1-1 0,0 1 0,-1 1 0,1-1 0,-1 0 0,0 0 0,0 1 0,1-1 0,-2 1 0,3 3 0,-3-4 0,0 0 0,0 0 0,0 0 0,0 1 0,0-1 0,0 0 0,-1 0 0,1 1 0,-1-1 0,0 0 0,0 0 0,0 1 0,0-1 0,0 0 0,0 1 0,0-1 0,-1 0 0,1 1 0,-1-1 0,0 0 0,0 0 0,0 0 0,0 0 0,0 0 0,-1 2 0,-6 6 0,6-7 0,1-1 0,-1 0 0,0 0 0,0 0 0,0 0 0,0 0 0,0-1 0,0 1 0,0-1 0,0 1 0,-4 1 0,101-80 0,10-14 0,-26 24 0,-55 49 0,0 1 0,1 0 0,33-15 0,-25 14 0,1-1 0,0 2 0,2 1 0,0 1 0,1 2 0,0 2 0,60-10 0,-29 20 0,-41 2 0,-20-1 0,-1 1 0,0 0 0,1 0 0,-1 0 0,0 1 0,0 0 0,0 0 0,0 1 0,0 0 0,-1 0 0,1 0 0,9 8 0,-11-8 0,-1 0 0,1 0 0,-1 0 0,0 1 0,0-1 0,0 1 0,0-1 0,-1 1 0,1 0 0,-1 0 0,0 1 0,-1-1 0,1 0 0,0 0 0,-1 1 0,0-1 0,0 1 0,0 6 0,-1-8 0,-1 0 0,1 0 0,-1 0 0,0 0 0,1 0 0,-1-1 0,-1 1 0,1 0 0,0 0 0,-1-1 0,1 1 0,-1-1 0,0 1 0,-3 3 0,0-1 0,0 0 0,0-1 0,-1 1 0,1-1 0,-10 5 0,-14 8 0,-2-1 0,1-2 0,-42 13 0,57-24 0,28-16 0,-12 12 0,23-20 0,42-26 0,-10 8 0,-8 7 0,2 2 0,86-39 0,-120 62 0,0 0 0,0 1 0,1 1 0,25-5 0,-33 8 0,0 1 0,1 1 0,-1 0 0,0 0 0,0 1 0,0 0 0,0 0 0,0 1 0,18 6 0,-20-6 0,0 0 0,0 1 0,0 0 0,-1 0 0,1 1 0,-1 0 0,1 0 0,-1 0 0,0 1 0,-1 0 0,1 0 0,-1 1 0,0-1 0,5 8 0,-7-6 0,1-1 0,-1 1 0,0-1 0,0 1 0,-1 0 0,4 14 0,-6-18 0,0 1 0,1-1 0,-1 1 0,-1 0 0,1-1 0,0 1 0,-1-1 0,0 1 0,0 0 0,0-1 0,0 0 0,0 1 0,-1-1 0,1 0 0,-1 0 0,-3 4 0,-3 6 0,-8 7 0,7-13 0,1-1 0,1 0 0,-1-1 0,0 0 0,-1 0 0,-15 5 0,-35 9 0,52-19 0,7-1 0,1 0 0,0 0 0,0 0 0,0-1 0,0 1 0,0 0 0,0 1 0,0-1 0,0 0 0,0 0 0,1 0 0,-1 1 0,2-2 0,-3 2 0,40-20 0,1 2 0,1 1 0,60-15 0,-79 27 0,0 1 0,0 1 0,0 1 0,31 1 0,-51 1 0,0 0 0,-1 0 0,1 0 0,-1 1 0,1-1 0,-1 1 0,0-1 0,1 1 0,-1 0 0,0 0 0,1 0 0,-1 0 0,0 1 0,0-1 0,0 0 0,0 1 0,0 0 0,0-1 0,0 1 0,-1 0 0,1 0 0,0 0 0,-1 0 0,0 0 0,0 1 0,1-1 0,-1 0 0,0 0 0,-1 1 0,1-1 0,0 4 0,0-2 0,0 0 0,-1-1 0,0 1 0,0 0 0,0 0 0,-1 0 0,1-1 0,-1 1 0,0 0 0,0-1 0,0 1 0,0 0 0,-1-1 0,1 1 0,-1-1 0,0 0 0,0 0 0,0 1 0,0-1 0,-6 5 0,-12 11 0,0 0 0,0 0 0,-1-1 0,-1-1 0,0-1 0,-42 22 0,20-17 0,6-2 0,0-2 0,-42 12 0,70-24 0,81-28 0,-58 19 0,1 0 0,0 0 0,0 2 0,17-2 0,30-7 0,-58 10 0,-1 1 0,1-1 0,0 1 0,-1 0 0,1 0 0,-1 0 0,1 0 0,0 0 0,-1 0 0,1 1 0,3 0 0,-5-1 0,1 0 0,-1 1 0,0-1 0,0 0 0,0 0 0,0 1 0,1-1 0,-1 1 0,0-1 0,0 1 0,0 0 0,0-1 0,0 1 0,0 0 0,0 0 0,0-1 0,-1 1 0,1 0 0,0 0 0,0 0 0,-1 0 0,1 0 0,0 0 0,-1 0 0,1 0 0,-1 1 0,0-1 0,1 0 0,-1 0 0,0 0 0,0 1 0,0-1 0,1 0 0,-1 0 0,0 0 0,-1 1 0,1-1 0,0 0 0,0 0 0,0 0 0,-1 1 0,1-1 0,-1 0 0,1 0 0,-1 0 0,1 0 0,-1 0 0,0 0 0,-1 2 0,-3 4 0,-1 1 0,0-1 0,0 1 0,-12 8 0,15-13 0,-17 13 0,-2-1 0,0-1 0,-1-1 0,0-1 0,-49 17 0,64-25 0,-60 22-29,-1-2 0,-142 29 0,193-50-95,-1 0-1,0-1 0,1-1 1,-1-1-1,-27-3 0,33 2 11,13 1 105,-1 1-1,0-1 0,0 0 0,1 0 0,-1 0 1,0 0-1,0 0 0,0 0 0,1 0 0,-1 0 0,0 0 1,0 0-1,1 0 0,-1 0 0,0-1 0,0 1 1,0 0-1,1-1 0,-1 1 0,0 0 0,1-1 1,-1 1-1,0-1 0,1 1 0,-1-1 0,1 1 1,-1-1-1,1 1 0,-1-1 0,1 0 0,-1 1 1,0-2-1,3 0-17,1 0 0,-1 1 0,0-1 0,1 1 0,-1 0-1,1 0 1,-1 0 0,1 0 0,-1 0 0,1 0 0,4 0 0,-6 0 4,31-8-446,0 1 1,0 2-1,61-5 1,-91 11 379,-21 11-142,-42 21 250,-2-3 1,-70 22-1,-138 31 152,89-42-120,114-26 164,67-14-207,0 0 1,0 0-1,0 0 0,0 0 1,0 0-1,1 0 1,-1-1-1,0 1 1,0 0-1,0 0 1,0-1-1,1 1 1,-1-1-1,0 1 0,0-1 1,1 1-1,-1-1 1,0 1-1,1-1 1,-1 1-1,0-1 1,1 0-1,-1 1 1,1-1-1,-1 0 0,1 0 1,0 0-1,-1 1 1,1-1-1,0 0 1,-1 0-1,1 0 1,0 0-1,0 0 1,0 1-1,0-1 0,0 0 1,0 0-1,0 0 1,0 0-1,0 0 1,0 0-1,0 1 1,1-1-1,-1 0 1,0 0-1,1 0 0,-1 0 1,0 1-1,2-2 1,-1-3-9,1 1 0,0 0 0,0 0 0,0-1 0,1 1 0,-1 1-1,1-1 1,5-5 0,0 3-9,0 0-1,0 1 0,1 0 1,0 0-1,-1 1 1,2 0-1,-1 0 0,12-2 1,-17 5 11,-1 0 1,1 0 0,0 0 0,0 1-1,0 0 1,0-1 0,0 1-1,0 1 1,0-1 0,0 0 0,0 1-1,0 0 1,-1 0 0,1 0 0,0 1-1,0-1 1,-1 1 0,1 0-1,-1 0 1,0 0 0,1 0 0,-1 1-1,3 2 1,-4-2 0,0-1-1,0 1 1,-1-1-1,1 1 1,-1 0-1,0-1 1,1 1-1,-1 0 1,0 0-1,-1 0 1,1 0-1,-1 0 1,1 0-1,-1 0 1,0 0-1,0 0 1,0 0-1,0 0 1,-2 6-1,-1 3-9,-1-1 0,0 1 0,-9 17 0,6-14-18,-10 14 16,16-24 12,1-10 3,0 0-1,1-1 1,0 1 0,0 0 0,0 0 0,1 0 0,0 0 0,0 0 0,0 0-1,1 1 1,-1-1 0,1 1 0,0-1 0,0 1 0,1 0 0,-1 0-1,1 1 1,0-1 0,8-5 0,10-4-23,0 2 0,1 1-1,1 1 1,-1 1 0,1 1 0,1 1 0,-1 1-1,1 1 1,0 1 0,30 0 0,-6 7-40,-47-4 52,1 0 1,-1 1 0,0-1 0,1 1-1,-1 0 1,0-1 0,0 1 0,0 0-1,0 1 1,0-1 0,0 0 0,0 0-1,0 1 1,0-1 0,0 1 0,2 3-1,-3-4 4,-1 0 0,1 1 0,-1-1 0,1 0 0,-1 0 0,0 1 0,1-1 0,-1 0 0,0 1 0,0-1 0,0 0 0,0 0 0,0 1 0,0-1 0,-1 0 0,1 1 0,0-1 0,-1 0 0,1 0 0,0 1 0,-1-1 0,0 0 0,1 0 0,-1 0 0,0 0 0,0 0 0,1 0 0,-1 0 0,0 0 0,-1 1 0,-36 26-5,25-20 3,4-1 3,-1-1 0,0-1 1,-1 0-1,1 0 0,-1-1 0,0 0 0,0 0 0,-1-2 0,-14 3 0,-12-1-104,-56-1-1,87-3 79,1-1-1,-1 1 1,1-1-1,-1-1 1,1 1-1,-11-5 0,16 6 23,-1-1 0,1 1 0,0-1 0,0 1 0,-1-1 0,1 1 0,0-1 0,0 0 0,0 0 0,0 1 0,0-1 0,0 0 0,0 0 0,0 0 0,0 0 0,1 0-1,-1 0 1,0-1 0,1 1 0,-1 0 0,1 0 0,-1 0 0,1-1 0,-1 1 0,1 0 0,0 0 0,0-1 0,-1 1 0,1 0 0,0-1 0,0 1 0,0 0 0,1-1 0,-1 1-1,0 0 1,0-1 0,1 1 0,-1 0 0,1-2 0,4-2-8,-1 0 0,0 0 0,1 0 0,0 0-1,0 1 1,1 0 0,-1 0 0,9-4 0,15-9-13,2 1 0,0 2 0,1 0-1,1 3 1,51-13 0,-80 23 22,0 1 1,0-1-1,0 1 0,0 0 0,0 0 0,1 0 1,-1 1-1,0 0 0,0-1 0,7 4 0,-11-4 2,0 0 0,0 0 0,1 1 0,-1-1 0,0 0-1,0 0 1,0 1 0,0-1 0,1 0 0,-1 1-1,0-1 1,0 0 0,0 1 0,0-1 0,0 0 0,0 1-1,0-1 1,0 0 0,0 1 0,0-1 0,0 1-1,0-1 1,0 0 0,0 0 0,0 1 0,-1-1 0,1 0-1,0 1 1,0-1 0,0 0 0,0 1 0,-1-1-1,1 0 1,0 0 0,0 1 0,-1-1 0,1 0 0,0 0-1,0 1 1,-1-1 0,1 0 0,-1 0 0,-13 12-1,13-11 0,-16 9 22,-1-1 1,0 0-1,0-2 1,-1 0-1,0 0 1,-39 6-1,34-8-21,-29 4 7,0-2 0,-1-3-1,-63-3 1,101-1-5,-20 0 7,0-1 0,0-2 1,-37-8-1,71 11-8,1 0 0,-1-1 0,0 1 0,1 0 0,-1-1 1,0 1-1,1-1 0,-1 0 0,1 1 0,-1-1 0,1 0 1,0 0-1,-1 0 0,1 0 0,0 0 0,-1 0 0,1-1 1,0 1-1,0 0 0,-1-3 0,2 3-1,-1 0 0,1 0-1,0 0 1,0 0 0,0-1-1,0 1 1,1 0 0,-1 0 0,0 0-1,0 0 1,1 0 0,-1-1 0,1 1-1,-1 0 1,1 0 0,-1 0 0,1 0-1,0 0 1,-1 0 0,1 1-1,1-2 1,4-4-6,-1 1 0,1 0-1,0 0 1,0 1 0,1 0-1,-1 0 1,8-3 0,47-18-5,85-24 0,-80 32 44,0 3 1,2 3-1,133-5 0,-188 16-19,37 3 39,-47-3-50,-1 1-1,1 0 0,-1-1 1,0 1-1,1 0 1,-1 0-1,0 0 1,0 1-1,0-1 0,0 0 1,0 1-1,0-1 1,0 1-1,0 0 1,-1 0-1,1-1 0,2 5 1,-4-5-1,1 1 0,-1-1 1,1 1-1,-1-1 0,0 1 1,0-1-1,0 1 0,1-1 0,-1 1 1,-1-1-1,1 1 0,0-1 1,0 1-1,0 0 0,-1-1 0,1 0 1,-1 1-1,1-1 0,-1 1 0,0-1 1,0 1-1,1-1 0,-1 0 1,0 0-1,0 1 0,0-1 0,0 0 1,-1 0-1,0 1 0,-4 3 6,0 1 0,0-1-1,-1-1 1,-9 6 0,-8 3 41,-1-2 0,-1 0 1,-50 13-1,-86 8 249,95-20-124,48-9-42,0 0 0,-29-1 0,42-2-82,1 0 1,-1 0-1,0-1 0,1 1 0,-1-1 1,1-1-1,-1 1 0,1-1 0,0 0 1,0 0-1,0-1 0,-9-5 0,13 7-39,0 0 1,0 0-1,0-1 0,0 1 0,0-1 1,0 1-1,1-1 0,-1 1 0,0-1 1,1 1-1,-1-1 0,1 0 0,0 1 1,-1-1-1,1 1 0,0-1 0,0 0 1,0 0-1,0 1 0,0-1 0,1 1 1,-1-1-1,1 0 0,-1 1 0,1-1 1,-1 1-1,1-1 0,0 1 0,-1-1 1,1 1-1,0-1 0,0 1 0,0 0 1,2-2-1,2-4-5,1 0 0,0 0 0,0 0 0,12-8 0,5-4 12,0 0-9,1 2 0,30-18 1,-1 8-15,74-28 0,-123 53-19,0 1 0,1-1 0,-1 1 0,1 0 0,-1 0 0,1 0 0,7 0 0,-13 2 10,0 0 0,0 0 1,-1 0-1,1 0 0,0 0 1,0 0-1,0 0 0,1 1 1,-1-1-1,0 0 1,0 1-1,0 1 0,-12 15-30,-11 3 55,0-2 1,-2-1-1,0-1 1,-1-1-1,0-1 1,-2-1-1,1-2 1,-52 15-1,-15-3 90,-142 16-1,69-27 34,129-11-106,26-1-15,-63 0 56,69-1-56,0 0-1,0-1 0,0 0 1,1-1-1,-1 1 1,0-1-1,1 0 0,-8-4 1,14 6-9,-1-1 0,0 1 0,0-1 0,0 1 0,1-1 0,-1 1 0,0-1 0,1 1 0,-1-1 0,0 0 0,1 1 0,-1-1 0,1 0 0,-1 0 0,1 0 0,-1 1 0,1-1 0,-1 0 0,1 0 0,0 0 0,0 0 0,-1 1 0,1-1 0,0 0 0,0 0 1,0 0-1,0 0 0,0 0 0,0 0 0,0 0 0,0 0 0,0 0 0,1 1 0,-1-1 0,0 0 0,1 0 0,-1 0 0,0 0 0,1 0 0,-1 1 0,1-1 0,-1 0 0,1 0 0,0 1 0,1-2 0,3-4 1,2 0 1,-1 0-1,1 1 1,7-6-1,-6 5 1,23-14-5,1 1 1,1 2-1,39-15 0,-24 10-15,43-16-25,149-41 1,-228 76 41,32-9 6,-41 11-9,0 0 1,-1 1-1,1 0 1,0-1 0,-1 1-1,1 0 1,0 0-1,0 1 1,-1-1-1,1 0 1,0 1 0,2 1-1,-29 27-62,15-16 66,0 0 0,-1 0 0,-1-1 0,0 0-1,0-1 1,-1 0 0,-1-1 0,-16 10 0,28-19-2,-48 27 26,-93 38 0,129-61-12,-1 0 1,-1-1-1,1 0 0,-1-1 0,1-1 0,-1 0 1,0-1-1,0-1 0,1 0 0,-1-1 1,0 0-1,-16-5 0,26 6-8,0-2-1,0 1 1,0-1-1,0 0 1,1 0-1,-1 0 1,1 0-1,0-1 1,-1 0-1,1 0 1,0 0-1,0 0 1,1-1-1,-1 1 1,1-1-1,0 0 1,0 0-1,0 0 1,0 0-1,1-1 1,0 1-1,0-1 1,0 0-1,0 1 1,1-1-1,0 0 1,0 0-1,0 0 1,0 0-1,1 0 1,0-9-1,1 6-16,0-1 0,0 1 0,1-1 0,0 1 1,1 0-1,-1 0 0,2 0 0,-1 0 0,1 0 0,0 1 0,1-1 0,0 1 0,0 0 0,0 1 0,1-1 0,0 1 0,1 0 1,-1 1-1,1-1 0,0 1 0,0 0 0,1 1 0,-1 0 0,15-6 0,40-11-42,-59 20 56,1 0 0,0 1 0,-1-1 0,1 1 0,0 0 1,-1 0-1,1 0 0,0 1 0,-1-1 0,1 1 0,0 0 0,-1 0 0,1 0 0,5 3 0,-8-3-2,1 0 0,-1 1 0,0-1 0,1 1 0,-1-1-1,0 1 1,0-1 0,0 1 0,0 0 0,0-1 0,-1 1 0,1 0-1,0 0 1,-1-1 0,1 1 0,-1 0 0,0 0 0,0 0-1,0 0 1,0 3 0,0 0-4,0 0-1,0 0 1,-1-1-1,1 1 1,-1 0-1,-1 0 1,-1 6-1,-3-1 8,1 1 0,-1-2 0,0 1 0,-1 0 1,0-1-1,-1-1 0,0 1 0,0-1 0,-1-1 0,0 1 0,0-1 0,-1-1 0,1 0 0,-15 7 0,-12 2 37,-1-1 0,-73 16-1,110-30-41,-25 6 18,1-1-1,0-1 0,-1-2 1,0 0-1,0-2 1,0-1-1,1 0 0,-1-2 1,1-1-1,-40-11 0,60 13-16,0 1-1,0-1 1,0 0 0,0 0-1,0 0 1,0-1 0,1 1-1,-1-1 1,1 0 0,0 0-1,0 0 1,0 0-1,0-1 1,0 1 0,1-1-1,0 1 1,0-1 0,0 0-1,0 0 1,0 0 0,1 0-1,-2-9 1,2 11-2,1-1 1,0 0 0,0 0-1,0 1 1,0-1-1,1 0 1,-1 0 0,1 1-1,0-1 1,0 1-1,0-1 1,0 0 0,0 1-1,0 0 1,1-1 0,-1 1-1,1 0 1,-1-1-1,1 1 1,0 0 0,4-3-1,5-5 1,1-1 1,18-11-1,-30 22 0,14-9-7,-1 1 0,2 1 0,-1 0 0,1 1 0,0 0 0,0 1 0,1 1 0,17-3 0,8 2-50,81 0 1,-121 4 54,1 1 0,0 0 0,-1 0 1,1 0-1,0 0 0,0 0 0,-1 0 0,1 1 1,0-1-1,-1 1 0,1-1 0,-1 1 0,1-1 1,0 1-1,-1 0 0,0 0 0,1 0 0,-1 0 1,1 0-1,-1 0 0,0 0 0,0 0 0,0 1 1,1-1-1,-1 0 0,1 2 0,-2-1 0,0 1 1,0-1-1,0 0 0,0 0 1,0 0-1,0 0 0,0 0 1,-1 0-1,1 0 0,-1 0 1,0 0-1,1 0 0,-1 0 1,0 0-1,0-1 0,0 1 1,0 0-1,-1 0 0,1-1 1,0 1-1,-4 2 0,-9 8 9,0 0 0,-1-1-1,-1 0 1,0-2 0,0 0-1,-1 0 1,-31 10 0,10-7-7,-1-1 0,-75 11 0,83-18 36,-43 2 0,65-5-27,0-1-1,0-1 1,0 0 0,1 0 0,-1-1 0,0 0-1,0 0 1,1-1 0,-13-5 0,19 7-9,1 1 0,0-1 1,0 0-1,0 1 0,-1-1 0,1 0 1,0 0-1,0 0 0,0 0 0,0 0 1,0 0-1,1 0 0,-1 0 0,0 0 1,0-1-1,1 1 0,-1 0 1,1 0-1,-1-1 0,1 1 0,-1 0 1,1-1-1,0-1 0,0 1-1,0 0 0,1 0 0,-1 0 1,1 0-1,-1 0 0,1 0 0,0 0 0,0 1 0,0-1 0,0 0 1,0 0-1,0 1 0,1-1 0,1-1 0,4-4-4,1 0 1,0 0-1,0 1 0,17-10 0,24-8 2,1 2-1,1 2 0,1 2 1,1 2-1,0 3 0,73-9 1,-100 19 32,1 0-1,40 3 1,-56 0-8,1 2 0,-1-1 1,0 1-1,1 1 0,-1 0 0,0 1 0,-1 0 0,14 7 0,-23-11-20,1 1 0,-1-1 0,0 1 0,0 0 1,0-1-1,0 1 0,0 0 0,0 0 0,0 0 0,0 0 0,0 0 1,-1 0-1,1 0 0,0 0 0,-1 0 0,1 0 0,0 0 0,-1 0 1,1 1-1,-1-1 0,0 0 0,1 0 0,-1 0 0,0 1 0,0 1 1,0-1 0,-1 0 0,1 0 0,-1 0 1,0 0-1,0 0 0,0 0 0,0-1 0,0 1 1,0 0-1,0 0 0,0-1 0,-1 1 1,-2 2-1,-4 3 14,0 0 0,-1-1 0,0 0 0,0-1 0,-12 6 0,-5-1 5,0-1 0,-1-1 0,0-2 0,0 0 0,-1-2 0,1-1 0,-33-1 0,51-2-30,1 0-1,-1-1 1,1-1-1,-1 1 1,-15-6 0,23 7 7,0-1 0,0 1 0,0 0 0,-1-1 0,1 1 0,0-1 0,0 1 0,0-1 0,0 1 0,0-1 0,1 1 0,-1-1 0,0 0 0,0 0 0,0 1 0,1-1 0,-1 0 0,0 0 0,1 0 0,-1 0 0,0 0 0,1 0 0,-1 0 0,1 0 0,0 0 0,-1 0 0,1 0 0,0 0 0,0-1 0,0 1 0,0 0 0,-1 0 0,2 0 0,-1 0 0,0 0 1,0 0-1,0-1 0,0 1 0,1 0 0,-1 0 0,0 0 0,1 0 0,-1 0 0,1 0 0,0 0 0,-1 0 0,1 0 0,0 0 0,-1 1 0,1-1 0,0 0 0,1-1 0,11-11 2,1 1-1,0 1 1,0 0 0,1 1 0,0 0 0,1 1-1,0 1 1,31-11 0,-17 8-10,0 2 1,0 2 0,1 0-1,38-2 1,-54 8 6,1 0 1,-1 0 0,1 2 0,0 0-1,16 3 1,-28-3 2,0 0 0,-1 0 0,1 0 0,0 1 0,-1-1 0,1 1 0,-1 0-1,1 0 1,-1 0 0,0 1 0,0-1 0,0 1 0,0-1 0,0 1 0,-1 0 0,1 0-1,-1 1 1,0-1 0,0 0 0,0 1 0,0-1 0,-1 1 0,1-1 0,1 8 0,-1-1 1,0 0 0,0 0 0,-1 1 0,-1-1 0,0 1 0,0-1 1,-1 0-1,-3 16 0,3-19 3,-1 0-1,0 0 1,-1-1 0,1 1 0,-1-1-1,-1 1 1,1-1 0,-1 0 0,0 0-1,0 0 1,-1-1 0,0 0 0,-6 6-1,2-1-2,8-9-8,1 0 0,-1 0 0,1 0-1,-1 0 1,0 0 0,1 0-1,-1 0 1,0-1 0,0 1-1,1 0 1,-1 0 0,0-1-1,0 1 1,0 0 0,0-1-1,0 1 1,0-1 0,0 0 0,0 1-1,0-1 1,0 0 0,-1 1-1,1-1 1,0 0 0,0 0-1,0 0 1,0 0 0,0 0-1,0 0 1,-1 0 0,1-1 0,-2 0-1,3 1-3,0-1 0,0 1 0,0-1 0,0 1 1,0-1-1,0 1 0,0-1 0,0 0 0,0 1 0,0-1 0,0 1 0,0-1 0,0 1 0,1-1 0,-1 1 0,0-1 0,0 1 0,1-1 0,-1 1 1,0-1-1,1 1 0,-1-1 0,0 1 0,1 0 0,-1-1 0,1 1 0,-1 0 0,2-1 0,15-17-164,-15 16 142,32-27-118,0 2 0,2 1 1,1 2-1,1 2 0,42-19 1,-67 35 129,-1 1 1,1 0 0,0 0 0,0 1 0,1 1 0,-1 1 0,1 0 0,-1 0-1,1 1 1,18 2 0,-30-1 22,0 1-1,0-1 1,-1 1 0,1 0-1,0-1 1,0 1 0,0 0-1,-1 0 1,1 1-1,0-1 1,-1 0 0,1 0-1,-1 1 1,1-1 0,-1 1-1,0-1 1,0 1 0,1 0-1,-1-1 1,0 1-1,-1 0 1,1 0 0,0 0-1,0-1 1,-1 1 0,1 0-1,-1 0 1,0 0-1,0 0 1,1 0 0,-1 0-1,0 0 1,-1 0 0,1 4-1,-1-1 4,0 1 0,0-1 0,0 0 0,0 1 0,-1-1 0,0 0 0,0 0 0,-1 0-1,1-1 1,-1 1 0,-4 5 0,-2 1 1,-1-1 0,0-1 1,0 1-1,-1-2 0,-1 1 0,-23 12 0,34-20 2,-1 0 1,0 0-1,1 0 1,-1 0-1,0 0 0,0-1 1,0 1-1,0 0 1,0-1-1,0 0 0,1 1 1,-1-1-1,0 0 1,0 0-1,0 0 0,0 0 1,0-1-1,0 1 1,0 0-1,0-1 0,-2 0 1,3 0-8,0-1 0,0 1 0,0 0 0,0 0 0,0-1 1,0 1-1,0 0 0,1-1 0,-1 1 0,0-1 0,1 1 0,-1-1 0,1 1 1,0-1-1,-1 1 0,1-1 0,0 1 0,0-1 0,0 1 0,0-1 0,0 0 0,1 1 1,-1-1-1,0 1 0,1-1 0,-1 1 0,1-1 0,1-2 0,2-7-8,0 1-1,1-1 0,0 1 1,1 0-1,0 0 0,1 1 1,0 0-1,0 0 0,1 0 0,0 1 1,1 0-1,10-7 0,16-10 10,74-40-1,-73 46-20,-91 53-264,28-16 254,-38 18 0,27-16 51,25-12-1,0-1 1,-28 10 0,-13 2 1,30-10-13,0 0-1,-1-2 1,1-1-1,-1-1 0,-48 4 1,72-9-8,0 0 1,0 1 0,-1-1 0,1 0 0,0 0 0,0 0 0,0 0 0,0 0-1,0 0 1,-1-1 0,1 1 0,0 0 0,0-1 0,0 1 0,0 0 0,0-1-1,0 1 1,0-1 0,0 0 0,0 1 0,0-1 0,0 0 0,0 0 0,0 1-1,1-1 1,-1 0 0,0 0 0,1 0 0,-1 0 0,0 0 0,1 0 0,-1 0-1,1 0 1,0 0 0,-1 0 0,1 0 0,0-1 0,-1 1 0,1 0 0,0 0-1,0 0 1,0 0 0,0 0 0,0-1 0,1 1 0,-1 0 0,0 0 0,0 0 0,1 0-1,-1 0 1,0 0 0,1 0 0,0 0 0,0-2 0,3-5 4,0 0 0,0 0 0,1 0 0,0 1 0,9-11 0,4 0-5,1 0 1,1 0 0,0 2-1,1 1 1,1 0 0,31-14-1,10-1 6,76-25-1,-84 37 51,1 3 0,1 2 0,95-9 0,-145 21-39,0 1 1,1 0-1,-1 0 1,0 1-1,1 0 1,-1 0-1,9 3 1,-14-4-17,0 1 0,0 0 1,0-1-1,0 1 0,0 0 1,0 0-1,-1 0 0,1 1 1,0-1-1,-1 0 0,1 1 1,-1-1-1,1 1 0,-1-1 1,1 1-1,-1 0 0,0-1 1,0 1-1,0 0 0,0 0 0,0 0 1,-1 0-1,1 0 0,-1 0 1,1 0-1,-1 0 0,1 0 1,-1 4-1,0 0-8,-1 0 0,1 0 0,-1 0 1,-1 0-1,1 0 0,-1 0 0,0 0 0,0-1 0,0 1 0,-1-1 0,0 1 0,-4 4 1,1-1-7,-1-1 0,0 0 0,0-1 0,-1 0 0,0 0 0,-12 8 0,-9 2-6,0-1 1,0-2 0,-45 16 0,29-14 66,-1-2 0,0-2 1,-78 10-1,119-21-48,-1-1 0,0 0 1,1 0-1,-1-1 0,1 1 0,-1-1 0,1 0 1,-1-1-1,1 1 0,0-1 0,0 0 1,0-1-1,0 1 0,0-1 0,0 0 0,1 0 1,-1-1-1,1 1 0,0-1 0,0 0 0,0 0 1,0 0-1,1 0 0,0-1 0,0 0 0,0 0 1,0 1-1,1-1 0,0-1 0,0 1 1,-2-7-1,4 7-1,0-1-1,1 0 1,-1 0 0,1 0 0,1 1 0,-1-1-1,1 1 1,0-1 0,0 1 0,5-10 0,0-1-2,-3 9 1,0 0 0,0 0 0,1 0 0,0 0 0,0 1 0,0-1 1,1 1-1,0 1 0,0-1 0,1 1 0,8-5 0,13-8 7,41-18-1,-65 34-4,26-11 0,-1 2 1,45-10-1,-42 12-1,265-55 5,-248 55-10,-48 8 2,-1 1 0,1 0 0,0 0 0,-1 0 0,1-1 0,-1 1 0,1 0 0,0 0 0,-1 0 0,1 0 0,0 0 0,-1 0 0,1 0-1,0 1 1,-1-1 0,1 0 0,0 0 0,-1 0 0,1 1 0,-1-1 0,1 0 0,-1 1 0,1-1 0,-1 0 0,1 1 0,-1-1 0,1 1 0,-1-1 0,1 1-1,-1-1 1,1 1 0,-1-1 0,0 1 0,1-1 0,-1 1 0,0-1 0,0 1 0,1 0 0,-1-1 0,0 1 0,0 0 0,0-1 0,0 1 0,0-1-1,0 1 1,0 0 0,0-1 0,0 1 0,0 0 0,0-1 0,0 1 0,-1 0 0,1-1 0,0 1 0,-15 40-72,12-33 68,-2 3 1,-1-1 0,1 0 0,-2 0 0,1 0 1,-1-1-1,-1 0 0,-9 10 0,-18 20 11,23-25-6,-1-1 0,-25 20 0,23-21 0,-54 31 17,66-41-11,0 0 0,0-1 1,1 1-1,-1-1 0,0 0 0,0 0 0,0 0 0,0-1 1,0 1-1,-4 0 0,6-1-3,0 0-1,0 1 1,1-1 0,-1 0 0,0 0 0,0 0-1,0 0 1,1 0 0,-1 0 0,0 0-1,0 0 1,0 0 0,0 0 0,1 0 0,-1-1-1,0 1 1,0 0 0,1 0 0,-1-1 0,0 1-1,1-1 1,-1 1 0,0-1 0,1 1-1,-1-1 1,0 1 0,1-1 0,-1 1 0,1-1-1,-1 0 1,1 1 0,-1-1 0,1 0-1,0 1 1,-1-3 0,2-11 3,0-1-1,1 0 1,1 1 0,1-1-1,0 1 1,0 0 0,2 0-1,7-14 1,-2 6-15,1 0 0,2 2 0,0-1 0,18-19-1,29-18 10,-60 56-1,1 1 0,-1 0-1,1-1 1,-1 1 0,1 0-1,-1 0 1,1 0 0,0 0-1,-1 0 1,1 0-1,0 1 1,0-1 0,0 1-1,-1-1 1,1 1 0,0-1-1,0 1 1,0 0 0,0 0-1,0 0 1,0 0 0,0 0-1,0 1 1,0-1-1,0 1 1,-1-1 0,1 1-1,0-1 1,0 1 0,0 0-1,-1 0 1,1 0 0,0 0-1,-1 0 1,1 1 0,-1-1-1,0 0 1,1 1-1,-1-1 1,0 0 0,0 1-1,1 0 1,-1-1 0,-1 1-1,1 0 1,0 0 0,0-1-1,-1 1 1,1 0 0,-1 0-1,1 0 1,-1 0-1,0 0 1,0 0 0,0 0-1,0 2 1,0 2 1,-1 0 0,1-1 0,-2 1 0,1-1 0,0 0 0,-1 1 0,0-1 0,0 0 0,-1 0-1,1 0 1,-1 0 0,-6 7 0,-1 0-18,0 0-1,-1-1 1,-17 14-1,-3-1-23,-1-1 0,-1-2-1,0-2 1,-74 31 0,-150 38-131,214-75 146,-69 19-3,91-27 21,9-2 16,28-13-49,121-60-484,4 6 0,2 7 1,197-52-1,-338 108 521,12-4-29,0 1-1,0 1 1,0 0-1,1 1 1,-1 1 0,1 0-1,20 1 1,-34 0 32,0 0 1,0 0 0,0 1-1,0-1 1,0 0-1,0 0 1,-1 1 0,1-1-1,0 1 1,0-1-1,0 0 1,-1 1 0,1 0-1,0-1 1,0 1-1,-1-1 1,1 1 0,0 0-1,-1-1 1,1 1 0,-1 0-1,1 0 1,-1 0-1,0-1 1,1 3 0,0-2 0,-1 1 0,0 0 1,0 0-1,0-1 1,0 1-1,-1 0 0,1 0 1,0-1-1,-1 1 1,1 0-1,-1-1 0,-1 3 1,-1 3-2,-1-1 1,0 0 0,0 0-1,0 0 1,-8 7 0,10-11-1,-13 14-2,-1-1 0,-1 0 0,0-2 0,-30 19 0,1-5 21,1-1 11,0-2 0,-69 26 1,101-45-24,-11 4 4,1-1-1,-1-1 1,0-1-1,-1-1 0,-40 3 1,64-8-11,1 0 1,0 0-1,0 0 1,-1 0-1,1 0 1,0 0 0,-1 0-1,1 0 1,0 0-1,0 0 1,-1 0-1,1 0 1,0 0-1,-1 0 1,1 0 0,0 0-1,0 0 1,-1-1-1,1 1 1,0 0-1,0 0 1,-1 0-1,1 0 1,0-1-1,0 1 1,0 0 0,-1 0-1,1 0 1,0-1-1,0 1 1,0 0-1,0 0 1,0-1-1,-1 1 1,1 0 0,0 0-1,0-1 1,0 1-1,0 0 1,0-1-1,0 1 1,0 0-1,0-1 1,8-14-42,17-12-8,2 6 9,1 2 0,0 0-1,52-24 1,99-32-37,-148 62 70,37-8-5,-1 2 1,84-12-1,-143 29 15,-7 2-1,0 0 1,0 0-1,-1-1 1,1 1-1,0 0 1,0 0-1,0 0 1,0 0-1,-1 0 0,1 0 1,0 0-1,0 1 1,0-1-1,0 0 1,-1 0-1,1 1 1,0-1-1,1 1 1,0 10 16,-11 9 12,9-19-28,-9 10 12,-1 0-1,0 0 1,-1 0-1,0-2 1,0 1-1,-25 14 1,21-14 0,-42 27 28,-1-3-1,-3-2 1,0-4-1,-2-1 1,-114 30-1,90-32 176,87-25-211,0 0 0,0 0 0,0 0-1,0 0 1,1 0 0,-1 0 0,0 0 0,0 0 0,0 0-1,0 0 1,0-1 0,0 1 0,0 0 0,0 0 0,0 0-1,0 0 1,0 0 0,0 0 0,0 0 0,0 0 0,0 0-1,0 0 1,0 0 0,0-1 0,0 1 0,0 0 0,0 0-1,0 0 1,0 0 0,0 0 0,-1 0 0,1 0-1,0 0 1,0 0 0,0 0 0,0 0 0,0 0 0,0 0-1,0-1 1,0 1 0,15-11 71,25-15-3,126-64 20,263-103 1,-399 182-91,124-42 79,-154 53-76,0-1-1,0 1 1,1 0 0,-1 0 0,1-1-1,-1 1 1,0 0 0,1 0 0,-1 0-1,0-1 1,1 1 0,-1 0 0,1 0-1,-1 0 1,0 0 0,1 0 0,-1 0-1,1 0 1,-1 0 0,1 0-1,-1 0 1,0 0 0,1 0 0,-1 0-1,1 1 1,-1-1 0,0 0 0,1 0-1,-1 0 1,0 0 0,1 1 0,-1-1-1,1 0 1,-1 0 0,0 1 0,0-1-1,1 1 1,-9 13 123,2-4-119,-10 14-3,-1 0 0,-1-2-1,0 0 1,-2-1 0,0-1-1,-2-1 1,-28 20 0,-7 0 5,-113 57 1,46-43 63,59-27 8,64-26-82,0 1 1,0 0-1,0-1 0,-1 1 1,1-1-1,0 0 0,-1 1 1,1-1-1,-1 0 0,1 0 1,0 0-1,-1 0 0,1 0 1,0 0-1,-1 0 0,-2-1 1,4 1-3,0 0 0,-1-1 0,1 1 0,-1 0 0,1-1 1,0 1-1,0-1 0,-1 1 0,1-1 0,0 1 0,0-1 0,0 1 0,-1-1 1,1 1-1,0-1 0,0 1 0,0-1 0,0 1 0,0-1 0,0 1 0,0-1 1,0 1-1,0-1 0,0 1 0,1-1 0,-1 1 0,0-1 0,0 0 0,2-2 0,-1 0-1,0-1 0,1 1 0,0 0 0,0 0 0,0 0 0,0 1 0,0-1 0,1 0 0,-1 1 0,4-3 0,26-17-14,40-28 11,3 3-1,115-54 0,-138 76-1,-37 17-5,-1 1 0,1 1 0,0 0 1,23-5-1,-37 11 9,0 0 0,0 0 0,0 0 0,0-1 0,0 1 0,0 1 1,0-1-1,0 0 0,0 0 0,0 0 0,0 0 0,0 1 0,0-1 1,0 0-1,0 1 0,0-1 0,0 1 0,0-1 0,-1 1 0,1 0 0,0-1 1,0 1-1,0 0 0,-1-1 0,1 1 0,0 0 0,-1 0 0,1 0 1,-1-1-1,1 1 0,-1 0 0,1 0 0,-1 0 0,0 0 0,0 0 0,1 0 1,-1 0-1,0 0 0,0 2 0,1 6-22,0 0-1,-1 1 1,-2 16-1,0-6 8,2-15 16,-1-1 1,0 1-1,0-1 0,0 1 0,-1-1 0,1 1 0,-1-1 0,-1 0 1,1 0-1,0 0 0,-1 0 0,0 0 0,0 0 0,0-1 0,0 1 1,0-1-1,-1 0 0,0 0 0,1-1 0,-9 6 0,-7 3-2,0-1-1,-1-1 1,-21 7-1,20-9 11,-1-2 0,-39 6 0,-17 4-40,78-15 29,0 0-1,0 0 1,0-1 0,0 1-1,0 0 1,0 0-1,0 0 1,0-1-1,0 1 1,0 0 0,0 0-1,0 0 1,0 0-1,0-1 1,0 1-1,0 0 1,0 0 0,0 0-1,0-1 1,0 1-1,0 0 1,0 0-1,0 0 1,0 0 0,0-1-1,-1 1 1,1 0-1,0 0 1,0 0-1,0 0 1,0 0 0,0 0-1,-1-1 1,1 1-1,0 0 1,0 0-1,0 0 1,0 0 0,-1 0-1,1 0 1,0 0-1,0 0 1,0 0-1,-1 0 1,1 0 0,0 0-1,0 0 1,0 0-1,0 0 1,-1 0-1,1 0 1,14-13-124,33-10-45,0 3-1,65-20 1,-84 31 135,12-6 9,2 3-1,-1 1 1,1 2 0,1 2-1,53-3 1,-94 10 32,0 0-1,0 0 1,0 0-1,1 0 1,-1 1 0,0-1-1,0 1 1,0-1-1,0 1 1,0 0 0,0 0-1,0-1 1,0 2-1,0-1 1,-1 0-1,1 0 1,0 0 0,0 1-1,-1-1 1,1 1-1,-1 0 1,0-1 0,1 1-1,-1 0 1,1 2-1,-1-1 2,0-1-1,0 1 0,-1-1 1,1 1-1,-1 0 0,0 0 1,0-1-1,0 1 0,0 0 0,0-1 1,0 1-1,-1 0 0,0-1 1,1 1-1,-1 0 0,0-1 1,0 1-1,0-1 0,-3 5 0,1-2 0,1-2-4,1 0 0,0 0 0,-1-1 0,0 1 0,0-1 1,1 1-1,-1-1 0,-1 0 0,1 0 0,0 0 0,0 0 1,-1 0-1,1 0 0,-1-1 0,0 1 0,-3 1 0,-39 7-2,1-3 0,-82 5-1,18-4-10,88-6 18,-16 1-3,30-2-15,18-1-17,0-1 47,0 0 0,0-1-1,-1 0 1,1-1 0,0 0-1,19-9 1,23-7 46,70-5-107,-57 13-4,-38 8 16,-22 2 5,0 1-1,0-1 0,0 0 1,0 0-1,-1-1 0,9-3 0,-13 4-52,-5 0-180,-12-1 89,0 0 1,-1 0-1,-18 2 1,-5-2-45,-34-1-103,49 4 322,0-1 0,-1-2 0,1-1 0,1 0 0,-1-2 1,-44-15-1,66 20 4,0-1 1,0 0-1,0 0 1,0 0-1,0 0 1,0 0-1,1-1 1,-1 1-1,0 0 0,1-1 1,-1 1-1,1-1 1,-1 0-1,1 0 1,0 1-1,0-1 1,0 0-1,0 0 1,-1-3-1,2 3 1,-1 0 0,1 0 0,0 0 0,0 0 0,1 0 0,-1 0 0,0 0 0,1 0 0,-1 0 0,1 0 0,0 0 0,-1 0 0,1 0 0,0 1 0,0-1 0,2-3 0,4-3 13,1-1 0,-1 1 0,2 1 0,-1-1 0,1 1 0,9-6 0,9-2 9,45-21-1,2-1 0,2 7 84,-74 27-106,-2 2 40,-71 6 115,54-4-154,-36-2 255,51 1-228,-1 0 0,1-1 1,0 1-1,0 0 0,-1-1 0,1 0 1,0 1-1,0-1 0,0 0 0,0 0 1,0-1-1,0 1 0,0 0 0,0 0 0,1-1 1,-1 1-1,0-1 0,-1-2 0,2 2-17,0 1-1,0-1 1,1 0 0,-1 0-1,1 1 1,-1-1-1,1 0 1,-1 0-1,1 0 1,0 1-1,0-1 1,0 0-1,0 0 1,0 0-1,1 0 1,-1 1-1,0-1 1,1 0-1,0 0 1,-1 0-1,1 1 1,0-1-1,0 1 1,0-1-1,0 0 1,1-1-1,3-3-4,1-1-1,0 1 1,0 0-1,9-6 1,-7 5 20,7-3-22,0 1 0,0 1 0,1 0 0,0 1 0,1 1 0,-1 0 0,1 1 0,27-4 0,11-4-36,-40 13-10,-14 4-15,-10 1 25,-46 20-63,36-16 71,0 0 0,-25 7 0,-85 27 10,121-40 30,-1-1 0,0 0-1,0-1 1,0 0 0,-16 0-1,24-2-17,1-1 1,0 1-1,0 0 0,-1 0 0,1-1 0,0 1 0,0 0 0,0-1 1,0 1-1,0 0 0,1-1 0,-1 1 0,1-2 0,13-9-9,1 0-1,0 1 0,1 0 1,0 1-1,24-10 1,-1-1-2,-19 12-64,-32 18-145,-12 3 179,-2-1 1,1-1 0,-1-1 0,-1-2 0,-34 6 0,56-11 25,-1-1 0,1 0 0,-1 0 0,1-1-1,0 0 1,-1 0 0,1 0 0,-1 0 0,1-1 0,-11-3 0,51-19 17,-9 13 5,0 2 0,0 0 0,1 2 1,0 1-1,36-2 0,-52 10 27,-11 2-10,-9 2-2,-15 5-19,-1-1 1,-32 9-1,31-12 24,0 2-1,-32 16 1,32-12 2,18-10-33,0 0 0,0 1 0,0 0 0,1 0-1,0 0 1,0 1 0,-9 10 0,-18 33-41,29-39 25,4-10 12,1 1 1,0-1-1,0 0 1,0 0 0,0 0-1,0 1 1,0-1-1,0 0 1,0 0-1,0 1 1,0-1 0,-1 0-1,1 0 1,0 1-1,0-1 1,1 0 0,-1 0-1,0 1 1,0-1-1,0 0 1,0 0-1,0 1 1,0-1 0,0 0-1,0 0 1,0 1-1,1-1 1,-1 0-1,0 0 1,0 0 0,0 1-1,0-1 1,1 0-1,-1 0 1,0 0-1,0 0 1,0 1 0,1-1-1,-1 0 1,0 0-1,0 0 1,1 0-1,-1 0 1,0 0 0,0 0-1,1 0 1,-1 0-1,0 0 1,0 0-1,1 0 1,-1 0 0,0 0-1,26-1-8,-1-2-1,47-12 0,-22 5-45,5 3-83,17-5-229,-69 11 294,-5 3 62,1-1 0,-1 0 0,1 1-1,-1-1 1,0 0 0,0 0 0,0 0 0,1-1 0,-1 1 0,0 0 0,0-1-1,-3 1 1,-14 7 15,-12 7 76,-1-1 1,-65 18 0,5-1 9,84-29-66,-1 0 1,0 0 0,1 0-1,-1-1 1,-14-1 0,49-14 24,8-6-78,16 1-5,-32 12 13,0 0 0,1 0 0,0 2 0,0 1 0,1 0-1,23-1 1,-21 4 2,16 2-47,-37-1 66,1 1 0,0 0 0,-1-1 0,1 1 0,-1 0 0,1 0 0,-1 0 0,1 0 0,-1 0 0,0 0 0,0 0 0,1 0 0,-1 0 0,0 1 0,0-1 0,0 1 0,0-1 0,0 1 0,1 2 0,0 1 3,0-1 0,-1 1 0,1 0 0,-1 0 0,0 0 1,0 0-1,-1 0 0,1 0 0,-1 0 0,0 0 0,0 0 0,-1 0 0,0 0 0,1 0 0,-2 0 1,1 0-1,-1 0 0,1-1 0,-6 10 0,3-8 0,0 0 1,0 0-1,-1-1 0,0 1 0,0-1 1,0 0-1,-1 0 0,1-1 1,-1 1-1,0-2 0,-1 1 0,1 0 1,-8 2-1,-72 23-68,73-25-94,24-6 14,30-7-30,-39 9 172,92-25-128,38-7 86,-52 16-19,22-3-9,-45 11 72,-26 3 27,48-1-1,-74 6-24,0 0-1,0 0 0,0 0 1,0 1-1,0 0 0,0 0 0,8 3 1,-13-4-1,1 0 1,-1 0-1,0 0 1,0 1-1,0-1 1,1 0-1,-1 0 1,0 0-1,0 0 1,0 0-1,0 1 1,1-1-1,-1 0 1,0 0 0,0 0-1,0 1 1,0-1-1,0 0 1,0 0-1,0 0 1,0 1-1,1-1 1,-1 0-1,0 0 1,0 0-1,0 1 1,0-1-1,0 0 1,0 0-1,0 1 1,0-1 0,0 0-1,-1 0 1,1 0-1,0 1 1,0-1-1,0 0 1,0 0-1,0 1 1,0-1-1,0 0 1,0 0-1,-1 0 1,1 0-1,0 1 1,0-1 0,0 0-1,-1 0 1,-24 13-68,-32 5 8,-118 21-1,63-18 34,72-10 67,20-6-75,45-16-35,55-15 54,-54 19 17,-1-1 0,0-1 0,-1-1 0,0-1 0,39-25 0,-60 34-1,0-1 1,0 1-1,0-1 0,0 0 1,-1 1-1,1-1 1,-1 0-1,0-1 1,1 1-1,-1 0 0,-1-1 1,1 1-1,2-7 1,-1 3 4,-2 7-3,-1-1 0,1 1 0,-1 0 0,1-1 0,-1 1 0,0-1 0,1 1 0,-1-1 0,1 1 0,-1-1 0,0 1 0,0-1 0,1 1 0,-1-1 0,0 0 0,0 1 0,0-1 0,0 1 0,0-1 0,0 0 0,0 1 0,0-1 0,0 1 0,0-1 0,0 0 0,0 1 0,0-1-1,0 1 1,0-1 0,-1 1 0,1-1 0,0 0 0,0 1 0,-1-1 0,-2-1 0,0 1 0,0 0-1,0 0 1,0 0-1,0 0 1,-1 0-1,1 0 1,0 1 0,-1 0-1,1-1 1,0 1-1,-1 1 1,-5 0-1,-133 28-115,83-15 112,-9 9-7,146-45-19,43-22 38,-81 32 17,-2-2 1,57-29-1,-100 48 54,4-4-78,1 0 1,-1-1 0,0 1-1,0 0 1,0-1-1,1 1 1,-1 0-1,0-1 1,0 1-1,0-1 1,0 1 0,0-1-1,0 0 1,0 0-1,0 1 1,0-1-1,0 0 1,0 0-1,0 0 1,-2 0-1,-10 2 9,-1 1 0,1 0 0,0 0 0,0 1 0,-23 12-1,-7 0 5,-150 60 3,151-58-20,21-10 2,-26 13-32,80-25 3,1-5 51,12-3 8,-1-2 0,0-1 1,71-37-1,-106 47-24,-9 4-2,1 1 0,-1-1 0,0 1-1,1-1 1,-1 1 0,0-1 0,0 0 0,1 0-1,-1 1 1,0-1 0,0 0 0,0 0 0,0 0 0,0 0-1,0 0 1,-1-1 0,1 1 0,0 0 0,0 0-1,-1 0 1,1-1 0,-1 1 0,1 0 0,-1-1 0,0 1-1,1-3 1,-34 3 119,9 4-91,0 0 0,1 1 0,-1 2 0,1 0 1,-41 18-1,55-21-24,-22 12 45,23-11-61,0-1 0,0 1 0,-17 4 1,5-4-27,1 0 1,-22 0-1,20-2 1,0 0 1,-22 7-1,-70 21 33,-18 14 8,-101 23 42,-2 1 116,198-57-102,27-8-6,-1 0-1,0-1 1,1 1-1,-21 0 1,28-3 11,0-1 18,2 1-85,-1 0 1,1 0 0,0 0-1,-1 0 1,1 0-1,0 0 1,-1 0 0,1 0-1,0 0 1,0 0-1,-1 0 1,1-1-1,0 1 1,-1 0 0,1 0-1,0 0 1,0-1-1,-1 1 1,1 0-1,0 0 1,0-1 0,-1 1-1,1 0 1,0 0-1,0-1 1,0 1-1,0 0 1,0-1 0,-1 1-1,1 0 1,0 0-1,0-1 1,0 1-1,0 0 1,0-1 0,0 1-1,0 0 1,0-1-1,0 1 1,0 0-1,0-1 1,0 1 0,0 0-1,0-1 1,1 1-1,-1 0 1,0-1-1,0 1 1,0 0 0,0 0-1,0-1 1,1 1-1,-1 0 1,0-1 0,0 1-1,1 0 1,8-8-2,-1 2 0,1-1 1,1 1-1,-1 0 0,16-6 0,1-1-64,-24 12-75,-10 5 81,-12 7 20,2-2 8,-2 1 20,-19 1 0,-50 21 1,-16 4 1,25-8 29,62-20 20,0-1 1,-1-1 0,0-1-1,0 0 1,0-2 0,-32 3-1,41-8-15,0-1 0,0 0 0,0 0 0,0-1 0,1 0 0,-10-7-1,16 10-18,1 0-6,1 1 1,0-1-1,-1 1 1,1-1-1,-1 0 0,1 0 1,0 0-1,0 0 1,0 0-1,-1 0 1,1 0-1,0 0 1,0 0-1,1 0 0,-1-1 1,0 1-1,0 0 1,0-1-1,1 1 1,-1-2-1,1 2-3,0 0 0,1 0 0,-1 1-1,0-1 1,1 0 0,-1 0 0,1 0 0,0 1-1,-1-1 1,1 0 0,-1 0 0,1 1 0,0-1 0,-1 1-1,1-1 1,0 1 0,0-1 0,0 1 0,-1-1-1,1 1 1,0 0 0,2-1 0,28-9-35,-16 6 28,70-15-41,-84 19 41,15-4-9,-16 4 8,1 0 0,-1 0 0,0 0 0,0 0-1,1 0 1,-1 0 0,0-1 0,1 1-1,-1 0 1,0 0 0,0 0 0,1 0 0,-1 0-1,0 1 1,1-1 0,-1 0 0,0 0 0,0 0-1,1 0 1,-1 0 0,0 0 0,0 0-1,1 0 1,-1 1 0,0-1 0,0 0 0,1 0-1,-1 0 1,0 1 0,0-1 0,0 0 0,0 0-1,1 0 1,-1 1 0,0-1 0,0 0-1,0 1 1,-3 5-40,2-5 45,1-1 0,0 0 0,-1 0-1,1 1 1,0-1 0,0 0 0,-1 0 0,1 1 0,0-1 0,0 0 0,-1 1 0,1-1 0,0 0-1,0 1 1,0-1 0,0 0 0,0 1 0,-1-1 0,1 1 0,0-1 0,0 0 0,0 1 0,0-1-1,0 1 1,0-1 0,0 0 0,0 1 0,0-1 0,1 0 0,-1 1 0,0-1 0,0 1 0,0-1-1,0 0 1,0 1 0,1-1 0,-1 0 0,0 1 0,0-1 0,1 0 0,-1 0 0,0 1 0,0-1-1,1 0 1,-1 0 0,0 1 0,1-1 0,-1 0 0,0 0 0,1 0 0,-1 1 0,1-1 0,-44 15-12766,18-6 4696,16-8 3922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0:35.655"/>
    </inkml:context>
    <inkml:brush xml:id="br0">
      <inkml:brushProperty name="width" value="0.05" units="cm"/>
      <inkml:brushProperty name="height" value="0.05" units="cm"/>
      <inkml:brushProperty name="color" value="#008C3A"/>
    </inkml:brush>
  </inkml:definitions>
  <inkml:trace contextRef="#ctx0" brushRef="#br0">743 833 952,'139'15'7152,"-115"-13"-4238,-17 0 689,-22-1 179,12-1-3453,2-1-252,1 1 0,0 0 1,-1 0-1,1 0 0,0 0 1,-1 0-1,1 0 0,-1-1 1,1 1-1,0 0 1,-1 0-1,1 0 0,0 0 1,-1 1-1,1-1 0,-1 0 1,1 0-1,0 0 0,-1 0 1,1 0-1,0 0 0,-1 1 1,1-1-1,0 0 1,-1 0-1,1 0 0,0 1 1,-1-1-1,1 0 0,0 0 1,0 1-1,-1-1 0,1 0 1,0 1-1,0-1 1,0 0-1,-1 1 0,1 0 1,-27-1 1669,20 3-1489,-1 0 1,1-1-1,0 0 1,-1-1 0,-11 1-1,-19 5 231,-25 6-281,42-9-95,1 0 1,-23 8-1,-22 10 413,41-15-420,1 1 0,0 1 0,-27 15 0,-44 33-30,-130 105 0,212-152-49,0 1-1,0 1 1,1-1 0,1 2 0,0-1 0,1 1 0,-12 22 0,19-30-14,-1 0 1,1 0-1,1 1 1,-1-1-1,1 1 1,0-1-1,0 1 1,1-1-1,-1 1 1,1 0-1,1-1 1,-1 1-1,3 11 1,1 0 39,-4-15-44,0 0 0,1 0 0,0 1 0,-1-1 0,1 0 0,0 0 0,0 0 0,0 0 0,0 0 1,0 0-1,1 0 0,-1 0 0,3 2 0,1 3 14,0-1 0,1 0 1,0 0-1,0-1 0,1 1 0,0-1 1,0-1-1,0 0 0,0 0 0,0 0 0,10 3 1,61 22 84,-57-23-71,0 1 42,39 5 1,-21-7 8,70 4 102,-81-10-134,0-1 0,0-1 0,0-2 1,-1-1-1,45-15 0,27-3-37,-67 17-14,53-17 1,-42 9-4,54-23 6,-86 33-7,-1 0 0,-1-1 0,1 0 0,-1-1 0,0 0-1,16-16 1,-23 20-4,-1-1 0,1 0 1,0 0-1,-1 1 0,0-1 0,0 0 0,0 0 0,0 0 0,-1 0 1,1 0-1,-1 0 0,0-1 0,0 1 0,-1 0 0,1 0 0,-1 0 1,0 0-1,0 0 0,0 0 0,-3-6 0,-13-18-31,12 21 109,1 2 73,2 8-42,-24 30-251,24-29 144,0 1 1,-1-1 0,2 0 0,-1 1 0,0-1 0,1 1 0,0-1-1,0 1 1,0 0 0,1-1 0,-1 1 0,1 0 0,0 0 0,1-1 0,-1 1-1,1 0 1,0 0 0,0-1 0,2 6 0,1-2-4,0-1 0,0 1 0,0-1 0,1 0 0,0 0 0,0-1 0,1 0 0,0 0 0,0 0 0,0 0 0,1-1 0,12 7 0,11 6 11,55 23 1,-70-34 1,19 6 72,0-1 0,0-2 0,1-2 0,60 7 0,-66-12-3,0-1 0,0-2-1,0-1 1,0-1 0,0-2 0,41-9-1,-65 11-55,-1 1 0,1-1 0,-1 1 0,0-1-1,0-1 1,1 1 0,-2-1 0,1 1 0,0-1-1,0 0 1,-1 0 0,6-7 0,-2 0 56,-1 1-1,-1-1 1,9-20 0,-10 20-46,-2 5 11,-1 1 0,-1 0 0,1-1-1,0 1 1,-1-1 0,0 0 0,0 1 0,-2-8-1,1-13 163,1 25-192,-2 15-105,0-11 84,1 1 1,-1 0-1,1-1 0,0 1 0,0 0 1,0 0-1,1 0 0,-1 0 0,1 0 1,0-1-1,1 1 0,-1 0 1,1 0-1,0 0 0,2 7 0,-1-7 11,-1 0-1,1 0 1,0 0 0,0 0-1,1-1 1,-1 1-1,1-1 1,0 1-1,0-1 1,0 0-1,1 0 1,-1-1 0,1 1-1,8 5 1,11 2 22,0 0 1,0-2 0,1-1 0,0-1-1,0-1 1,1-2 0,0 0-1,0-1 1,0-1 0,25-3 0,32-3 90,137-26-1,-183 24-100,133-29 23,-146 29-25,0-1 0,-1-2-1,1 0 1,-2-2 0,25-15 0,-41 23-8,-1 0 0,0 0 0,0-1 0,0 1-1,0-1 1,-1 0 0,0 0 0,0-1 0,0 1 0,0-1 0,0 1 0,-1-1 0,0 0 0,3-9 0,-3 6 1,-1 0 1,0 0-1,0 0 1,0 0-1,-1 0 1,-1-1-1,1 1 1,-1 0-1,-3-9 1,1 5 18,0 0 0,-1 1 0,0-1 0,-1 1 0,-1 0 0,1 0 0,-2 1 0,0 0 0,0 0 0,0 0 0,-1 1 0,-1 0 0,-11-9 0,4 7 0,0 0 1,0 2-1,-1 0 0,-1 0 1,1 2-1,-1 0 0,0 1 0,-1 1 1,0 1-1,1 0 0,-1 1 0,-1 2 1,1-1-1,0 2 0,0 1 0,0 0 1,-29 7-1,36-5-52,-1 2 0,1-1-1,0 2 1,0 0 0,-12 7 0,14-7 3,9-6 22,1 0 0,-1 0-1,1 0 1,-1 0 0,1 1-1,-1-1 1,1 0 0,-1 0-1,1 1 1,-1-1 0,1 0-1,0 0 1,-1 1 0,1-1-1,0 0 1,-1 1 0,1-1-1,-1 1 1,1-1 0,0 0-1,0 1 1,-1-1 0,1 1-1,0-1 1,0 1-1,0-1 1,-1 1 0,1-1-1,0 1 1,0 0 0,15 2-152,21-7 46,-34 4 107,56-25 22,-53 23-21,-1-1 1,1 1-1,-1-1 1,0 0 0,0 0-1,-1 0 1,1 0-1,-1-1 1,1 0 0,2-4-1,11-15-6,-14 20 5,0-1 0,-1 1 0,1-1 0,-1 1 0,0-1 0,0 0 0,0 0 0,0 0 0,-1 0 0,2-5 0,-1-1 1,0 1 0,0-1 0,-1 0 0,0 1 1,-1-1-1,0 0 0,-1 1 0,0-1 0,-4-15 0,-1 1-11,-2 0-1,-20-43 1,22 56 14,0 1 1,0 0-1,-1 0 1,-1 1-1,0 0 1,0 0-1,0 1 1,-14-11 0,5 8 11,0 0 1,0 1-1,-1 1 1,0 0-1,-1 2 1,0 0-1,0 1 1,-1 0-1,1 2 1,-1 1-1,0 0 1,0 1-1,0 1 1,0 1 0,0 1-1,-24 4 1,-99 21 12,120-20-15,1 1-1,1 0 1,-1 2-1,-24 14 0,38-20-11,0 1 0,1 1-1,-1-1 1,1 1 0,0 1 0,0-1-1,0 1 1,1 1 0,0-1-1,0 1 1,0 0 0,-6 12 0,11-18 4,0 0 0,1 0 0,-1 0 1,1 1-1,0-1 0,-1 0 0,1 0 0,0 1 1,0-1-1,-1 0 0,1 1 0,0-1 1,0 0-1,0 1 0,1-1 0,-1 0 0,0 0 1,0 1-1,1-1 0,-1 0 0,1 0 1,-1 1-1,1-1 0,0 0 0,-1 0 1,1 0-1,0 0 0,0 0 0,0 0 0,0 0 1,0 0-1,0 0 0,0 0 0,0 0 1,0-1-1,0 1 0,2 0 0,0-2-1,0-1 0,0 0-1,0 0 1,0 0 0,-1-1-1,1 1 1,-1 0-1,0-1 1,1 0 0,-1 0-1,-1 0 1,1 0 0,0 0-1,2-6 1,-2 4-4,-1-1 0,1 1 0,-1-1 0,0 0 0,-1 1 0,1-1 0,-1 0 0,0 1 0,-1-1 0,1 0 0,-1 0 0,0 1 0,-1-1 0,-3-8 0,-19-51 0,4 27 0,-2 1 0,-1 1 0,-2 1 0,-41-46 0,51 65 0,0 2 0,-1 0 0,0 1 0,-28-17 0,36 26 0,0 0 0,-1 0 0,0 1 0,0 0 0,1 0 0,-2 1 0,1 1 0,0-1 0,0 1 0,0 1 0,-1 0 0,-15 1 0,9 1 0,2-1 0,-1 0 0,0 2 0,1-1 0,0 2 0,0 0 0,0 1 0,-16 7 0,4-3 0,27-9 0,0 0 0,0-1 0,-1 0 0,1 1 0,0-1 0,-1 1 0,1-1 0,0 0 0,-1 1 0,1-1 0,-1 0 0,1 0 0,-1 0 0,1 1 0,-1-1 0,0 0 0,1 0 0,-1 0 0,0 0 0,0 0 0,0 0 0,1 1 0,-1-1 0,0 0 0,0 0 0,-1-1 0,1-1 0,-1-1 0,0 1 0,0 0 0,0 0 0,0 0 0,0 0 0,-1 0 0,-1-3 0,-7-9 0,-1 1 0,-15-16 0,21 24 0,-16-16 0,-1 1 0,0 0 0,-2 2 0,0 1 0,-1 1 0,-1 0 0,-1 2 0,0 2 0,-49-18 0,65 27 0,0 1 0,-1 1 0,1 0 0,-1 1 0,0 0 0,1 1 0,-1 0 0,0 0 0,1 2 0,-1-1 0,1 1 0,-1 1 0,1 0 0,-14 6 0,12-3 0,0 0 0,0 1 0,1 0 0,0 1 0,0 0 0,1 1 0,0 1 0,0-1 0,1 2 0,-17 22 0,-1 7 0,2 1 0,1 1 0,-35 85 0,50-103 0,6-16 0,0 0 0,0 1 0,1 0 0,0 0 0,1 0 0,-3 16 0,6-22 0,0 1 0,1-1 0,-1 0 0,0 0 0,1 1 0,0-1 0,0 0 0,0 0 0,0 0 0,0-1 0,0 1 0,1-1 0,-1 1 0,1-1 0,4 3 0,-1-1 0,1-1 0,6-1 0,-4-1 0,-7-1 0,0 0 0,0-1 0,-1 1 0,1-1 0,0 1 0,0-1 0,0 0 0,-1 1 0,1-1 0,0 0 0,2-2 0,-4 2 0,1 1 0,0-1 0,0-1 0,0 1 0,0-1 0,0 1 0,0-1 0,0 0 0,0 1 0,-1-1 0,1 0 0,-1 1 0,1-1 0,-1 0 0,0 0 0,1 0 0,-1 0 0,0 1 0,0-1 0,0 0 0,-1 0 0,1-3 0,0 2 0,1 11 0,16 22 0,18 22 0,-9 3 0,-23-47 0,1 1 0,0-1 0,0 0 0,7 9 0,15 31 0,-9-27 0,-2-3 0,-13-13 0,-1-4 0,15 11 0,-9-6 0,-5-1 0,-3-4 0,1-1 0,0 1 0,-1 0 0,1-1 0,0 1 0,-1-1 0,1 1 0,-1-1 0,1 1 0,-1-1 0,1 1 0,-1-1 0,1 1 0,-1-1 0,1 1 0,-1-1 0,0 0 0,1 1 0,-1-1 0,0 0 0,1 0 0,-1 0 0,0 1 0,1-1 0,-2 0 0,-21 4 0,19-4 0,-102 30 0,104-28 0,9 1 0,12 0 0,-17-2 0,111-1 0,-106 0 0,-7 1 0,1-1 0,-1 0 0,0 0 0,0 0 0,0 1 0,0-1 0,1 0 0,-1 0 0,0 0 0,0 1 0,0-1 0,0 0 0,0 0 0,0 1 0,0-1 0,0 0 0,0 0 0,0 1 0,0-1 0,0 0 0,0 0 0,0 1 0,0-1 0,0 0 0,0 0 0,0 1 0,0-1 0,0 0 0,0 0 0,0 1 0,0-1 0,0 0 0,0 0 0,-1 0 0,1 1 0,0-1 0,0 0 0,0 0 0,0 0 0,-1 1 0,1-1 0,0 0 0,-1 0 0,-4 4 0,-4 4 0,-2 0 0,-21 11 0,31-15 0,2 0 0,7-2 0,4 5 0,19-5 0,-30-2 0,0 0 0,0 0 0,1 0 0,-1 0 0,0 0 0,0 0 0,0 0 0,0 0 0,0 0 0,0-1 0,1 1 0,-1 0 0,0-1 0,0 1 0,1-2 0,14-5 0,-2-1 0,-12 7 0,67-48 0,-38 30-10,-25 14-68,1 1-1,-1-1 1,1 1 0,0 1-1,0 0 1,1 0-1,-1 0 1,1 1-1,-1 0 1,1 0 0,13-1-1,-20 3 75,0 0 0,-1 0-1,1 1 1,0-1 0,0 0-1,-1 0 1,1 1 0,0-1-1,-1 0 1,1 1 0,-1-1-1,1 0 1,0 1 0,-1-1 0,1 1-1,-1-1 1,1 1 0,-1-1-1,1 1 1,-1 0 0,0-1-1,1 1 1,-1 0 0,0-1-1,1 1 1,-1 0 0,0-1-1,0 1 1,1 0 0,-1 0 0,0-1-1,0 1 1,0 0 0,0-1-1,0 1 1,0 0 0,0 0-1,-1-1 1,1 1 0,0 0-1,0 0 1,0-1 0,-1 1 0,1 0-1,0-1 1,-1 1 0,1-1-1,-1 1 1,1 0 0,-1-1-1,0 1 1,-10 12 5,-1-1 0,0 0 1,-1-1-1,-1 0 0,0-1 0,0-1 0,-1 0 1,0-1-1,-28 10 0,-28 11-22,64-27-1,0 1 1,1 0 0,-1 0-1,-8 5 1,20-12-26,0 0-1,0 0 1,0 0-1,1 0 1,10-4-1,-10 5 29,0-1 0,0 1 0,-1-1 0,1 0 0,8-8 0,6-12-16,-12 15 14,0-1 0,0 1 0,16-12 1,5-11-52,-4 4 2,-16 19 59,-8 8 6,1-1-1,-1 0 0,0 1 1,1 0-1,-1-1 0,1 1 1,0 0-1,-1 0 0,1 0 1,0 0-1,-1 0 0,1 0 1,0 0-1,0 1 0,0-1 1,0 1-1,0-1 0,2 1 1,31-9-109,-73 20-54,24-8 128,-29 6-23,-67 8 1,55-10 58,-15-6-36,70-1 38,0 0-1,-1 0 1,1 0 0,0 0 0,-1 0 0,1 0 0,0 0-1,-1 0 1,1 0 0,0 0 0,-1 0 0,1 0 0,0 0-1,-1 0 1,1-1 0,0 1 0,-1 0 0,1 0 0,0 0 0,0 0-1,-1-1 1,1 1 0,0 0 0,0 0 0,0-1 0,-1 1-1,1 0 1,0 0 0,0-1 0,0 1 0,-1 0 0,1-1-1,0 1 1,0 0 0,0-1 0,5-12-46,-3 10 45,0 0 1,0 0-1,1 0 1,-1 0-1,1 1 0,0-1 1,3-1-1,30-14-1,0 3 1,1 1-1,0 1 0,1 2 0,44-6 0,-72 14 4,16 0 0,-26 3 0,0 0 0,0 1-1,0-1 1,0 0 0,0 0-1,0 0 1,-1 0 0,1 1-1,0-1 1,0 0 0,0 0-1,0 0 1,0 1-1,0-1 1,0 0 0,0 0-1,0 0 1,0 1 0,0-1-1,0 0 1,0 0 0,0 0-1,0 1 1,0-1 0,1 0-1,-1 0 1,0 0 0,0 0-1,0 1 1,0-1-1,0 0 1,0 0 0,0 0-1,1 0 1,-1 0 0,0 1-1,0-1 1,0 0 0,0 0-1,0 0 1,1 0 0,-1 0-1,0 0 1,0 0 0,0 0-1,1 1 1,-1-1-1,0 0 1,0 0 0,0 0-1,1 0 1,-1 0 0,0 0-1,0 0 1,0 0 0,0 0-1,1 0 1,-1-1 0,0 1-1,-20 14-36,8-6 23,-23 22-2,31-26 19,-1 0 0,1-1 0,-1 1-1,0-1 1,0 0 0,0 0-1,0 0 1,-1-1 0,1 0-1,-1 0 1,1 0 0,-1-1 0,0 0-1,0 0 1,0 0 0,-8-1-1,-15 4 0,21-3 2,0-1 0,0 0 0,0 0 0,0-1 0,-9-1 0,-4 0 36,73-23-141,-32 16 113,-1-1 1,0 0-1,-1-1 0,22-17 1,-27 19 4,-3 2-3,-1-1 1,1 0 0,-1-1-1,0 1 1,-1-2 0,13-18-1,-20 27-13,-1 1 0,0-1-1,1 0 1,-1 1-1,0-1 1,0 0-1,0 0 1,1 1-1,-1-1 1,0 0-1,0 0 1,0 1-1,0-1 1,0 0-1,0 0 1,-1 1 0,1-1-1,0-1 1,0-18 43,-2 20-39,0 0-1,0 0 1,1 0-1,-1 0 1,0 0-1,0 0 1,1 0 0,-1-1-1,0 1 1,0-1-1,-1 0 1,-2 0-4,-16-2 5,0 2 1,0 0-1,-26 3 0,-8 0-4,-63-2-20,98-1 14,21 1 4,-1 0-1,0 0 1,0 0 0,0 0 0,0 0 0,0 0-1,0 0 1,0 0 0,0 0 0,0 0 0,0 0-1,1-1 1,-1 1 0,0 0 0,0 0 0,0 0 0,0 0-1,0 0 1,0 0 0,0 0 0,0 0 0,0 0-1,0 0 1,0 0 0,0 0 0,0 0 0,0 0-1,1 0 1,-1 0 0,0 0 0,0 0 0,0-1 0,0 1-1,0 0 1,0 0 0,0 0 0,0 0 0,0 0-1,0 0 1,0 0 0,0 0 0,0 0 0,0 0-1,0-1 1,0 1 0,0 0 0,0 0 0,0 0-1,0 0 1,0 0 0,0 0 0,0 0 0,0 0 0,0 0-1,0 0 1,-1 0 0,1 0 0,0-1 0,0 1-1,0 0 1,0 0 0,0 0 0,35-5-22,257-9-60,-279 11 85,-13 3-2,0 0 0,1-1-1,-1 1 1,0 0 0,1 0 0,-1 0-1,0-1 1,1 1 0,-1 0 0,1 0-1,-1 0 1,1 0 0,-1 0-1,0 0 1,1 0 0,-1 0 0,1 0-1,-1 0 1,1 0 0,-1 0 0,0 0-1,1 0 1,-1 0 0,1 0 0,-1 0-1,1 0 1,-1 1 0,0-1 0,1 0-1,-1 0 1,0 0 0,1 1-1,-1-1 1,0 0 0,1 1 0,-1-1-1,1 1 1,-27 0-140,-84 27 73,104-26 99,0-1 0,1 0 1,-1 0-1,0 0 0,-10-1 1,14 0 12,1 0-22,-1 0-1,1 0 0,-1 0 0,0 0 0,1 0 0,-1-1 0,1 1 0,-1-1 0,1 1 0,-1-1 0,1 1 0,-3-2 0,2 1 54,1 0-60,-1-1 1,1 0-1,0 1 1,1-1 0,-1 0-1,0 1 1,0-1-1,1 0 1,-1 0 0,1 0-1,-1 0 1,1 0-1,0 1 1,0-3 0,1 0-19,0 0 0,0 0 0,0 0 0,1 0 0,0 0 0,0 1 0,0-1 0,0 1 0,4-5 0,7-14-5,0 7 10,1-4 1,-11 11-6,-3 4-6,-11 1-24,4 1-2,0 1 0,-1 0 0,1 1 0,0-1 0,0 1 0,-1 1-1,1 0 1,-9 2 0,-62 17-12,47-10 40,11-3 6,-1 1 1,1 2-1,-29 17 0,29-16 5,19-10-6,0-1 0,0 0 1,1 1-1,-1 0 0,0-1 1,0 1-1,0 0 0,1-1 1,-1 1-1,0 0 0,1 0 1,-1 0-1,0-1 0,1 1 1,-1 0-1,1 0 0,0 0 1,-1 0-1,1 0 0,0 0 1,-1 0-1,1 0 0,0 0 1,0 1-1,0-1 0,0 0 1,1 0-1,-1 0 1,1-1-1,-1 1 0,1 0 1,-1 0-1,1-1 1,0 1-1,-1 0 1,1-1-1,0 1 0,-1-1 1,1 1-1,0-1 1,0 1-1,0-1 0,-1 0 1,1 1-1,0-1 1,0 0-1,0 0 0,0 1 1,0-1-1,-1 0 1,1 0-1,0 0 1,0 0-1,0 0 0,0 0 1,1-1-1,4 1 7,27 1 41,0-2 0,0-1 0,0-1 0,45-11 0,-55 9-32,-20 5-13,-1 0 1,1 0 0,-1-1 0,1 1 0,-1-1-1,1 1 1,-1-1 0,0 0 0,1 0 0,-1 0 0,0 0-1,1-1 1,-1 1 0,0 0 0,0-1 0,0 0-1,-1 1 1,1-1 0,3-4 0,-5 6-3,1-1 0,-1 1 0,1-1 0,-1 0 0,1 1 0,-1-1 0,1 0 1,-1 1-1,0-1 0,0 0 0,1 0 0,-1 1 0,0-1 0,0 0 0,0 0 0,0 1 0,0-1 0,0 0 0,0 0 0,0 0 0,0 1 1,0-1-1,0 0 0,0 0 0,0 1 0,-1-1 0,1 0 0,0 1 0,-1-1 0,1 0 0,0 0 0,-1 1 0,1-1 0,-1 1 1,0-2-1,-2-6-1,3 8 0,0-1 0,0 1 0,0-1 0,0 1 0,0-1 0,-1 1 0,1-1 0,0 1 0,0-1 0,0 1 0,-1-1 0,1 1 0,0-1 0,-1 1 0,1-1 0,0 1 1,-1 0-1,1-1 0,-1 1 0,1 0 0,-1-1 0,1 1 0,-1 0 0,-11-8 6,6 5-13,1 0 1,-1 0-1,1 1 1,-1-1-1,-6-1 1,5 3-14,1 0 1,-1 0 0,0 1 0,1 0 0,-1 0 0,-10 2 0,-12 0-94,28-1 104,0 0-1,-1-1 1,1 1 0,0 0-1,0 0 1,-1 0 0,1 0-1,0 1 1,0-1 0,0 0-1,1 0 1,-1 1 0,0-1-1,0 0 1,1 1-1,-1-1 1,0 1 0,0 2-1,2-4 10,-1 0 0,0 0 0,0 0 0,0 0 0,0 1-1,0-1 1,0 0 0,0 0 0,0 0 0,-1 0 0,1 1-1,0-1 1,0 0 0,0 0 0,0 0 0,0 0 0,0 0-1,0 1 1,0-1 0,0 0 0,0 0 0,0 0-1,-1 0 1,1 0 0,0 0 0,0 1 0,0-1 0,0 0-1,0 0 1,-1 0 0,1 0 0,0 0 0,0 0 0,0 0-1,0 0 1,-1 0 0,1 0 0,0 0 0,0 0-1,0 0 1,-1 0 0,1 0 0,0 0-1,0 0 1,0 0 0,-1 0-1,1 0 1,0 0 0,0 0-1,0 1 1,-1-1-1,1 0 1,0 0 0,0 0-1,0 0 1,0 0 0,-1 0-1,1 0 1,0 0 0,0 1-1,0-1 1,0 0-1,0 0 1,-1 0 0,1 0-1,0 0 1,0 1 0,0-1-1,0 0 1,0 0 0,0 0-1,0 1 1,0-1-1,0 0 1,0 0 0,0 0-1,0 1 1,0-1 0,0 0-1,0 0 1,0 0 0,0 1-1,0-1 1,-9 13-132,10-14 116,-1 1 0,1-1 0,0 0 0,-1 0 0,1 1 0,0-1 0,0 1 1,-1-1-1,1 0 0,0 1 0,0 0 0,0-1 0,0 1 0,0-1 0,0 1 0,0 0 0,0 0 1,0 0-1,0-1 0,0 1 0,0 0 0,0 0 0,0 0 0,0 1 0,0-1 0,1 0 0,-1 0-8,-2 1 11,0-1-1,0 1 1,0-1 0,0 1-1,0-1 1,0 1-1,0 0 1,0 0-1,0-1 1,0 1-1,1 0 1,-1 0-1,0 0 1,1 0-1,-1 0 1,0 0 0,1 0-1,-1 0 1,1 0-1,0 0 1,-1 2-1,-8 31 0,9-31 15,1 1 0,-1-1 0,1 0 0,0 0 0,0 1 0,0-1 1,1 0-1,-1 0 0,1 0 0,-1 0 0,1-1 0,0 1 0,0 0 0,0-1 1,1 1-1,-1-1 0,1 0 0,-1 1 0,1-1 0,0 0 0,-1-1 1,1 1-1,0 0 0,0-1 0,6 2 0,10 4-2,-1-1-1,1-1 1,25 4-1,-33-7 3,0 0 5,54 6 2,-58-8-32,0 0-1,0 0 0,0 1 1,0 0-1,-1 0 0,1 0 1,0 1-1,0 0 0,-1 1 1,1-1-1,6 5 0,-10-5 23,0 0-1,0 0 1,-1 1-1,1 0 0,-1-1 1,1 1-1,-1 0 1,0 0-1,0 0 0,0 0 1,0 0-1,-1 1 1,1-1-1,1 7 1,-4-9 2,1 0 0,-1 0 0,1 0 0,-1 0 0,1 0 0,-1 0 0,0 0 0,0 0 0,1 0 0,-1 0 0,0 0 0,0-1 0,0 1 0,0 0 0,-1 0 1,1 0-7,1-1 1,0 0 0,0 1 0,0-1-1,-1 0 1,1 0 0,0 1 0,-1-1-1,1 0 1,0 0 0,0 1 0,-1-1-1,1 0 1,-1 0 0,1 0 0,0 1-1,-1-1 1,1 0 0,0 0 0,-1 0-1,1 0 1,-1 0 0,1 0 0,0 0-1,-1 0 1,1 0 0,0 0 0,-1 0-1,1 0 1,-1 0 0,1 0-1,0-1 1,-1 1 0,1 0 0,0 0-1,-1-1 1,-3-4-51,2 4 53,1 0-1,0 0 0,0 0 0,0 0 1,0-1-1,0 1 0,0-1 0,0 1 1,1 0-1,-1-1 0,0 0 0,1 1 1,-1-1-1,0-2 0,-4-2 9,0 2-1,4 3-10,0 0 0,-1 1-1,1-1 1,0 0-1,0 1 1,-1-1-1,1 1 1,-1-1-1,1 1 1,0 0-1,-1 0 1,1-1-1,-1 1 1,1 0-1,-1 0 1,1 1-1,-1-1 1,1 0-1,-1 0 1,1 1-1,-3 0 1,4-1 4,-44 18-126,19-12 112,19-5 12,-1 1-1,0 0 0,1 0 0,-11 4 0,16-5 116,0-5-103,0 1 0,0-1 0,-1 0 0,0 1 0,1-1 0,-1 1 1,0 0-1,-1-1 0,1 1 0,0 0 0,-1 0 0,0 1 0,0-1 0,0 0 0,0 1 0,-3-3 0,-13-12-9,18 16 1,1 1-1,-1-1 1,1 1-1,0-1 1,-1 0-1,1 1 0,0-1 1,-1 0-1,1 1 1,0-1-1,0 0 1,0 0-1,0 1 1,-1-1-1,1 0 1,0 0-1,0 1 1,1-1-1,-1 0 1,0 0-1,0 1 1,0-1-1,0 0 1,1 0-1,-1 1 1,0-1-1,1 0 0,-1 1 1,0-1-1,1 0 1,-1 1-1,1-1 1,-1 1-1,1-1 1,-1 1-1,1-1 1,-1 1-1,1-1 1,0 1-1,30-19-29,-24 15 32,12-4-10,-17 7 3,0 1 0,1-1 0,-1 0 0,0 0 0,0 0 0,1 0 0,-1 0 0,0-1-1,0 1 1,0-1 0,-1 1 0,1-1 0,0 0 0,2-2 0,-8 4-67,4 0 68,-1 0-1,1 0 1,0-1-1,-1 1 0,1 0 1,-1 0-1,1 0 0,-1 0 1,1 0-1,0 0 0,-1 0 1,1 0-1,-1 0 0,1 0 1,-1 0-1,1 0 0,0 0 1,-1 1-1,1-1 0,-1 0 1,1 0-1,0 0 0,-1 1 1,1-1-1,0 0 1,-1 0-1,1 1 0,0-1 1,-1 0-1,1 1 0,0-1 1,0 0-1,-1 1 0,1-1 1,0 0-1,0 1 0,-1 0 1,-15 27-63,16-28 66,0 1 0,0-1 1,-1 0-1,1 1 0,0-1 0,-1 0 0,1 1 0,0-1 0,0 0 1,0 1-1,-1-1 0,1 1 0,0-1 0,0 0 0,0 1 0,0-1 1,0 1-1,0-1 0,0 0 0,0 1 0,0-1 0,0 1 0,0-1 1,0 1-1,0-1 0,0 0 0,0 1 0,0 0 0,0 1 17,-8-1 68,1-3-59,0 0 0,0-1 0,0 0-1,0 0 1,1 0 0,0-1 0,-1 0 0,1 0 0,1-1 0,-1 0 0,1 0 0,-6-6 0,-47-28 28,3-9-65,53 45 12,0 1 0,-1 0-1,1-1 1,-1 1 0,0 0 0,1 0-1,-1 0 1,0 1 0,0-1-1,0 1 1,-6-2 0,-21-13 11,21 10-13,0 1 0,0 0 1,0 0-1,-1 1 0,0 0 0,0 0 0,0 1 0,-15-2 1,-4-3-38,28 8 39,1 0-1,-1 0 0,0 0 0,1 0 0,-1 0 0,0 0 1,1 0-1,-1 0 0,0-1 0,1 1 0,-1 0 0,0 0 0,1-1 1,-1 1-1,1 0 0,-1-1 0,1 1 0,-1-1 0,1 1 0,-1-1 1,1 1-1,-1-1 0,1 1 0,0-1 0,-1 0 0,1 1 0,0-1 1,-1 1-1,1-1 0,0 0 0,0 1 0,-1-1 0,1 0 1,0 1-1,0-1 0,0 0 0,0 0 0,0 1 0,0-1 0,0 0 1,0 1-1,1-1 0,-1 0 0,0 1 0,1-2 0,0 0 1,0 1 0,0-1 0,1 0-1,-1 1 1,1-1 0,-1 1 0,1-1-1,0 1 1,-1 0 0,1 0 0,0 0-1,0 0 1,3-2 0,37-9-35,87-15 1,-87 19 19,29-3 11,-38 7 0,39-11 0,-238 43-371,-110 25 266,241-48 130,28-4-6,7-3 1,6-4 7,-5 5-21,126-34 2,145-19 0,-194 39-211,-59 7 174,-19 8 33,0 0 0,0 0 0,0 0 0,0 1 0,0-1 0,0 0 0,0 0 0,0 0 0,0 0 0,0 0 0,0 1 0,0-1 0,0 0 0,0 0 0,0 0 0,1 0 0,-1 0 0,0 0 0,0 1 0,0-1 0,0 0 0,0 0 0,0 0 0,0 0 0,0 0 0,1 0 0,-1 0 0,0 0 0,0 0 0,0 1 0,0-1 0,0 0 0,0 0 0,1 0 0,-1 0 0,0 0 0,0 0 0,0 0 0,0 0 0,0 0 0,1 0 0,-1 0 0,0 0 0,0 0 0,0 0 0,0 0 0,0 0 0,1 0 0,-1 0 0,0-1 0,0 1 0,0 0 0,0 0 0,0 0 0,0 0 0,1 0 0,-1 0 0,0 0 0,0-1 0,0 2 0,-68 28-63,53-24 42,0 1 1,1 0-1,0 1 1,0 0-1,1 1 1,-22 17-1,19-11 17,-13 16-21,17-15-7,10-14 31,1 0 1,0 0-1,0 1 0,0-1 1,0 1-1,0-1 1,0 1-1,0-1 0,0 1 1,1-1-1,-1 1 0,0 0 1,1-1-1,0 1 0,-1 0 1,1 0-1,0-1 1,0 1-1,0 0 0,0 1 1,3-2 11,0-1 1,0 0 0,1-1 0,-1 1-1,0-1 1,0 1 0,5-3 0,-5 3-8,197-74 51,-200 74-55,8-3-9,0 0 1,0 1-1,0-1 1,12 0-1,-19 3-19,7 5-181,-12-3 207,1 1 0,0-1 0,0 1 0,0-1 0,1 1-1,-1 0 1,1 0 0,-1 0 0,1 0 0,0 1 0,0-1 0,0 1 0,1-1 0,-1 1 0,1-1 0,0 1 0,0 0 0,0 0 0,0 4 0,1-7 1,0 1 0,0-1 0,0 1 0,0-1 0,0 1 0,1-1 0,-1 1 0,0-1 0,1 0 0,0 1 0,-1-1 0,1 0 0,0 1 0,-1-1 0,1 0 0,0 0 0,0 0 0,0 0 0,0 0 0,0 0 0,0 0 0,0 0 0,1 0 0,-1 0 0,0 0 0,1-1 0,-1 1 0,0 0 0,1-1 0,1 1 0,21 9 30,-24-10-26,0 0 1,1 1-1,-1-1 1,0 0-1,1 0 0,-1 0 1,0 1-1,1-1 1,-1 0-1,0 0 1,1 0-1,-1 0 1,1 0-1,-1 0 0,0 0 1,1 0-1,-1 0 1,0 0-1,1 0 1,-1 0-1,1 0 1,-1 0-1,0 0 1,1 0-1,-1 0 0,0-1 1,1 1-1,-1 0 1,0 0-1,1 0 1,-1-1-1,1 1 1,9-5 123,-10 5-125,0 0 1,0 0 0,-1 0-1,1 0 1,0-1-1,0 1 1,0 0-1,0 0 1,0 0 0,0 0-1,0 0 1,0 0-1,0 0 1,-1 0-1,1 0 1,0 0 0,0-1-1,0 1 1,0 0-1,0 0 1,0 0 0,0 0-1,0 0 1,0 0-1,0-1 1,0 1-1,0 0 1,0 0 0,0 0-1,0 0 1,0 0-1,0 0 1,0-1 0,0 1-1,0 0 1,0 0-1,0 0 1,0 0-1,0 0 1,0 0 0,0 0-1,0-1 1,0 1-1,0 0 1,1 0 0,-1 0-1,0 0 1,0 0-1,-11-6 81,11 6-83,0 0 1,0 0 0,0 0 0,-1 0 0,1 0-1,0 0 1,0 0 0,-1 0 0,1 0-1,0 0 1,0-1 0,0 1 0,-1 0 0,1 0-1,0 0 1,0 0 0,0 0 0,0-1-1,-1 1 1,1 0 0,0 0 0,0 0 0,0-1-1,0 1 1,0 0 0,0 0 0,0 0-1,0-1 1,-1 1 0,1 0 0,0 0 0,0-1-1,0 1 1,0 0 0,0 0 0,0 0-1,0-1 1,0 1 0,0 0 0,0 0 0,1-1-1,-1 1 1,0 0 0,0 0 0,0 0-1,0-1 1,0 1 0,0 0 0,0 0 0,0 0-1,1-1 1,-1 1 0,0 0 0,0 0 0,0 0-1,0 0 1,1-1 0,-1 1 0,0 0-1,1 0 1,-1 0 0,0-1 0,1 1 0,-1 0-1,0 0 1,0-1 0,1 1 0,-1 0 0,0-1-1,0 1 1,0 0 0,1-1 0,-1 1 0,0 0-1,0-1 1,0 1 0,0 0 0,0-1 0,0 1-1,0 0 1,0-1 0,0 1 0,0-1 0,0 1 0,0 0-1,0-1 1,0 1 0,0 0 0,0-1 0,0 1-1,0-1 1,0 1 0,0 0 0,-1-1 0,1 1-1,0 0 1,0 0 0,0-1 0,-1 1 0,1 0-1,0-1 1,-1 1 0,-2-3-8,0 1-1,0 0 1,0 0 0,0 0-1,0 0 1,0 1 0,-1-1-1,1 1 1,0 0 0,-1 0-1,1 0 1,-1 0 0,0 1-1,1-1 1,-1 1 0,0 0-1,1 0 1,-1 0 0,1 1-1,-1-1 1,-5 2 0,-11 1-31,0 1 0,0 1 0,0 1 0,0 1 0,1 0 0,0 1 0,0 1 0,-28 19 0,46-27 41,-1 1-1,1-1 0,0 0 0,-1 1 1,1-1-1,0 0 0,-1 1 1,1-1-1,0 1 0,0 0 0,1-1 1,-1 1-1,0 0 0,0 0 1,1 0-1,-1-1 0,1 1 0,0 0 1,-1 0-1,1 0 0,0 0 1,0 0-1,0 0 0,1 2 1,-1-3 10,0 0 0,1 0 1,-1-1-1,1 1 1,-1 0-1,1 0 1,-1-1-1,1 1 0,-1-1 1,1 1-1,0 0 1,-1-1-1,1 1 0,0-1 1,-1 1-1,1-1 1,0 0-1,0 1 1,0-1-1,-1 0 0,1 0 1,0 1-1,0-1 1,0 0-1,0 0 1,-1 0-1,1 0 0,0 0 1,0 0-1,0 0 1,0 0-1,0 0 0,-1-1 1,1 1-1,0 0 1,1-1-1,1 1 40,0-1-1,0 1 0,-1-1 1,1 1-1,0-1 0,0 0 1,0-1-1,-1 1 0,5-3 1,13-26 258,-19 29-310,0 0 0,-1-1 0,1 1 0,0 0 0,-1-1 0,1 1 0,-1 0 0,0-1 0,1 1 0,-1-1 0,0 1 0,0-1 0,0 1 0,0-1 0,0 1 0,0-1 0,-1 1 0,1 0 0,0-1 0,-1 1 0,1-1 0,-1 1 0,0 0 0,1-1 0,-2 0 0,-15-37-39,16 38 39,1 0 1,-1 0-1,1 0 1,0 0 0,-1 0-1,1-1 1,0 1-1,0 0 1,-1 0-1,1 0 1,0 0 0,0 0-1,0 0 1,0-1-1,1 0 1,-2-7-86,-15 7-252,-16 1 40,14 0 174,0 1-1,0 0 1,0 2 0,0 0 0,0 1 0,-22 6 0,39-8 111,-1-1-1,1 1 1,-1 0 0,1-1 0,-1 1 0,1 0-1,0 0 1,-1 0 0,1 0 0,0 0 0,0 0-1,0 1 1,0-1 0,0 0 0,0 0 0,0 1-1,0-1 1,1 1 0,-1-1 0,-1 3 0,0 35-201,2-25 129,-18-24 47,-26-23 82,38 31-39,5 1-6,1 1 0,-1 0 0,1 0 1,-1 0-1,1-1 0,-1 1 0,1 0 1,-1-1-1,1 1 0,-1-1 0,1 1 1,-1 0-1,1-1 0,-1 1 0,1-1 1,0 1-1,-1-1 0,1 1 0,0-1 1,-1 0-1,1 1 0,0-1 0,0 1 1,0-1-1,0 0 0,-1 1 0,1-1 1,0 1-1,0-1 0,0 0 0,0 1 1,0-1-1,1 0 0,41-24 62,-41 25-58,1-1 0,0 0 0,-1 0 1,1 0-1,-1 0 0,1 0 0,-1-1 1,1 1-1,-1 0 0,0-1 0,0 1 0,0-1 1,1 1-1,-1-1 0,-1 1 0,3-4 1,-2-4 9,0 0 1,0 1-1,0-1 1,-2-9-1,1 6 1,1 10-14,-1 1 0,1-1-1,0 1 1,0 0-1,0-1 1,-1 1 0,1 0-1,1-1 1,-1 1-1,0 0 1,0 0-1,0 0 1,1 0 0,-1 0-1,0 0 1,1 1-1,-1-1 1,1 0 0,-1 1-1,1-1 1,1 0-1,21-13-37,-22 11 29,1 1 1,-1 0-1,1 0 0,0 0 1,0 1-1,0-1 0,-1 1 1,2-1-1,5-1 0,19-11 15,-25 12-2,-1 0-1,1 0 0,0 1 1,0-1-1,1 1 0,-1-1 0,0 1 1,0 0-1,4 0 0,20-9 13,68-29-19,-43 14-7,-46 23 9,0-1 1,-1 1 0,1 0-1,0 0 1,11-1-1,7-3 6,-7-3 9,-10 9-2,1-1-1,-1 0 1,0-1 0,13-4-1,-13 4 1,-1 0-1,1 0 0,0 1 0,11-1 1,53-8-24,-52 8 57,-12 1-20,-1 0 0,0 0 0,0 1 0,0 0 1,12 1-1,28 13 143,-38-8-152,-7-6-17,-1 0 0,1 1 0,-1-1-1,0 0 1,1 0 0,-1 1 0,1-1-1,-1 1 1,0-1 0,1 0-1,-1 1 1,0-1 0,1 1 0,-1-1-1,0 1 1,0-1 0,0 1 0,1-1-1,-1 1 1,0-1 0,0 1-1,0-1 1,0 1 0,0 0 0,0-1-1,0 1 1,0-1 0,0 1 0,0 0-1,-6 8 2,-1 0-1,0 0 0,0 0 1,-1-1-1,0 0 0,0-1 1,-1 0-1,0 0 0,0-1 1,-15 8-1,10-6-2,-1 0-1,-1-1 1,0-1 0,-27 8-1,-41 6-26,-94 18 19,128-33 128,48-5-81,6-3-22,0-1 0,0 1 0,1 0 0,-1 0 0,1 1 0,0-1 0,-1 1 0,1 0 0,0 1 0,0-1 0,7-1 0,13-6-1,24-12-12,-16 6 8,1 1 1,48-13-1,-2 4 8,-47 17 45,-83 30 64,-115 40-25,162-63-102,-262 81 34,247-73-1,17-9-24,0 1-1,0 0 0,0 0 1,0-1-1,-1 1 0,1-1 1,0 1-1,0-1 0,0 1 1,-1-1-1,1 0 0,0 1 1,0-1-1,-1 0 0,1 0 1,0 0-1,-1 0 0,1 0 1,-1-1-1,0 0 56,15-10-13,1 1 0,0 0 0,0 0 0,23-10-1,-15 7-31,6 1-32,0 1-1,0 2 1,1 0-1,0 2 1,54-6 0,-69 10 6,0 1 1,0 1 0,0 0-1,1 1 1,-1 1 0,0 0-1,17 4 1,-29-5 7,-1 0 1,1 1-1,-1-1 0,1 1 1,-1-1-1,1 1 1,-1 0-1,1 0 0,-1 0 1,0 0-1,1 0 1,-1 0-1,0 0 0,0 0 1,1 0-1,-1 1 1,0-1-1,-1 0 0,1 1 1,0-1-1,0 1 1,0-1-1,-1 1 0,1 0 1,-1-1-1,1 4 1,-1-3 1,0 1 0,0 0 0,0 0 0,-1 0 0,1 0 0,-1 0 0,0-1 0,1 1 0,-1 0 0,-1 0 0,1-1 0,0 1 0,-1-1 0,-2 4 0,-7 13-5,10-16 1,-1 0 0,1 0 0,-1-1 0,0 1 0,0-1-1,0 1 1,0-1 0,0 1 0,-1-1 0,-3 3 0,-5 3-1,-7 6-13,-34 19 1,46-29 11,-1-1 0,0 0 1,0 0-1,-1-1 0,1 0 0,-1 0 1,1-1-1,-1 1 0,-9-1 0,3 0 17,-18-1 86,32-1-98,-1 1 1,1 0-1,-1 0 1,0-1-1,1 1 0,-1-1 1,1 1-1,-1 0 1,1-1-1,-1 1 1,1-1-1,0 0 0,-1 1 1,1-1-1,-1 1 1,1-1-1,0 1 1,0-1-1,-1 0 0,1 1 1,0-1-1,0 0 1,0 1-1,0-1 1,0 0-1,-1 1 1,1-1-1,1 0 0,-1 1 1,0-1-1,0 0 1,0 1-1,0-1 1,0 0-1,0 1 0,1-1 1,-1 1-1,0-1 1,1 0-1,-1 1 1,0-1-1,1 1 0,0-2 1,1-2 1,1 0 1,0 0 0,0 0-1,0 1 1,0-1-1,1 1 1,-1-1 0,1 1-1,0 0 1,7-4-1,51-26 4,-31 17-11,117-52-43,-112 53 58,-26 12-4,0 0 0,1 0 0,0 1 0,-1 0 0,1 1 0,0 0 0,0 1 0,15 1 0,-25-1-5,0 0-1,0 0 0,0 0 1,0 0-1,0 0 0,0 1 1,0-1-1,0 0 0,0 1 1,0-1-1,0 0 0,0 1 1,0-1-1,0 1 0,0 0 1,-1-1-1,1 1 0,0 0 1,0-1-1,-1 1 0,1 0 1,0 0-1,-1 0 1,1 0-1,-1 0 0,1-1 1,-1 1-1,0 0 0,1 0 1,-1 0-1,0 0 0,1 0 1,-1 0-1,0 0 0,0 0 1,0 0-1,0 1 0,0-1 1,0 0-1,0 0 0,-1 0 1,1 0-1,0 0 0,0 0 1,-1 0-1,1 0 0,-1-1 1,0 3-1,-2 2 2,0 0 0,0 0 0,0-1 0,-1 1 0,0-1 0,0 0 1,0 0-1,-6 5 0,-13 8-3,0-2 1,0 0 0,-2-1 0,0-2 0,0 0 0,-1-2-1,-46 12 1,-41 7 151,112-29-149,1 1 1,-1-1 0,0 0 0,0 1-1,0-1 1,0 0 0,0 1 0,0-1-1,0 0 1,0 0 0,0 0 0,0 0-1,0 0 1,0 0 0,0 0 0,0 0-1,0-1 1,0 1 0,0 0 0,0 0-1,1-1 1,-1 1 0,0-1 0,0 1-1,0-1 1,0 1 0,0-1 0,1 1-1,-1-1 1,0 0 0,1 1 0,-1-1 0,0 0-1,1 0 1,-1 0 0,1 1 0,-1-1-1,1 0 1,-1 0 0,1 0 0,0 0-1,0 0 1,-1 0 0,1 0 0,0 0-1,0 0 1,0 0 0,0 0 0,0 0-1,0 0 1,0 0 0,1-1-1,-1-4-3,1 0 0,0 1-1,1-1 1,-1 1-1,1-1 1,0 1 0,5-9-1,4-16 2,-10 26-1,1-1-1,-1 1 0,1 0 0,-1 0 1,1-1-1,1 1 0,1-3 0,75-97-77,-79 104 76,0 0 0,0-1 0,0 1 0,0 0 0,0-1 0,0 1 0,1 0 0,-1-1 0,0 1 0,0 0 0,0-1 0,1 1 0,-1 0 0,0-1 0,1 1 0,-1 0 0,0 0 0,0-1 0,1 1 0,-1 0 0,0 0 0,1 0 0,-1 0 0,1-1 0,-1 1 0,0 0 0,1 0 0,-1 0 0,0 0 0,1 0 0,-1 0 0,1 0 0,-1 0 0,0 0 0,1 0 0,-1 0 0,1 0 0,-1 0 0,0 1 0,1-1 0,-1 0 0,0 0 0,1 0 0,-1 0 0,0 1 0,1-1 0,1 23 1,-13 33 5,6-34 7,3-13-12,-1 0-1,1 0 1,-1-1-1,-6 13 1,5-14-8,1 0 0,0 0 1,1 0-1,-4 15 0,5-17 0,0 0 0,0 1 0,-1-1 0,0 0 0,0 0 0,0 0 0,-1 0 0,1 0 0,-6 6 0,3-4-27,-8 7-106,13-14 137,-1 0 0,1 0 0,-1 1 0,1-1 0,-1 0 0,0 0 0,1 0 0,-1 0 0,1 0 0,-1 0 0,0 0 0,1 0 0,-1 0 0,1 0 1,-1-1-1,1 1 0,-1 0 0,0 0 0,1 0 0,-1-1 0,1 1 0,-1 0 0,1-1 0,-1 1 0,1 0 0,0-1 0,-1 1 0,1-1 0,-1 1 0,1-1 0,-1 0 0,0-2-4,0 0 0,1 0 1,-1 0-1,1-1 0,-1 1 1,1 0-1,0 0 0,0 0 1,1 0-1,0-4 0,0-5-22,-1 8 20,1-1-1,0 1 1,0-1-1,0 1 1,1-1-1,0 1 1,-1 0 0,1 0-1,1 0 1,-1 0-1,1 0 1,5-6-1,41-42-15,-46 50 25,6-6 9,0 1 1,1 1 0,-1-1-1,1 2 1,1-1-1,15-5 1,-8 3-2,-17 7-11,0 0 0,1 0 0,-1 0 0,0 0 0,1 0 0,-1 0 0,1 1 0,-1-1 0,1 1 0,0-1 0,-1 1 0,1-1 0,-1 1 0,1 0 0,0 0 0,-1 0 0,1 0 0,0 0 0,-1 0 0,1 0 0,0 1 0,-1-1 0,1 1 0,-1-1 0,1 1 0,0-1 0,-1 1-1,0 0 1,1 0 0,-1 0 0,1 0 0,-1 0 0,0 0 0,2 2 0,-1-1 2,-1 0 1,0 1-1,1-1 0,-1 0 0,0 1 0,-1-1 1,1 1-1,0-1 0,-1 1 0,1-1 0,-1 1 1,0 0-1,0-1 0,0 1 0,0-1 0,0 1 1,-1-1-1,1 1 0,-1 0 0,-1 3 0,-2 7 5,-1 0 0,-10 19 0,14-29-5,-5 5 5,1 1-1,-1-1 1,0 1 0,-1-2 0,0 1 0,0-1 0,-1 0 0,0 0 0,0-1 0,-10 6 0,-5 2 11,0-2 0,-44 16 1,33-19 5,33-9-13,-1 0-1,1 0 0,-1-1 0,1 1 0,-1 0 0,1-1 0,0 1 0,-1-1 0,1 0 0,0 1 0,-1-1 0,1 0 1,0 0-1,0 0 0,-1 0 0,1 0 0,0 0 0,-1-2 0,2 0 7,1-1 0,0 1 0,0-1 0,1 1 0,-1 0 0,1 0 1,0 0-1,4-6 0,9-15-3,-11 17-11,0 0 0,1 0 0,0 0 0,0 1 1,9-8-1,12-9 6,-14 12-6,0 0 0,1 0 0,0 2 0,1-1 0,0 2 0,1 0 0,23-10 0,-24 13 17,0 1-1,0 0 1,1 1-1,-1 0 1,17 0-1,-27 3-2,0 0 1,1 0-1,-1 1 0,0-1 0,0 1 0,0 0 0,0 0 1,0 0-1,-1 1 0,1-1 0,0 1 0,0 0 0,-1 0 1,1 0-1,-1 0 0,0 1 0,0 0 0,0-1 0,0 1 0,0 0 1,0 1-1,-1-1 0,4 6 0,-3-4-8,-1 0 1,1 0-1,-1 0 0,0 1 0,0-1 0,-1 1 0,0-1 1,0 1-1,0 0 0,0-1 0,-1 1 0,0 0 1,0 0-1,-1-1 0,0 1 0,0 0 0,0-1 1,0 1-1,-1-1 0,0 1 0,0-1 0,-1 0 1,0 0-1,1 0 0,-7 8 0,-1 0-4,0-1-1,-1-1 1,0 1-1,-1-2 1,0 0-1,-1 0 1,0-1-1,-15 8 1,19-12-8,-3 2-3,0-1 1,0 0 0,-1 0-1,-17 4 1,1-1-13,-41 10-15,65-18 25,1-1 0,0 1 0,-1-1 0,1 0 0,-1 0 0,1-1 0,-1 1 0,1-1 0,-1 0 0,1 0 0,0-1 0,-1 1 0,-3-3 0,7 4 8,1-1 1,-1 1-1,1-1 0,-1 1 1,0-1-1,1 1 0,-1-1 1,1 1-1,0-1 0,-1 1 0,1-1 1,-1 0-1,1 1 0,0-1 1,0 0-1,-1 1 0,1-1 1,0 0-1,0 0 0,0 1 0,0-1 1,0 0-1,0 1 0,0-1 1,0 0-1,0 0 0,0 1 1,0-1-1,0 0 0,0 1 1,1-1-1,-1 0 0,0 1 0,1-1 1,-1 0-1,0 1 0,1-1 1,-1 0-1,1 1 0,-1-1 1,1 0-1,27-30-40,-17 21 23,3-2 11,0 0-1,1 1 1,0 1 0,1 1-1,0 0 1,1 1 0,24-8-1,40-13 7,139-31 0,-183 54-17,-35 5 16,0 1 1,0 0-1,-1 0 1,1 0-1,0 0 1,0 0-1,0 0 1,-1 0-1,1 1 0,0-1 1,0 1-1,-1-1 1,1 1-1,-1 0 1,1 0-1,2 1 1,-4-1 2,0-1 1,0 1 0,0 0-1,0-1 1,0 1 0,0 0-1,0-1 1,0 1 0,0 0-1,0-1 1,-1 1 0,1 0-1,0-1 1,0 1 0,-1-1-1,1 1 1,0 0 0,-1-1-1,1 1 1,-1-1 0,1 1-1,0-1 1,-1 1 0,1-1-1,-1 0 1,0 1 0,1-1-1,-1 0 1,0 1-1,-21 15 3,20-14-3,-73 50 5,-138 71-1,153-97-2,-122 36 1,172-59 1,-23 4 23,32-7-26,0 0 1,0 0 0,0 0 0,-1 0-1,1-1 1,0 1 0,0 0 0,0-1-1,0 1 1,0-1 0,0 1-1,0-1 1,0 1 0,0-1 0,0 0-1,0 1 1,0-1 0,0 0 0,0 0-1,0 0 1,1 0 0,-1 0 0,-1-1-1,3-2 0,1 1 0,-1-1 0,1 1 0,-1 0 0,1 0 0,0 0 0,0 0 0,1 0 0,-1 0 0,5-4 0,-6 6 0,18-17-12,1 0 0,0 2 0,1 0 0,39-21 0,-10 6-9,-28 18-29,41-18 1,-2 2-48,-59 28 96,-1-1-1,1 1 1,0 0-1,0 0 1,0 1-1,0-1 1,0 0 0,0 1-1,0-1 1,0 1-1,0 0 1,0-1 0,0 1-1,0 0 1,0 0-1,1 0 1,-1 1-1,0-1 1,2 1 0,-2 0 2,-1 0 1,0 0 0,1 0-1,-1 0 1,0 0 0,0 0-1,0 0 1,0 0 0,0 1-1,0-1 1,0 0 0,0 1-1,0-1 1,0 1-1,-1-1 1,1 1 0,-1-1-1,1 1 1,-1 1 0,2 3 2,-2 1 1,1-1 0,-1 0 0,0 0-1,0 1 1,-1-1 0,0 0-1,0 0 1,0 0 0,-1 0 0,-3 8-1,-2 4 1,-10 17-2,8-23-7,-1-1-1,0 0 0,-1-1 1,0 0-1,-1-1 1,0 0-1,0-1 0,-22 11 1,11-8-7,0-2-1,-1-1 1,0-1 0,-33 6 0,56-13 3,-1 1 0,1-1-1,0 0 1,0 0 0,0 1 0,-1-1-1,1 0 1,0 0 0,-1 0 0,1-1 0,0 1-1,0 0 1,0 0 0,-1-1 0,1 1 0,0 0-1,0-1 1,0 1 0,0-1 0,-1 0 0,1 1-1,-2-3 1,3 2-11,-1 0-1,1 0 1,-1 0-1,1 0 0,0 0 1,-1-1-1,1 1 1,0 0-1,0 0 1,0-1-1,-1 1 1,1 0-1,1 0 1,-1-1-1,0 1 1,0 0-1,0 0 1,1-3-1,1-1-45,0 0 0,1-1 1,-1 1-1,1 0 0,0 1 0,0-1 0,0 0 0,1 1 1,7-8-1,28-21-137,1 2 0,53-31 0,-86 58 197,-1 1-1,0 0 1,1 1 0,10-3-1,-16 4 10,0 1 0,0 0 0,1-1 1,-1 1-1,0 0 0,0 0 0,1 0 0,-1-1 0,0 2 0,0-1 0,1 0 0,-1 0 0,0 0 1,0 0-1,1 1 0,-1-1 0,0 1 0,0-1 0,0 1 0,0-1 0,0 1 0,0 0 0,0-1 1,0 1-1,0 0 0,0 0 0,0 0 0,0 0 0,0-1 0,0 3 0,2 1 8,-1 0 1,0 0-1,0 1 0,-1-1 0,1 1 0,-1-1 0,0 1 0,0 0 1,0-1-1,-1 1 0,0 0 0,0-1 0,0 1 0,0 0 0,-1 0 0,0-1 1,0 1-1,0-1 0,-3 8 0,-4 6-4,6-14-8,0 0 1,0 0-1,0 0 0,0 0 0,-1-1 0,1 1 0,-1-1 0,0 1 0,-4 3 0,-3 3 4,0-1-1,-1 0 0,0-1 1,0 0-1,0-1 0,-1 0 1,0-1-1,-1 0 0,-24 7 1,35-12-12,-1-1 0,0 1 1,1 0-1,-1-1 0,0 0 1,1 0-1,-1 0 1,-4 0-1,6-1 6,1 1 0,-1 0 1,1 0-1,-1-1 0,1 1 1,-1 0-1,1-1 0,-1 1 0,1 0 1,-1-1-1,1 1 0,0-1 1,-1 1-1,1-1 0,0 1 0,-1-1 1,1 1-1,0-1 0,0 1 0,-1-1 1,1 1-1,0-1 0,0 0 1,0 1-1,0-1 0,0 1 0,0-1 1,0 0-1,0 1 0,0-1 0,0 1 1,0-1-1,0 0 0,0 1 1,0-1-1,0 1 0,1-1 0,-1 1 1,0-1-1,1 1 0,-1-1 1,0 1-1,1-1 0,-1 1 0,1-1 1,4-7-3,1 0 0,0 1 0,1 0 1,0 0-1,12-10 0,7-4 6,0 1-1,1 1 1,0 1 0,2 2 0,0 1-1,49-18 1,-69 29 30,0 0 0,1 2 0,-1-1 0,1 1 1,-1 0-1,1 1 0,0 0 0,-1 1 0,1 0 0,0 0 0,0 1 0,15 3 0,-23-3-28,-1-1-1,1 0 1,-1 1-1,1-1 0,-1 1 1,0-1-1,1 1 0,-1-1 1,0 1-1,0 0 1,1 0-1,-1 0 0,0 0 1,0 0-1,0 0 0,0 0 1,0 0-1,0 0 1,0 0-1,-1 0 0,1 1 1,0-1-1,-1 0 1,1 1-1,-1-1 0,1 0 1,-1 1-1,1-1 0,-1 1 1,0-1-1,0 1 1,0-1-1,0 1 0,0-1 1,0 1-1,0-1 0,0 0 1,-1 1-1,1-1 1,-1 1-1,1-1 0,-2 2 1,-4 5-6,0-1 1,-1 0 0,0-1-1,0 0 1,-1 0 0,0 0-1,0-1 1,0 0 0,-16 6-1,-12 4-8,-40 10 0,59-19 13,-134 31-53,26-8-51,119-28 98,9-5-6,7-2-7,48-24-14,96-33 0,-43 20 21,35-9-21,-83 31 23,14 7 15,-76 13-6,1 1 1,-1 0-1,1 0 1,-1 0-1,1 0 1,-1 0-1,1 1 1,-1-1-1,1 0 0,-1 1 1,1-1-1,-1 1 1,0-1-1,3 2 1,-3-1-1,-1-1 0,1 0 0,-1 1 0,1-1 0,0 0 0,-1 1-1,1-1 1,-1 1 0,1-1 0,-1 1 0,0-1 0,1 1 0,-1-1 0,1 1 0,-1-1 0,0 1 0,1-1 0,-1 1 0,0 0 0,0-1 0,0 1 0,1 0 0,-1-1 0,0 1-1,0 0 1,0-1 0,0 1 0,0 0 0,0-1 0,0 1 0,0 0 0,-1 0 0,-2 7 9,-1 0 1,0 0-1,0 0 1,-1-1-1,0 0 0,0 0 1,-1 0-1,0-1 1,0 1-1,-12 8 0,-17 8 40,0-1 0,-1-1-1,-1-3 1,-55 20 0,57-26-15,17-5 44,-1-1 1,1-1 0,-1 0 0,0-2 0,-36 3 0,54-6-76,1 0 0,-1 0-1,1 0 1,0 0-1,-1 0 1,1 0 0,0 0-1,-1 0 1,1 0 0,-1 0-1,1-1 1,0 1 0,-1 0-1,1 0 1,0 0-1,-1-1 1,1 1 0,0 0-1,0 0 1,-1-1 0,1 1-1,0 0 1,0 0 0,-1-1-1,1 1 1,0 0 0,0-1-1,0 1 1,-1 0-1,1-1 1,0 1 0,0-1-1,0 1 1,2-18 53,16-15-75,5 10 9,1 1-1,1 1 1,1 2-1,1 0 1,37-19-1,136-64 1,-192 98 13,1 0 0,-1 1 0,1 0-1,0 0 1,0 1 0,0 0 0,0 1 0,0 0-1,15 0 1,-21 2 2,1 1-1,-1 0 0,0 0 1,0 1-1,0-1 1,0 0-1,0 1 1,0 0-1,-1 0 0,1 0 1,-1 0-1,0 0 1,0 0-1,2 4 0,-4-6-6,1 0 0,-1 0-1,0 0 1,1 1-1,-1-1 1,0 0 0,0 0-1,0 0 1,0 0-1,0 0 1,0 1 0,0-1-1,-1 0 1,1 0-1,0 0 1,-1 0-1,1 0 1,-1 0 0,1 0-1,-1 0 1,1 0-1,-1 0 1,-1 2 0,-19 19-5,9-15 6,0 1 0,0-2 0,-1 0 0,0 0 0,0-1 0,0-1 0,-26 6 0,-103 8-61,117-16 30,21-1 25,-57 1-69,56-2 66,1 0 0,0-1 0,0 1 0,0-1 0,0 0 0,0 0 0,0 0 0,0-1 0,0 1 0,1-1 0,-1 0 1,-4-3-1,7 4 6,0 0 1,1 1 0,-1-1-1,1 0 1,-1 1 0,1-1-1,-1 0 1,1 0 0,0 0-1,-1 1 1,1-1-1,0 0 1,-1 0 0,1 0-1,0 0 1,0 0 0,0 1-1,0-1 1,0 0 0,0 0-1,0 0 1,0 0 0,1-1-1,11-25-32,25-17 5,-22 32 31,0 0 0,1 1 0,0 1 0,1 0 1,33-14-1,-24 10-10,-19 9 8,0 1 1,1 0-1,-1 0 1,12-3-1,-18 7 2,0-1 1,1 1 0,-1 0-1,0 0 1,1-1-1,-1 1 1,0 0 0,1 0-1,-1 0 1,1 0 0,-1 1-1,0-1 1,1 0-1,-1 1 1,0-1 0,1 0-1,-1 1 1,0 0-1,0-1 1,1 1 0,-1 0-1,0-1 1,0 1-1,0 0 1,0 0 0,0 0-1,0 0 1,0 0-1,0 0 1,1 3 0,9 35 26,-10-36-30,0 0-1,0 0 1,0 0 0,-1 0 0,1 0-1,-1 0 1,0 0 0,0 0-1,0 0 1,0 0 0,0 0 0,-1 0-1,1 0 1,-1 0 0,0 0 0,0 0-1,0 0 1,-1-1 0,1 1 0,0 0-1,-1-1 1,0 1 0,0-1-1,0 1 1,0-1 0,0 0 0,0 0-1,0 0 1,-1 0 0,1 0 0,-1-1-1,1 1 1,-1-1 0,0 1-1,0-1 1,1 0 0,-1 0 0,0 0-1,0 0 1,0-1 0,-4 1 0,-7 2-17,-28 5-26,41-8 42,0 0 1,0 0-1,0 0 1,0 0-1,0 0 0,1 0 1,-1 0-1,0 0 1,0-1-1,0 1 1,0 0-1,1 0 1,-1-1-1,0 1 0,0-1 1,0 1-1,1-1 1,-1 1-1,0-1 1,1 1-1,-1-1 1,0 1-1,1-1 0,-1 0 1,1 1-1,-1-1 1,1 0-1,-1 0 1,1 1-1,0-1 1,-1 0-1,1 0 0,0 0 1,0 1-1,-1-1 1,1 0-1,0 0 1,0 0-1,0-1 1,1-2-7,-1 0 0,1 0 0,0 0 1,0 0-1,1 1 0,-1-1 1,1 0-1,0 1 0,0-1 1,0 1-1,0-1 0,5-4 0,39-41-33,-22 25 35,-24 24 10,0-1 0,1 1 0,-1 0 0,0-1 0,1 1 0,-1 0 0,0 0 0,0-1 0,1 1 0,-1 0 1,0 0-1,1 0 0,-1-1 0,0 1 0,1 0 0,-1 0 0,1 0 0,-1 0 0,0 0 0,1 0 1,-1 0-1,1 0 0,-1 0 0,0 0 0,1 0 0,-1 0 0,1 0 0,-1 0 0,0 0 0,1 0 1,-1 0-1,0 0 0,1 0 0,-1 1 0,1-1 0,-1 0 0,0 0 0,1 0 0,-1 1 0,12 19 40,-10-13-49,0 0 0,0 0 0,0 1 0,0 13 0,-1-19 5,-1 0-1,0 0 1,0 1-1,0-1 1,0 0-1,-1 0 1,1 1 0,0-1-1,-1 0 1,0 0-1,1 0 1,-1 1-1,0-1 1,0 0-1,0 0 1,0 0-1,-1 0 1,1-1 0,-1 1-1,1 0 1,-1-1-1,1 1 1,-1-1-1,0 1 1,0-1-1,0 0 1,0 1-1,0-1 1,0 0 0,0 0-1,0-1 1,0 1-1,0 0 1,-3 0-1,-4 4-7,-2 2-41,11-6 46,-1-1 1,1 0-1,0 0 1,0 0-1,0 0 1,0 0-1,0 0 1,0 0-1,-1 0 1,1 0-1,0 0 1,0 0-1,0 0 0,0 0 1,0 0-1,-1 0 1,1 0-1,0 0 1,0 0-1,0 0 1,0 0-1,0 0 1,-1 0-1,1 0 1,0 0-1,0 0 1,0 0-1,0 0 1,0 0-1,-1 0 1,1 0-1,0 0 0,0 0 1,0 0-1,0 0 1,0-1-1,0 1 1,0 0-1,-1 0 1,1 0-1,0 0 1,0 0-1,0 0 1,0-1-1,0 1 1,0 0-1,0 0 1,0 0-1,0 0 1,0 0-1,0-1 0,0 1 1,0 0-1,0 0 1,0 0-1,0 0 1,19-22-221,-15 17 211,1-1 1,0 1-1,1-1 0,-1 2 0,1-1 0,0 0 1,11-5-1,7-6-6,-13 8 32,2 1-1,-1 0 0,1 0 1,-1 2-1,2 0 1,-1 0-1,1 1 1,-1 1-1,1 0 1,0 1-1,15-1 0,-29 3-9,1 0 0,-1 0-1,0 0 1,1 0-1,-1 0 1,1 0-1,-1 0 1,0 0 0,1 1-1,-1-1 1,0 0-1,1 0 1,-1 0-1,0 0 1,1 1 0,-1-1-1,0 0 1,1 0-1,-1 1 1,0-1-1,0 0 1,1 0-1,-1 1 1,0-1 0,0 0-1,0 1 1,1-1-1,-1 0 1,0 1-1,0-1 1,0 1 0,0-1-1,0 0 1,0 1-1,0-1 1,1 0-1,-1 1 1,0-1 0,-1 1-1,1-1 1,0 0-1,0 1 1,-6 21 62,3-10-40,2-7-23,-1 0 1,1-1 0,-1 1-1,0 0 1,0-1 0,0 1-1,-1-1 1,1 0 0,-1 0-1,0 0 1,-1 0 0,1 0-1,-1-1 1,-6 6 0,-16 20 24,23-25-23,-1 0 0,1-1 0,-1 1 0,0-1 0,-1 0 0,-8 6 0,-11 8 14,19-14-2,1-1-1,-1 1 1,0-1-1,0 0 0,0 0 1,0-1-1,0 1 1,0-1-1,-1 0 1,1-1-1,-8 1 1,12-2-11,1 0 0,0 0 1,-1 0-1,1 0 0,0 0 1,0 0-1,0 0 0,0 0 0,0 0 1,0 0-1,0 0 0,0 0 1,0 0-1,1 0 0,-1-1 1,1 0-3,2-3-10,1 1 0,1-1 1,-1 1-1,1 0 0,-1 0 1,1 0-1,7-4 0,15-12-3,41-33 12,-16 13-14,-19 19 1,-32 21 10,-1 0 0,0 0 0,0 0 0,0 0 0,0 0 0,0 0 0,0 0 1,0 0-1,0 0 0,0 0 0,0 1 0,0-1 0,0 0 0,0 0 0,0 0 0,0 0 1,0 0-1,1 0 0,-1 0 0,0 0 0,0 0 0,0 0 0,0 0 0,0 0 1,0 0-1,0 0 0,0 0 0,0 0 0,0 0 0,0 0 0,1 0 0,-1 0 0,-11 11 10,4-4-6,1-1 0,0 1 1,1 0-1,-6 8 0,-29 34 20,37-46-30,1 0-1,0 0 1,-1 0-1,1 0 1,-1-1-1,0 1 1,0-1-1,0 0 1,0 1-1,0-2 1,-6 4-1,-41 15-91,50-20 98,-16 2-171,12-6 54,8-9 47,-2 11 62,1-3-4,-1 0-1,2 0 1,-1 0-1,1 0 0,-1 0 1,1 1-1,1 0 1,-1 0-1,1 0 1,7-5-1,-3 3-10,-7 5 21,0-1 0,0 1 0,0-1 0,0 1 0,0 0-1,0 0 1,0 0 0,0 0 0,1 0 0,-1 1 0,0-1 0,1 1 0,-1-1 0,1 1 0,-1 0 0,0 0 0,1 0-1,-1 0 1,1 0 0,-1 1 0,0-1 0,1 1 0,-1 0 0,0-1 0,4 3 0,-4-2 6,0 0 0,0 0 1,-1 1-1,1-1 0,0 1 0,0-1 1,-1 1-1,1-1 0,-1 1 1,0 0-1,1 0 0,-1 0 0,0 0 1,0 0-1,0 0 0,-1 0 1,1 0-1,0 0 0,-1 0 0,1 1 1,-1-1-1,0 0 0,1 0 1,-1 0-1,0 1 0,-1-1 0,1 0 1,0 0-1,-1 1 0,1-1 1,-1 0-1,-1 4 0,-1 1-2,0 1 0,0 0 0,-1-1 1,0 0-1,0 0 0,-1 0 0,0 0 0,0-1 0,0 0 0,-1 0 0,-6 5 0,-3 0 2,5-3-4,-2 0-1,1-1 0,-1-1 1,0 1-1,-22 7 0,25-11-3,-46 14-20,50-16 9,-1 0 0,1 0 0,0 0 0,0-1 0,-1 0 0,1 0 1,0 0-1,-9-2 0,13 2 12,1 0 0,-1 0 0,0-1 0,1 1 0,-1 0 0,0-1 0,1 1-1,-1-1 1,0 1 0,1-1 0,-1 1 0,1-1 0,-1 1 0,1-1 0,-1 0 0,1 1 0,0-1 0,-1 0 0,1 1 0,0-1 0,-1 0 0,1 1 0,0-1 0,0 0 0,0 0 0,0 1 0,-1-1 0,1 0 0,0 0 0,0 1 0,1-1 0,-1 0 0,0 0 0,0 1-1,0-1 1,0 0 0,1 0 0,-1 1 0,0-1 0,1 0 0,-1 1 0,0-1 0,1 0 0,-1 1 0,1-1 0,0 0 0,22-28-38,-10 16 33,0 1 0,1 1 0,0 0 0,1 1 0,0 0 0,0 1 0,1 1 0,1 0 0,26-8 0,-6 6 0,56-15 31,-82 23-4,0 0 0,0 1 0,1 1 1,-1 0-1,0 0 0,16 3 0,-25-3-13,-1 0 0,0 0 0,1 0-1,-1 1 1,1-1 0,-1 0 0,0 1 0,1-1 0,-1 1-1,0-1 1,1 1 0,-1 0 0,0-1 0,0 1 0,0 0 0,0 0-1,0 0 1,0 0 0,0 0 0,0 0 0,0 0 0,0 0-1,0 1 1,-1-1 0,2 3 0,-2-2 1,0 0 0,0 0 0,0 0 0,-1 0 0,1 0 1,-1 0-1,1 0 0,-1 0 0,0 0 0,1-1 0,-1 1 0,0 0 0,0 0 0,-1-1 0,-1 4 0,-5 4 9,0 1-1,0-1 0,-1-1 1,0 0-1,-1 0 0,1-1 1,-16 9-1,-83 38 61,92-47-65,-11 4 1,0-2-1,-1 0 1,0-2 0,-34 5 0,55-12-2,1 1 0,-1-1 1,0-1-1,-11-1 0,18 2-8,-1 0 1,0 0-1,0 0 0,0-1 0,0 1 1,0 0-1,0-1 0,0 1 0,0-1 1,0 1-1,1-1 0,-1 1 0,0-1 1,0 1-1,-1-2 0,2 1-2,0 0 1,0 1-1,0-1 1,0 1-1,0-1 1,0 0-1,0 1 1,0-1-1,0 1 1,1-1-1,-1 1 1,0-1-1,0 0 1,0 1-1,1-1 0,-1 1 1,0-1-1,0 1 1,1-1-1,-1 1 1,1 0-1,-1-1 1,0 1-1,1-1 1,-1 1-1,1 0 1,-1-1-1,1 1 0,0-1 1,42-47-33,-1 16 3,0 2-1,65-35 1,-103 64 34,-1 0 1,1 0 0,-1 0-1,1 1 1,-1-1-1,1 1 1,-1 0-1,1 0 1,-1 0-1,1 0 1,-1 1 0,7 1-1,-9-2 4,1 0-1,0 1 0,-1-1 1,1 1-1,0-1 1,-1 1-1,1-1 1,-1 1-1,1 0 1,-1 0-1,1-1 1,-1 1-1,0 0 0,1 1 1,-1-1-1,0 0 1,0 0-1,0 0 1,0 1-1,0-1 1,0 1-1,0-1 1,0 1-1,0-1 0,-1 1 1,1-1-1,-1 1 1,1 2-1,8 39 92,-9-38-103,0 0 0,-1 1-1,0-1 1,1 0 0,-2 0 0,1 1-1,-1-1 1,1 0 0,-1 0 0,-1-1-1,1 1 1,-1 0 0,0-1 0,0 1-1,0-1 1,0 0 0,-1 0-1,-5 4 1,1-1-11,-1-1-1,0 0 0,0-1 1,-1 0-1,1 0 1,-1-1-1,0-1 1,-12 4-1,21-7-5,0 1 0,-1-1 0,1 1 0,0-1 0,0 0 0,-1 1 0,1-1 1,0 0-1,-1 0 0,1 0 0,0 0 0,-1 0 0,1 0 0,0-1 0,-1 1 0,1 0 0,0-1 0,0 1 0,-1-1 0,1 1 1,0-1-1,0 1 0,0-1 0,0 0 0,0 0 0,0 0 0,0 1 0,0-1 0,0 0 0,0 0 0,0 0 0,0-1 0,1 1 0,-1 0 1,0-2-1,0 1-5,1 0 0,0 0 0,-1 0 1,1 0-1,0 0 0,1 0 0,-1 0 1,0 0-1,0 0 0,1 0 1,-1 0-1,1 0 0,0 0 0,0 0 1,0 0-1,0 0 0,0 1 0,0-1 1,0 0-1,0 0 0,1 1 0,-1-1 1,3-2-1,7-7 12,0 1 0,0 0 0,1 0 0,1 1-1,-1 1 1,1 0 0,1 1 0,-1 0 0,1 1 0,0 0 0,19-4 0,-24 9 74,-1 0 0,0 0 1,1 1-1,-1 0 0,1 0 1,-1 1-1,15 3 0,-20-3-39,0 0 0,0-1-1,1 2 1,-1-1 0,0 0-1,0 1 1,0-1 0,0 1-1,-1 0 1,1 0 0,0 0-1,-1 0 1,1 0 0,-1 1-1,0-1 1,0 1-1,0 0 1,0-1 0,0 1-1,2 5 1,-3-5-18,0-1 1,-1 1-1,1-1 0,-1 1 0,1-1 0,-1 1 0,0 0 1,0-1-1,0 1 0,0-1 0,0 1 0,-1 0 1,1-1-1,-1 1 0,0-1 0,0 1 0,0-1 1,0 1-1,0-1 0,0 0 0,-1 0 0,1 1 1,-1-1-1,1 0 0,-1 0 0,0-1 0,-3 4 1,-5 2 5,0 0 0,-1 0 0,0-1 0,-19 9 0,0 0 8,2-2-25,0-1 1,-1-1 0,-58 13 0,34-10-31,28-7-17,0-1-1,-1-2 1,-45 4 0,70-8 50,1 0 0,0 0 0,-1 0 0,1 0-1,-1 0 1,1 0 0,0 0 0,-1 0 0,1 0 0,-1 0 0,1 0 0,0 0 0,-1 0 0,1 0 0,-1 0 0,1 0 0,0 0 0,-1 0 0,1-1 0,0 1 0,-1 0-1,1 0 1,0 0 0,-1-1 0,1 1 0,0 0 0,-1 0 0,1-1 0,0 1 0,0 0 0,-1-1 0,1 1 0,0 0 0,0-1 0,0 1 0,-1-1 0,1 1 0,0 0 0,0-1-1,0 0 1,11-15-107,27-13-7,-30 24 106,161-86-110,-128 71 133,2 2 1,50-14 0,-80 31 30,-11 7-8,-16 19 8,3-7-39,1 0 6,8-17-10,1 1 0,-1 0 1,1 0-1,0 0 0,0 0 1,0 0-1,0 0 0,0 0 1,0 0-1,0 0 0,1 0 0,-1 1 1,1 2-1,-1 0 2,0 0 1,0-1-1,0 1 1,-1 0-1,1-1 1,-1 1-1,0-1 0,-5 7 1,-3 9-6,7-15 6,0 0 0,0 0-1,0-1 1,-1 1-1,0-1 1,0 0-1,0 0 1,0 0 0,-1 0-1,0-1 1,1 0-1,-1 0 1,0 0 0,-1-1-1,1 1 1,-6 1-1,-2 0-56,0 0 0,0-1 0,0-1 0,0 0-1,-26 1 1,37-3 19,1 0-1,-1 0 1,1 0-1,-1 0 0,0 0 1,1 0-1,-1 0 1,1-1-1,-1 1 0,1 0 1,-1-1-1,1 1 1,-1-1-1,1 0 1,-1 0-1,1 1 0,0-1 1,-1 0-1,1 0 1,0 0-1,0 0 0,-2-3 1,3 3-24,-1-1 1,1 1 0,-1-1-1,1 1 1,0-1 0,0 1-1,0-1 1,0 0 0,0 1-1,0-1 1,0 1 0,0-1-1,1 1 1,-1-1-1,1 1 1,-1-1 0,1 1-1,0-3 1,3-3-80,0 1-1,0-1 1,0 1-1,1 0 1,0 0-1,0 1 1,0-1-1,11-7 1,1 1 135,1 1 1,0 0-1,1 1 1,0 2 0,1-1-1,0 2 1,0 1 0,0 0-1,1 2 1,0 0-1,0 1 1,33 1 0,-51 2 23,9-1 93,-1 2 1,1 0-1,16 3 0,-24-4-59,-1 1 1,1 1-1,0-1 1,-1 1-1,1-1 1,-1 1-1,0 0 0,1 0 1,-1 0-1,0 1 1,0-1-1,0 1 1,-1 0-1,1-1 0,2 5 1,-3-4 8,1 2-1,-1-1 1,0 0-1,0 0 1,0 1 0,0-1-1,0 6 1,-1-8-52,-1 0 1,1 0-1,-1 0 1,0 0-1,0-1 1,0 1-1,0 0 1,0 0-1,0 0 1,-1 0-1,1-1 1,-1 1-1,1 0 1,-1 0-1,0-1 1,1 1-1,-1 0 1,0-1-1,0 1 1,0 0-1,-1-1 1,0 2-1,-16 12-2,0-2 0,0 0 0,-2 0 0,1-2 0,-2 0 0,1-2 0,-1 0 0,-1-1 0,0-2 0,-37 8 0,58-14-29,0 1 0,0-1-1,0 0 1,0 1 0,0-1 0,0 0-1,0 0 1,0 0 0,0 0-1,0 0 1,0 0 0,-1 0 0,1 0-1,0 0 1,0-1 0,0 1 0,0 0-1,0-1 1,0 1 0,0-1 0,0 1-1,0-1 1,0 0 0,1 1 0,-1-1-1,0 0 1,0 1 0,0-1 0,1 0-1,-1 0 1,0 0 0,1 0 0,-1 0-1,1 0 1,-1 0 0,1 0-1,-1 0 1,1 0 0,0 0 0,0 0-1,-1 0 1,1 0 0,0 0 0,0-2-1,0 0-39,0-1-1,1 1 1,-1-1-1,1 1 0,0 0 1,0 0-1,0 0 0,0-1 1,1 1-1,-1 0 1,1 0-1,0 1 0,3-5 1,10-12-135,-8 11 158,-1 1-1,1-1 1,1 1 0,-1 0-1,11-7 1,-7 7 26,98-59-82,-91 57 91,-1 1 1,1 1-1,1 1 0,32-7 1,-27 8 119,46-1 0,-65 5-63,1 1 1,0 0 0,-1 0-1,1 1 1,0 0-1,-1 0 1,1 0-1,-1 1 1,1 0-1,-1 0 1,0 0-1,1 0 1,7 7-1,-12-9-36,0 1-1,0 0 1,0 0-1,0 0 1,0 0-1,0 0 0,0 1 1,-1-1-1,1 0 1,0 0-1,-1 0 1,1 1-1,-1-1 0,1 0 1,-1 1-1,0-1 1,0 0-1,1 1 1,-1-1-1,0 0 0,0 1 1,-1 1-1,0 1 3,1-1 1,-1 0-1,-1 0 0,1 0 0,0 0 0,-1 0 1,0 0-1,0 0 0,-2 3 0,-5 4 26,-1 1 0,0-2 1,-16 13-1,-4-1 27,-2-1 1,0-1 0,-1-2-1,-54 19 1,83-34-75,-16 7 27,20-9-29,0 0 1,-1 0-1,1 1 0,0-1 1,0 0-1,-1 0 0,1 0 1,0 1-1,-1-1 0,1 0 1,0 0-1,-1 0 0,1 0 1,-1 0-1,1 0 0,0 0 1,-1 0-1,1 0 0,0 0 1,-1 0-1,1 0 0,0 0 1,-1 0-1,1 0 0,0 0 1,-1 0-1,1-1 0,0 1 1,-1 0-1,1 0 0,0 0 1,-1 0-1,1-1 0,0 1 1,0 0-1,-1-1 0,1-1-6,1 0 0,0-1 0,0 1-1,0 0 1,0 0 0,0 0 0,1 0 0,-1 0-1,0 1 1,1-1 0,-1 0 0,1 1-1,0-1 1,0 1 0,0-1 0,-1 1-1,1 0 1,3-2 0,18-17-6,-13 9 22,1 1 0,0 0 0,0 0 1,1 1-1,16-10 0,-23 16-9,23-14-5,0 1-1,1 2 1,1 1 0,62-19 0,-66 31-26,-26 1 32,1 0 0,-1 0 1,0 0-1,0 0 0,1 0 0,-1 0 0,0 0 1,0 0-1,0 0 0,1 1 0,-1-1 0,0 0 1,0 0-1,1 0 0,-1 0 0,0 0 0,0 0 0,0 1 1,1-1-1,-1 0 0,0 0 0,0 0 0,0 0 1,0 1-1,1-1 0,-1 0 0,0 0 0,0 0 1,0 1-1,0-1 0,0 0 0,0 0 0,0 1 1,0-1-1,0 0 0,0 0 0,0 1 0,0-1 0,0 0 1,0 0-1,0 1 0,0-1 0,0 0 0,0 0 1,0 1-1,0-1 0,0 0 0,0 0 0,0 0 1,0 1-1,0-1 0,-1 0 0,1 0 0,0 0 1,0 1-1,0-1 0,0 0 0,-1 0 0,1 0 1,0 0-1,0 1 0,-1-1 0,-10 13 4,10-12-3,-11 10 9,-1 0 0,0-1 1,-1 0-1,0-1 0,-26 13 0,15-8 7,-234 118 159,251-129-180,-20 9 111,24-10-43,18-5-31,-8 0-29,1 0 1,-1 0-1,0-1 0,0 0 1,-1-1-1,10-8 0,-6 5-4,3-2-8,19-17-8,1 2 0,48-29 0,-56 36 29,-21 16-9,-1 0 1,1 0 0,-1 0 0,1 0 0,0 0-1,0 0 1,0 1 0,0 0 0,0-1 0,0 1-1,0 0 1,0 1 0,0-1 0,4 0-1,-7 2 1,0 0 0,0-1-1,0 1 1,0 0-1,-1 0 1,1 0 0,0-1-1,-1 1 1,1 0-1,0 0 1,-1 0 0,1-1-1,-1 1 1,1 0-1,-1-1 1,1 1 0,-1-1-1,0 1 1,-1 0-1,-34 38 43,20-20-43,-1 2 20,10-13-24,1 1-1,-2-1 1,1-1-1,-16 13 1,22-20-15,1 1-10,1-1 24,-1 0 0,0 1-1,0-1 1,0 0 0,0 0 0,1 1 0,-1-1-1,0 0 1,0 0 0,0 0 0,1 1 0,-1-1 0,0 0-1,0 0 1,1 0 0,-1 0 0,0 0 0,1 0-1,-1 1 1,0-1 0,0 0 0,1 0 0,-1 0 0,0 0-1,1 0 1,-1 0 0,0 0 0,0 0 0,1 0 0,-1 0-1,1-1 1,55-16-138,-1-2-1,0-3 1,75-42 0,-127 63 134,15-10 0,-18 10 10,-15 5-2,-130 55 217,-114 38 286,259-97-504,0 0-1,1 0 1,-1-1 0,0 1-1,0 0 1,0 0 0,0 0-1,0 0 1,0 0 0,0 0-1,0-1 1,0 1 0,0 0-1,0 0 1,0 0 0,0 0 0,0 0-1,0 0 1,-1 0 0,1-1-1,0 1 1,0 0 0,0 0-1,0 0 1,0 0 0,0 0-1,0 0 1,0 0 0,0 0-1,0-1 1,0 1 0,0 0-1,-1 0 1,1 0 0,0 0 0,0 0-1,0 0 1,0 0 0,0 0-1,0 0 1,0 0 0,-1 0-1,1 0 1,0 0 0,0 0-1,0 0 1,0 0 0,0 0-1,0 0 1,-1 0 0,1 0 0,0 0-1,0 0 1,0 0 0,0 0-1,16-16 0,41-32-95,-34 29 92,15-10-34,2 2 1,49-24 0,-72 41 19,-8 5 11,0 0-1,0 0 1,1 1-1,-1 0 1,1 1-1,0 0 1,18-3-1,-28 6 7,1 0 1,-1 0-1,0 0 1,1 0-1,-1 0 0,0 0 1,1 0-1,-1 0 0,1 0 1,-1 0-1,0 1 0,1-1 1,-1 0-1,1 0 0,-1 0 1,0 0-1,1 1 0,-1-1 1,0 0-1,1 0 0,-1 1 1,0-1-1,0 0 1,1 0-1,-1 1 0,0-1 1,0 0-1,1 1 0,-1-1 1,0 0-1,0 1 0,0-1 1,0 1-1,0-1 0,1 0 1,-1 1-1,0 0 0,-6 17 38,-15 14 19,1-11-43,-2 0 0,1-2 0,-2 0-1,-1-2 1,0 0 0,-1-2 0,-1-1 0,0-1-1,-50 17 1,56-22 33,13-5-47,0 0 0,0 0 0,-1-1 0,1 0 0,-13 1 0,18-3-6,1 0 1,0 0-1,0 0 1,-1 0-1,1 0 0,0-1 1,0 1-1,0 0 1,0-1-1,0 1 0,-1-1 1,1 1-1,0-1 0,0 1 1,0-1-1,0 0 1,0 0-1,1 1 0,-1-1 1,0 0-1,0 0 1,0 0-1,1 0 0,-1 0 1,0 0-1,1 0 0,-1 0 1,1 0-1,-1-1 1,1 1-1,0 0 0,-1 0 1,1 0-1,0-1 1,0 1-1,0 0 0,0 0 1,0 0-1,0-1 0,0 1 1,1-1-1,1-4-4,0 0-1,0 0 1,0 0-1,1 1 1,0-1-1,1 1 1,-1-1-1,1 1 0,0 0 1,0 1-1,0-1 1,1 1-1,6-5 1,28-15-10,1 2 1,1 2-1,1 2 1,0 1-1,1 3 1,82-17-1,-108 28 55,1 0 0,21 0 0,-33 3 5,1 0-1,-1 0 1,1 1-1,-1 0 0,0 0 1,1 0-1,-1 1 1,0 0-1,9 4 1,-13-6-32,-1 1 1,0 0 0,0 0 0,1-1 0,-1 1 0,0 0 0,0 0-1,0 0 1,0 0 0,0 0 0,0 0 0,0 1 0,0-1 0,0 0 0,-1 0-1,1 1 1,-1-1 0,1 0 0,-1 1 0,1-1 0,-1 1 0,1-1-1,-1 1 1,0-1 0,0 0 0,0 1 0,0-1 0,0 1 0,0-1 0,0 1-1,-1-1 1,1 1 0,0-1 0,-1 0 0,1 1 0,-1-1 0,0 0-1,1 1 1,-1-1 0,0 0 0,-2 3 0,-2 3 16,-1 0 0,-1 0-1,1 0 1,-1-1 0,-9 7 0,-5 1 0,0-1 0,-2-1-1,0-1 1,0-1 0,-27 8 0,-3 1-12,28-8-32,-2-1 0,0-2 0,0 0-1,0-2 1,-1-1 0,-38 2-1,66-7 16,-1 0-1,0 0 0,0 0 1,1 0-1,-1 0 1,0 0-1,1 0 0,-1-1 1,0 1-1,0 0 0,1 0 1,-1-1-1,0 1 0,1 0 1,-1-1-1,1 1 0,-1-1 1,1 1-1,-1-1 1,1 1-1,-1-1 0,1 1 1,-1-1-1,1 1 0,-1-1 1,1 0-1,0 1 0,-1-1 1,1-1-1,-1 0-3,1 0 0,0 0 0,-1 0 0,1-1 0,0 1 0,0 0 1,1 0-1,-1-1 0,0 1 0,2-3 0,-1-1-4,1 0-1,1 0 1,-1 0 0,1 0-1,0 1 1,0-1 0,6-7-1,7-4 3,1 0 1,0 1-1,1 0 0,1 2 0,0 0 0,1 1 1,1 1-1,0 1 0,0 1 0,1 0 0,0 2 0,38-9 1,-59 17 12,1-1 1,-1 1-1,1 0 1,0-1-1,-1 1 1,1 0-1,0 0 1,-1 0-1,1 1 1,-1-1-1,1 0 1,0 0-1,-1 1 1,1-1-1,-1 1 1,1 0-1,-1-1 1,1 1-1,-1 0 1,1 0-1,-1 0 1,0 0-1,0 0 1,1 0-1,-1 0 1,0 0-1,0 1 1,0-1-1,0 0 1,0 1-1,0-1 1,-1 0-1,1 1 1,0-1-1,0 3 1,1 4 18,-1 0 0,0 1 0,0-1 0,0 0 0,-2 14 0,1-10 2,0-7-20,-1-1 1,0 0-1,1 1 0,-2-1 1,1 0-1,0 1 0,-1-1 1,0 0-1,0 0 0,0 0 1,-1-1-1,1 1 0,-1 0 1,0-1-1,-3 4 0,-7 5 23,0 0-1,-20 14 0,26-21-26,-7 4-2,-1-2-1,-1 1 1,1-2 0,-1 0-1,0-1 1,0 0 0,-20 2-1,33-7-2,1 0-1,0 0 0,0 0 1,0 0-1,0 0 0,0-1 1,0 1-1,0-1 0,0 1 1,0-1-1,0 0 0,-2-1 1,3 2 2,1 0 0,-1-1 0,1 1 1,-1 0-1,1 0 0,-1-1 1,1 1-1,-1-1 0,1 1 0,-1 0 1,1-1-1,0 1 0,-1-1 1,1 1-1,0-1 0,-1 1 0,1-1 1,0 1-1,0-1 0,-1 1 1,1-1-1,0 1 0,0-1 0,0 1 1,0-1-1,0 0 0,0 1 1,0-1-1,0 1 0,0-1 0,0 0 1,0 1-1,0-1 0,0 1 1,0-1-1,1 1 0,-1-1 0,0 1 1,0-1-1,1 1 0,-1-1 1,0 1-1,1-1 0,-1 1 0,0-1 1,1 0-1,12-12-15,1 1-1,0 0 1,0 0 0,2 2-1,21-13 1,87-36-24,-80 42 71,1 1 0,0 3 1,81-14-1,-85 28 154,-23 6-4,-18-6-171,1-1-1,-1 1 1,0-1 0,1 0 0,-1 1 0,0-1 0,0 1-1,1-1 1,-1 1 0,0-1 0,0 1 0,0-1 0,0 1 0,0-1-1,0 1 1,0 0 0,0-1 0,0 1 0,0-1 0,0 1 0,0-1-1,0 1 1,0-1 0,0 1 0,0-1 0,-1 1 0,1-1-1,0 1 1,0-1 0,-1 1 0,0 0 0,-6 15 152,5-14-143,1 1 1,0 0-1,0-1 1,-1 1-1,0-1 0,1 1 1,-1-1-1,0 0 0,0 1 1,0-1-1,0 0 1,-4 2-1,-19 14 67,7-5-17,-1 0 1,-32 16 0,3-6 31,-60 26 101,101-46-191,-10 4-39,-1 0 0,1-2 1,-1 0-1,0-1 1,0 0-1,-25 0 0,43-4 28,-1 1 0,1-1-1,0 0 1,-1 0 0,1 0 0,0 0-1,0 0 1,-1 0 0,1 0-1,0 0 1,-1 0 0,1 0-1,0 0 1,-1-1 0,1 1 0,0 0-1,0 0 1,-1 0 0,1 0-1,0 0 1,0 0 0,-1-1 0,1 1-1,0 0 1,0 0 0,-1 0-1,1-1 1,0 1 0,0 0-1,0 0 1,0-1 0,-1 1 0,1 0-1,0 0 1,0-1 0,0 1-1,0 0 1,0-1 0,0 1-1,0 0 1,0-1 0,0 1 0,0 0-1,8-16-26,17-11 2,-25 27 25,37-30-10,0 2-1,1 1 1,72-36 0,-71 41 64,-38 22-49,-1 0 0,1 0-1,0 0 1,0 0 0,-1 0-1,1 0 1,0 0-1,0 0 1,-1 0 0,1 1-1,0-1 1,-1 0 0,1 0-1,0 1 1,-1-1 0,1 0-1,0 1 1,-1-1 0,1 1-1,0-1 1,-1 1 0,1-1-1,-1 1 1,1-1 0,-1 1-1,1-1 1,-1 1-1,0 0 1,1 0 0,15 24 41,-14-20-24,2 2 0,-1 1 0,-1-1-1,0 1 1,0 0-1,0 0 1,-1 0-1,0 0 1,-1 0 0,0 0-1,-1 11 1,1-6 7,0-9-22,-1-1-1,0 1 1,0-1-1,0 1 1,0-1-1,-1 1 1,1-1-1,-1 0 1,0 0-1,0 0 1,0 0-1,-1 0 1,1 0-1,-1-1 1,1 1-1,-1-1 1,0 0-1,-4 3 1,-5 4 10,0-1 0,-1-1 0,-16 8 0,28-15-15,-26 12 14,-32 10 0,50-19-24,0-1 0,0 0 1,1 0-1,-1-1 0,0-1 0,0 1 0,0-1 0,-16-2 0,24 2 5,0 0 1,0 0-1,0 0 0,0-1 1,0 1-1,0 0 0,0 0 1,0-1-1,0 1 1,1 0-1,-1-1 0,0 1 1,0-1-1,0 0 0,0 1 1,0-1-1,1 0 0,-1 1 1,0-1-1,1 0 0,-1 0 1,0 1-1,1-1 0,-1 0 1,1 0-1,-1 0 0,1 0 1,0 0-1,-1 0 0,1-1 1,0 0-4,0-1 1,1 1-1,-1 0 1,1 0-1,-1 0 1,1-1-1,0 1 1,0 0-1,0 0 1,0 0-1,0 0 1,1 1-1,1-3 1,6-8-9,1 1 0,1 1 1,16-13-1,7-2 17,1 1-1,2 2 0,0 2 0,71-29 0,-29 22 53,117-27 0,-185 52-28,-1 1 1,1-1 0,17 1 0,-24 1-18,0 1 1,0-1-1,0 0 1,0 1-1,0 0 1,-1 0-1,1 0 1,0 0-1,-1 1 1,1-1-1,-1 1 1,7 4-1,-9-5-5,0 0 0,0 1-1,0-1 1,0 0-1,0 1 1,0-1-1,-1 1 1,1-1 0,0 1-1,-1-1 1,1 1-1,-1-1 1,1 1-1,-1 0 1,0-1-1,0 1 1,0 0 0,0-1-1,0 1 1,0-1-1,0 1 1,0 0-1,-1-1 1,0 3 0,-18 42 75,11-30-50,0-2-9,0-1 1,-1 0 0,-1 0-1,0-1 1,0 0-1,-1-1 1,-1 0 0,-15 11-1,7-9-22,-1 0 0,0-2 0,-1 0 0,0-1 0,0-2 0,-1 0 0,0-1 0,-1-2 0,1 0 0,-34 2 0,44-6-12,0 0 1,1-1 0,-17-2 0,24 1 5,0 1 1,-1-1-1,1 0 1,0-1-1,1 1 0,-1-1 1,0 0-1,0-1 1,1 1-1,-9-6 0,12 7 5,0 0 0,0-1-1,0 1 1,0 0 0,0-1-1,0 1 1,0-1-1,1 1 1,-1-1 0,0 1-1,1-1 1,-1 1 0,1-1-1,0 0 1,-1 1-1,1-1 1,0 0 0,0 1-1,0-1 1,0 1-1,0-1 1,1 0 0,-1 1-1,0-1 1,1 0 0,-1 1-1,1-1 1,0 1-1,-1-1 1,1 1 0,0-1-1,0 1 1,0 0 0,0-1-1,0 1 1,2-2-1,6-7-9,0 1-1,0 0 0,16-13 0,-17 16 0,5-4-3,1 2-1,0 0 1,1 0 0,0 1 0,0 1 0,31-8 0,4-3-5,-19 8 37,0 1 0,0 2-1,42-4 1,-25 4-18,-46 6 5,-1 0 0,0 0 0,1-1-1,-1 1 1,0 0 0,1 0 0,-1 0-1,0 0 1,1 1 0,-1-1-1,0 0 1,0 1 0,1-1 0,-1 0-1,0 1 1,0-1 0,1 1 0,-1 0-1,0 0 1,0-1 0,0 1 0,0 0-1,0 0 1,0 0 0,0 0-1,0 0 1,0 0 0,-1 0 0,1 0-1,0 0 1,-1 1 0,1-1 0,-1 0-1,1 0 1,-1 0 0,0 1 0,1-1-1,-1 0 1,0 1 0,0-1-1,0 0 1,0 1 0,0 1 0,0 2 10,0-1-1,-1 0 1,0 0 0,0 0 0,0 0 0,0 1 0,0-1 0,-1-1 0,1 1 0,-1 0-1,0 0 1,-5 5 0,-5 4-12,-1-1-1,0-1 0,-1 0 1,0-1-1,-1 0 1,0-1-1,0-1 1,-1 0-1,0-1 1,0-1-1,-23 6 0,39-12 1,-24 7-38,-1 0 0,0-2 0,0 0 0,-50 1 0,75-6 37,0 0-1,0 0 1,-1 0 0,1 0 0,0 0-1,0 0 1,-1 1 0,1-1 0,0 0-1,0 0 1,-1 0 0,1 0 0,0 0 0,0 0-1,-1 0 1,1-1 0,0 1 0,0 0-1,-1 0 1,1 0 0,0 0 0,0 0-1,-1 0 1,1 0 0,0 0 0,0-1 0,0 1-1,-1 0 1,1 0 0,0 0 0,0-1-1,0 1 1,-1 0 0,1 0 0,0 0-1,0-1 1,0 1 0,0 0 0,0 0 0,0-1-1,0 1 1,0 0 0,-1 0 0,1-1-1,0 1 1,0 0 0,0 0 0,0-1-1,0 1 1,1-1 0,11-14-31,32-18 5,-40 30 22,27-19 2,0 2 1,1 1-1,55-23 0,-82 40 14,0 1-1,0 0 0,-1 0 1,1 0-1,0 0 0,0 1 1,0 0-1,6 0 0,-9 0-6,-1 0 0,0 0 0,0 0 0,0 1 0,1-1 0,-1 0 0,0 0 0,0 1 0,0-1 0,0 1 0,1-1 0,-1 1 0,0-1 0,0 1 0,0 0 0,0 0 0,0-1 0,-1 1 0,1 0 0,0 0 0,0 0 0,0 0 0,-1 0 0,1 0 0,0 0 0,-1 0 0,1 0 0,-1 0 0,1 1 0,-1-1 0,0 0-1,0 0 1,1 0 0,-1 2 0,-2 4 1,0 0-1,0 0 0,-1 0 0,0-1 0,0 1 0,0-1 0,-1 0 0,0 0 0,0 0 0,-1 0 0,0-1 0,0 0 1,0 0-1,0 0 0,-10 6 0,-17 9-32,25-15 10,0 0-1,-1 0 1,1-1-1,-1 0 1,0 0-1,-1 0 1,1-1-1,-1-1 1,1 1-1,-1-1 1,-9 0-1,18-3 11,0 0-1,0 1 0,0-1 0,0 0 0,1 0 0,-1 0 0,0 0 0,1 0 0,-1 1 1,1-1-1,-1 0 0,1 0 0,-1 1 0,1-1 0,-1 0 0,1 1 0,1-2 0,18-13-62,29-17 0,11-7 13,-45 28 40,1 1-1,30-14 1,-10 5 17,-36 19 3,0 0-1,0 1 0,0-1 1,0 0-1,0 0 1,0 0-1,0 0 0,0 1 1,0-1-1,0 0 1,0 0-1,0 0 0,0 1 1,0-1-1,0 0 0,0 0 1,0 0-1,0 0 1,0 1-1,0-1 0,1 0 1,-1 0-1,0 0 0,0 0 1,0 0-1,0 0 1,0 1-1,1-1 0,-1 0 1,0 0-1,0 0 1,0 0-1,0 0 0,1 0 1,-1 0-1,0 0 0,0 0 1,0 0-1,0 0 1,1 0-1,-1 0 0,0 0 1,0 0-1,0 0 0,0 0 1,1 0-1,-1 0 1,0 0-1,0 0 0,0 0 1,1 0-1,-1 0 1,0 0-1,0 0 0,0 0 1,0 0-1,1-1 0,-10 17 81,-2-2-29,-2-1 0,1 0 1,-2 0-1,-19 13 0,18-14-28,0 0-1,1 1 1,0 1 0,-15 20-1,-22 25 45,48-53-161,6-6 8,-3-1 66,1 1 0,-1 0 0,1-1 0,-1 1 0,1 0 1,-1-1-1,1 1 0,-1 0 0,0-1 0,1 1 0,-1-1 0,0 1 0,1-1 0,-1 1 0,0-1 0,0 1 0,1-1 0,-1 1 0,0-1 1,0 1-1,0-2 0,8-16-913,-7 16 792,0 0 1,1 1-1,-1-1 1,-1 0 0,1 0-1,0 0 1,0 0-1,-1 0 1,1 0-1,0-4 1,-1 5 5,-1-1-26,1 0-1,0 0 1,0 0 0,0 1-1,0-1 1,0 0 0,1 0-1,-1 0 1,0 0 0,1 1-1,1-4 1,-1 5 157,0 0 0,0 0 0,0 0 0,0 0 0,0 0-1,0 0 1,0 0 0,0 0 0,0 0 0,0 1 0,0-1 0,0 0 0,0 1 0,0-1 0,0 1 0,0-1 0,0 1 0,0 0-1,-1-1 1,2 2 0,11 5 43,-4-1-33,0-1-1,0-1 1,1 0 0,11 4-1,-18-7-25,2 1 25,1 0 1,0-1-1,-1 1 1,1-1-1,0-1 1,-1 1-1,1-1 1,0 0-1,0 0 1,-1 0 0,7-2-1,-12 2-3,0 0 0,-1 0 0,1 0 1,0 0-1,0 0 0,0 0 0,0 0 0,0 0 0,0-1 0,0 1 0,0 0 0,0 0 1,0 0-1,-1 0 0,1 0 0,0 0 0,0 0 0,0 0 0,0-1 0,0 1 1,0 0-1,0 0 0,0 0 0,0 0 0,0 0 0,0 0 0,0 0 0,0-1 1,0 1-1,0 0 0,0 0 0,0 0 0,0 0 0,0 0 0,0 0 0,0-1 0,0 1 1,0 0-1,1 0 0,-1 0 0,0 0 0,0 0 0,0 0 0,0 0 0,0 0 1,0 0-1,0-1 0,0 1 0,0 0 0,0 0 0,1 0 0,-1 0 0,0 0 0,0 0 1,0 0-1,-20 0 47,-28 5-32,32-2 7,0 1-1,0 1 1,-21 9-1,-17 5 72,48-17-84,1 0 0,-1 1 0,1 0-1,-1 0 1,-5 4 0,-9 6 17,18-12-21,348-26 462,-329 22-473,4 0-23,-33 10-7,-3-3 22,1 0-1,-24 3 1,-25 7 20,-52 17 38,60-17-1,-62 23-1,69-21-29,31-12-6,0 2 0,-28 12 0,43-17-17,18-4 0,0 0-1,-1-1 1,0 0-1,20-9 1,-3 1-4,402-105 2,-416 117 32,-18 0-23,0 0 0,0 0 0,0 0 0,0 0 0,0 0 0,0 0 0,0 1 0,0-1 0,0 0 0,1 0-1,-1 0 1,0 0 0,0 0 0,0 0 0,0 1 0,0-1 0,0 0 0,0 0 0,0 0 0,0 0 0,0 0 0,0 1 0,0-1 0,0 0 0,0 0 0,0 0 0,0 0 0,0 0 0,-1 1 0,1-1 0,0 0 0,0 0 0,0 0 0,0 0 0,0 0 0,0 0 0,0 1 0,0-1 0,0 0 0,-1 0 0,1 0 0,0 0 0,0 0 0,0 0 0,0 0 0,0 0 0,0 0 0,-1 0 0,1 0 0,-17 12 76,-1 0-1,0-2 1,-1 0 0,-31 11-1,9-3 61,-15 4-41,-1-1-1,0-3 1,-74 13 0,130-31-102,0 0-1,0 1 1,1-1 0,-1 0 0,0 0 0,0 1-1,0-1 1,0 0 0,1 0 0,-1 0 0,0 0-1,0 0 1,0 0 0,0 0 0,0 0-1,1-1 1,-1 1 0,0 0 0,0 0 0,0-1-1,1 1 1,-1 0 0,0-1 0,0 1 0,1-1-1,-1 1 1,0-1 0,1 1 0,-1-1 0,0 0-1,1 1 1,-1-2 0,1 1-6,0 0-1,0 0 1,1 0-1,-1 0 1,1 0-1,-1 0 1,0 0 0,1 0-1,0 0 1,-1 0-1,1 0 1,-1 0 0,1 0-1,0 0 1,0 1-1,0-1 1,-1 0 0,1 0-1,0 1 1,0-1-1,0 1 1,0-1-1,2 0 1,58-29-151,2 3 0,0 3 0,102-25 0,-136 41 166,-23 7 14,1-1 0,0 1 0,-1 1 1,1-1-1,9 1 0,-6 0 52,-9 4 2,-1 0 0,0 0 0,1 0 0,-2 0 0,1 0 0,-1 7 0,-4-4-19,1-1 1,-2 1-1,1-1 1,-1 0-1,1 0 1,-2-1-1,1 0 0,-1 0 1,-9 6-1,-4 3 27,8-6-50,0 0 1,-1-1-1,0 0 1,0-1-1,0 0 1,-26 6-1,-87 11 19,126-23-47,-4 1-9,1-1 1,-1 0-1,1 0 1,-1 0-1,1 0 1,-1 0-1,1-1 1,0 1-1,-1-1 1,1 0-1,0 0 1,-1 0 0,1-1-1,0 1 1,0-1-1,0 0 1,0 0-1,0 0 1,-2-2-1,4 3 4,1 0 0,1 0-1,-1 0 1,0 0 0,0 0 0,0 0-1,0 0 1,1 0 0,-1 0 0,0 1-1,1-1 1,-1 0 0,1 0 0,-1 0-1,1 0 1,-1 1 0,1-1 0,-1 0-1,1 1 1,0-1 0,-1 0 0,1 1-1,0-1 1,0 1 0,-1-1 0,1 1-1,2-1 1,28-18-48,-26 16 37,19-10 5,0 1 1,0 0 0,1 2 0,0 1 0,1 1-1,0 1 1,0 2 0,1 0 0,49-1 0,-74 5 20,0 1 1,1 0 0,-1 0-1,1 0 1,-1 1 0,1-1-1,-1 1 1,1-1 0,-1 1-1,0 0 1,1 0 0,-1 0 0,0 0-1,0 0 1,0 1 0,0-1-1,2 2 1,-3-1-3,0-1 1,0 1-1,0-1 0,-1 1 1,1-1-1,0 1 0,-1 0 1,0-1-1,1 1 0,-1 0 1,0 0-1,0-1 1,0 1-1,0 0 0,0-1 1,0 1-1,0 0 0,-1 0 1,1-1-1,-1 1 0,1-1 1,-2 4-1,-16 47 42,-2-17 70,19-33-120,-1 0-1,0-1 1,1 1-1,-1 0 1,0-1-1,0 0 1,0 1 0,0-1-1,0 0 1,-1 0-1,1 0 1,0 0-1,-5 1 1,17-17-258,27-4 142,1 1 0,0 3 1,55-16-1,-51 16 64,-41 15 102,-19 11 93,-2 0-58,-1 2 28,-1-1-1,0-2 0,-31 11 1,-8 10 70,37-18-109,22-13-103,7-3-113,-1-1 88,1 0 0,0 1-1,0 0 1,0 0 0,1 1 0,-1-1 0,7-1 0,32-13-112,-32 12 131,0 0-1,-1 1 1,16-3-1,-26 7 37,22-5-30,-23 5 28,1 0 0,-1 0 0,0 0 0,1 0 1,-1 0-1,0 0 0,1 0 0,-1 0 0,0 0 0,1 0 0,-1 0 1,0 0-1,1 0 0,-1 0 0,1 0 0,-1 0 0,0 0 0,1 0 1,-1 1-1,0-1 0,0 0 0,1 0 0,-1 0 0,0 1 0,1-1 1,-1 0-1,0 0 0,0 1 0,1-1 0,-1 0 0,0 1 0,0-1 1,0 0-1,0 0 0,1 1 0,-1-1 0,0 0 0,0 1 0,0-1 1,0 1-1,0-1 0,0 0 0,0 1 0,0-1 0,0 0 0,0 1 1,0-1-1,0 0 0,0 1 0,0-1 0,0 0 0,0 1 0,0-1 1,-1 0-1,1 1 0,0-1 0,0 0 0,0 1 0,-1-1 0,1 0 1,0 1-1,0-1 0,-1 0 0,1 1 0,-6 6 37,1-1-1,-1 1 0,0-1 1,-1 0-1,1-1 0,-11 7 1,-7 7 68,12-10-53,8-6-39,0 0 0,0 1 0,1-1-1,-1 1 1,1 0 0,-1 0 0,-3 6 0,5-8-2,0 1 0,0-1 0,-1 1 0,1-1 0,-1 0 1,1 0-1,-1-1 0,0 1 0,0 0 0,0-1 0,0 0 0,-6 2 0,-9 5 90,6-4 58,8-3-179,10-3-7,17-5 9,-18 4 18,1 1 0,-1 1-1,1-1 1,-1 1 0,1 0 0,6 0-1,-11 1-32,0 0-1,0 0 0,0 0 1,-1 0-1,1 0 1,0 0-1,0 0 0,0 0 1,-1 0-1,1 0 0,0 0 1,0 0-1,0-1 0,-1 1 1,1 0-1,0-1 1,0 1-1,-1-1 0,1 1 1,0 0-1,-1-1 0,1 0 1,0 1-1,-1-1 1,1 1-1,-1-1 0,1 0 1,-1 1-1,1-1 0,-1 0 1,0 1-1,1-1 0,-1 0 1,0 0-1,0 1 1,1-1-1,-1 0 0,0 0 1,0 0-1,0 0 0,0 1 1,0-1-1,0 0 1,0 0-1,0 0 0,0 1 1,0-1-1,-1 0 0,1 0 1,0 0-1,-1 1 0,1-1 1,0 0-1,-1-1 1,-11-33-4936,8 27 3799,-1 1 1,0-1 0,-1 1-1,1 0 1,-1 0-1,-1 0 1,1 1 0,-1 0-1,0 0 1,-11-6 0,-9-9-2381,1-3-14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0:44.482"/>
    </inkml:context>
    <inkml:brush xml:id="br0">
      <inkml:brushProperty name="width" value="0.05" units="cm"/>
      <inkml:brushProperty name="height" value="0.05" units="cm"/>
      <inkml:brushProperty name="color" value="#66CC00"/>
    </inkml:brush>
  </inkml:definitions>
  <inkml:trace contextRef="#ctx0" brushRef="#br0">739 93 392,'0'0'815,"17"-4"4115,-60-1-2713,-80-5-1320,6 0 276,63 5 171,48 4-609,8 0-271,17 4-188,111 59 809,-100-47-947,60 21-1,-8-3-74,12 0 122,-92-32-129,-1-1-1,0 1 1,1-1 0,-1 1-1,1-1 1,-1 0 0,0 0-1,1 1 1,-1-1-1,1 0 1,-1 0 0,1 0-1,-1-1 1,0 1-1,1 0 1,1-1 0,-20-15 792,-32-8-767,-1 1 1,-2 3-1,-75-20 0,56 28-102,19 5-3,47 7 23,-1-1 0,1 1 1,0 0-1,-1 1 0,1-1 0,-10 3 0,13-2 1,-1-1 0,1 1 0,-1-1-1,1 1 1,-1 0 0,1 0 0,-1 1-1,1-1 1,0 0 0,0 1 0,-1-1-1,1 1 1,0 0 0,-2 2 0,4-3 0,0 0 1,0 0-1,0 0 1,0 0-1,0 0 1,0-1-1,0 1 1,1 0-1,-1 0 1,0 0-1,1 0 1,-1 0-1,0 0 1,1 0-1,-1-1 1,1 1-1,-1 0 1,1 0-1,-1-1 1,1 1-1,0 0 1,-1-1-1,1 1 1,0 0-1,0-1 1,-1 1-1,1-1 1,0 1-1,1 0 1,28 14 30,52 9 69,96 16 0,-147-40-2,-25 0 11,-12 0 44,-15-1-97,1-2-1,-37-9 0,-7-1 13,-42-10-53,31 6 0,-231-55-108,255 60 91,33 10 5,27 5 12,123 42 134,-85-27-108,2-2 1,71 13 0,16 0 23,-117-24 21,-14-3 107,-13-4 261,-53-13 46,27 7-506,-59-21 0,50 13-6,25 10 11,1-1 0,-18-9-1,12 6 27,23 10-21,15 4-11,-7-2 7,0-1 0,1 0 0,-1-1 0,12 0 0,32 3 18,-3 1-15,-47-4 68,-2-1-50,-1 0-1,1 1 1,0-1 0,-1 0 0,1 1 0,-1-1 0,1 1-1,-1-1 1,1 0 0,-1 1 0,1-1 0,-1 1 0,1-1-1,-1 1 1,0 0 0,1-1 0,-1 1 0,0 0-1,1-1 1,-1 1 0,0 0 0,0 0 0,1-1 0,-1 1-1,-1 0 1,-27-5 64,15 2-47,-47-12-53,50 13 9,-1 0 0,2 0 0,-1-2 0,0 1 0,-14-8 0,15 4 9,-15-5 2,-1 3-5,19 8 10,77 24 111,-44-19-26,0-2 0,34-2 0,-36 0 83,-23 0-116,-2-2-37,0 1-1,0-1 1,0 0-1,-1 1 1,1-1-1,0 1 1,-1 0-1,1-1 0,-1 1 1,0 0-1,-2-2 1,-62-22-61,48 16 35,16 8 1,-1 0 1,1-1 0,-1 1-1,1 0 1,-1 0-1,1 0 1,-1 1 0,1-1-1,-1 1 1,0-1 0,-3 1-1,4 0-9,31 14-76,21-4 101,0-1-1,56 2 1,-12-2 6,47 6 15,-98-10 73,59 0 1,-153-24 198,-47 4-327,-89-11-132,168 25 124,-127-15-167,145 15 192,0 1-1,0 0 1,0-1 0,0 1-1,-1 0 1,1 0-1,0 0 1,0 0-1,0 0 1,0 1 0,-1-1-1,1 0 1,0 0-1,0 1 1,0-1 0,-2 2-1,4 3-9,11 1 6,43 13 82,1-3 1,67 10-1,120 9 276,-150-24-292,25 1 60,59 10 6,-170-21-108,-9-2-10,-20-4-10,-39-8-49,-2 5-376,-98-28 0,156 35 375,1 0 23,-1 0 0,0 0 0,1 0 1,-1 1-1,0-1 0,-6 2 0,55 13 46,-2-4 8,2-3 0,54 3 1,-32-3-12,-13-2-7,-157-20-218,-278-9-954,362 29 1176,15-2-4,12-1 4,55 8 77,41-10 76,-59 0-114,-34 0-26,-11 0 2,-95 5-82,53-5 39,43 0 16,-1 0-1,1 0 0,-1 0 1,1 0-1,0 0 0,-1 0 1,1 1-1,0-1 1,-1 0-1,1 0 0,0 1 1,-1-1-1,1 0 0,0 0 1,-1 1-1,1-1 1,0 0-1,0 1 0,-1-1 1,1 0-1,0 1 0,0-1 1,0 0-1,-1 1 1,1-1-1,0 1 0,0-1 1,0 0-1,0 1 0,0-1 1,0 1-1,0-1 1,0 1-1,0-1 0,0 0 1,0 1-1,0-1 0,0 1 1,0-1-1,1 0 1,-1 1-1,0-1 0,0 0 1,0 1-1,0-1 0,1 0 1,-1 1-1,0-1 1,0 0-1,1 1 0,-1-1 1,0 0-1,1 1 0,-1-1 1,0 0-1,1 0 1,-1 0-1,0 1 0,1-1 1,-1 0-1,1 0 0,-1 0 1,1 0-1,35 9 9,1-1-1,72 4 1,77-10 102,-111-3-57,-75 2-53,1-1 1,-1 0 0,0 0 0,1 0 0,-1 0 0,1 1 0,-1-1 0,1 0 0,-1 0-1,1 0 1,-1 0 0,0 0 0,1 0 0,-1 0 0,1-1 0,-1 1 0,1 0 0,-1 0-1,0 0 1,1 0 0,-1 0 0,1-1 0,-1 1 0,0 0 0,1 0 0,-1-1 0,1 1-1,-1 0 1,0-1 0,0 1 0,1 0 0,-1-1 0,1 0 0,-15-9-25,3 5-21,-1 1-1,1 0 1,-1 0 0,1 1-1,-16-1 1,-19-6-164,27 5 154,0 0 0,0 2 0,-1 0 0,1 2 1,0 0-1,-1 1 0,-19 2 0,28-2 52,-10 1-8,20-1 11,1 0-1,-1 0 1,1 0 0,-1 1-1,1-1 1,-1 0 0,1 0-1,0 0 1,-1 0 0,1 0 0,-1 1-1,1-1 1,-1 0 0,1 0-1,0 0 1,-1 1 0,1-1-1,0 0 1,-1 1 0,1-1-1,0 0 1,-1 1 0,1-1 0,0 1-1,0-1 1,-1 0 0,1 1-1,0-1 1,0 1 0,0-1-1,0 1 1,2 1-1,0-1 1,0 1-1,0-1 0,1 1 1,-1-1-1,1 0 0,-1 0 1,1 0-1,0 0 0,-1-1 1,6 2-1,7 0 5,77 11 99,130 2-1,-221-15-95,-20-1 9,-14-3-5,-1 1 0,-64 4 0,30 1-4,18 3-44,48-5 19,30 9 68,163 15 946,-162-20-969,0-2 0,44-2-1,-34 0-1,-36 0-18,0 0 0,0 0 0,-1-1-1,1 1 1,0-1 0,-1 1 0,1-1 0,0 0-1,-1 0 1,1 0 0,4-3 0,-7 4-6,0 0 1,0 0-1,0 0 0,0 0 1,0-1-1,1 1 1,-1 0-1,0 0 0,0 0 1,0 0-1,0 0 1,0-1-1,0 1 0,0 0 1,0 0-1,0 0 1,0 0-1,0 0 0,0-1 1,0 1-1,0 0 1,0 0-1,0 0 0,0 0 1,0-1-1,0 1 0,0 0 1,0 0-1,0 0 1,0 0-1,0 0 0,0-1 1,0 1-1,0 0 1,0 0-1,0 0 0,0 0 1,-1 0-1,1-1 1,0 1-1,0 0 0,0 0 1,0 0-1,0 0 1,0 0-1,-1 0 0,1 0 1,0 0-1,0 0 1,0 0-1,0-1 0,0 1 1,-1 0-1,1 0 1,0 0-1,-26-3-15,-137-2 46,129 5-48,33 0 22,0 0 1,-154 5-62,233 0 63,-42 0-6,-176-5 11,97-6 25,29 3-29,1 1 1,-1 0 0,-25 0-1,170 12-100,-115-5 74,-16-4 12,-6 2 1,2-2 3,-1 0 1,0-1 0,-1 0 0,1 0-1,0 0 1,0-1 0,0 1-1,1-1 1,-8-2 0,5 1-17,-15-2-40,7 2-104,0-1 0,0 0 0,0-1 0,0-1 0,-26-12 0,5-11-1250,-6-3-3753,41 30 4500,-1 1-1,0-1 1,0 0 0,0 1-1,0-1 1,0 1 0,0 0-1,0-1 1,0 1 0,1 0-1,-5 0 1,5 0 318,-15 0-3000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0:49.765"/>
    </inkml:context>
    <inkml:brush xml:id="br0">
      <inkml:brushProperty name="width" value="0.05" units="cm"/>
      <inkml:brushProperty name="height" value="0.05" units="cm"/>
      <inkml:brushProperty name="color" value="#66CC00"/>
    </inkml:brush>
  </inkml:definitions>
  <inkml:trace contextRef="#ctx0" brushRef="#br0">777 25 256,'4'0'152,"0"-1"-1,-1 1 1,1-1-1,0 0 1,-1 0-1,1 0 1,0-1-1,-1 1 1,0-1 0,5-2-1,-8 3 129,-35-8 2286,15 9-2185,-19-1 564,0 2 0,-44 8-1,-30 0-672,-81 26 354,-3 15 125,186-46-674,1 0 0,-1 0-1,1 1 1,-11 7 0,15-9-44,5-2 0,7 2 136,-5-2-150,0 0 0,0 0 1,1-1-1,-1 1 1,0-1-1,0 1 1,0-1-1,1 1 0,-1-1 1,0 0-1,0 1 1,1-1-1,-1 0 0,0 0 1,2 0-1,23-2 176,44-9 1,-65 10-168,0 0 1,32-6 311,-1 1-1,44 0 1,16-9-54,-11 5-54,-84 10-95,-1 0-100,0 0 0,0 0 0,0-1 0,0 1 0,0 0 0,0 0 0,0-1 0,0 1 0,0 0 0,-1 0 0,1-1 0,0 1 0,0 0 0,0 0 0,0 0 0,-1-1 0,1 1 0,0 0 0,0 0 0,0 0 0,-1 0 0,1 0 0,0-1 0,0 1 0,-1 0 0,1 0 0,0 0 0,0 0 0,-1 0 0,1 0 0,0 0 0,-1 0 0,1 0 0,0 0 0,0 0 0,-1 0 0,1 0 0,0 0 0,0 0 0,-1 0 0,1 0 0,0 0-1,0 0 1,-1 1 0,1-1 0,0 0 0,0 0 0,-1 0 0,-67 20 30,50-12-67,1 0 0,0 1 0,0 1 0,1 1-1,0 1 1,1 0 0,0 0 0,-19 22 0,30-29 1,3-4-1,0 0 1,0 0-1,0 0 1,0 0 0,0 1-1,0-1 1,0 0 0,0 1-1,0-1 1,1 0-1,-1 1 1,1-1 0,-1 1-1,1-1 1,-1 4-1,-3 6 17,1 2 99,3-12-105,0-1 1,1 1-1,-1-1 0,1 0 1,-1 1-1,1-1 0,-1 1 1,1-1-1,-1 0 0,1 1 1,-1-1-1,1 0 0,-1 0 1,1 1-1,0-1 0,-1 0 1,1 0-1,-1 0 0,1 0 1,0 0-1,-1 0 1,1 0-1,0 0 0,-1 0 1,1 0-1,1 0 0,13-2 80,0 0-1,0-1 0,0 0 1,0-1-1,27-12 1,-31 12-72,-1-1-15,-1 1 0,0-1 0,0-1 1,10-8-1,12-7 5,-13 0 2,-10 9-4,1-4 0,-9 16-7,0-1 0,1 1 0,-1-1-1,0 0 1,0 1 0,1-1 0,-1 1 0,0-1 0,0 0 0,0 1 0,0-1-1,1 0 1,-1 1 0,0-1 0,0 0 0,0 1 0,-1-1 0,1 0 0,0 1 0,0-1-1,0 0 1,0 1 0,-1-1 0,1 1 0,0-1 0,-1-1 0,-3 1-5,1-1 0,-1 1 0,0 0 0,1 0 0,-1 0 0,0 0 0,0 1 0,0-1 0,0 1 0,-7 0 0,-45 8-77,23-2 61,21-3 21,0 1 0,0 0 0,1 0 0,-1 1 0,-20 13 1,-15 6-3,38-20 1,1 0 1,0 1-1,0-1 0,0 2 1,0-1-1,1 1 0,0 0 1,0 0-1,-9 12 0,16-17 1,0-1 0,0 0 0,0 0 0,0 0 0,0 0 0,0 0 0,0 1 0,-1-1 0,1 0 0,0 0 0,0 0 0,0 0 0,0 1 0,0-1 0,0 0 0,0 0 1,0 0-1,0 0 0,0 1 0,0-1 0,0 0 0,0 0 0,1 0 0,-1 0 0,0 1 0,0-1 0,0 0 0,0 0 0,0 0 0,0 0 0,0 0 0,0 1 0,0-1 0,1 0 0,-1 0 0,0 0 0,0 0 0,0 0 0,0 0 0,0 0 0,1 1 0,-1-1 0,0 0 0,0 0 0,0 0 0,1 0 0,13 4 29,10 0 20,-17-4-41,1-1 0,-1-1 0,1 1 1,-1-1-1,0 0 0,0-1 0,0 0 0,0 0 0,7-4 0,-12 5-2,0-1 1,0 1-1,0 0 0,-1-1 0,1 1 0,-1-1 0,0 1 0,1-1 0,-1 1 1,0-1-1,-1 0 0,1 0 0,0 0 0,-1 1 0,0-1 0,1 0 0,-1 0 0,0 0 1,-1 0-1,1 0 0,0 1 0,-1-1 0,0 0 0,1 0 0,-1 0 0,0 1 1,-1-1-1,1 1 0,0-1 0,-1 1 0,1-1 0,-1 1 0,-2-3 0,2 4 29,2 1-32,0-1 1,0 1-1,0 0 1,0-1-1,0 1 1,-1 0-1,1 0 0,0-1 1,0 1-1,0 0 1,-1 0-1,1 0 0,0-1 1,0 1-1,-1 0 1,1 0-1,0 0 0,-1-1 1,1 1-1,0 0 1,0 0-1,-1 0 0,1 0 1,0 0-1,-1 0 1,1 0-1,0 0 0,-1 0 1,1 0-1,0 0 1,-1 0-1,1 0 1,0 0-1,0 0 0,-1 0 1,1 0-1,0 0 1,-1 0-1,1 1 0,-1-1 1,-13 4 101,13-3-85,-1-1-15,-1 1-1,0 0 0,1 0 0,-1 1 1,1-1-1,0 0 0,-1 1 0,1-1 1,0 1-1,0 0 0,0 0 0,0 0 0,0 0 1,0 0-1,1 0 0,-1 0 0,1 1 1,-3 3-1,2 0 0,0-1 0,1 1 1,-1-1-1,1 1 0,0 0 1,1-1-1,-1 12 0,2-14-4,-1-1 0,1 1 0,0-1 0,0 1 0,0 0 0,1-1 0,-1 0 0,0 1 0,1-1 0,0 0 0,-1 0 0,4 3 0,-3-4 7,1 0 0,-1-1 0,1 1 1,0-1-1,-1 0 0,1 0 0,-1 0 0,1 0 0,-1 0 0,1 0 0,-1-1 0,1 1 1,-1-1-1,1 0 0,-1 0 0,1 0 0,-1 0 0,0 0 0,1 0 0,-1-1 1,0 1-1,0-1 0,3-2 0,-3 2-6,0-1 0,-1 1 0,1-1 0,0 0 0,-1 0 0,0 0 0,0 0 0,0 0 0,0 0-1,0 0 1,0 0 0,-1 0 0,0 0 0,1 0 0,-1 0 0,0-1 0,-1 1 0,1-3 0,0 1-4,0 1 4,1-1 1,-1 1-1,1-1 1,1 1 0,-1 0-1,0 0 1,1 0-1,0 0 1,4-6 0,-4-8 102,-2 15 53,-1 14-90,1 68-1,0-80-54,1-8-2,0 8-10,0 0 0,0 0 1,-1 1-1,1-1 1,0 0-1,-1 0 1,1 0-1,-1 0 1,1 0-1,-1 1 0,1-1 1,-1 0-1,0 0 1,0 0-1,1 0 1,-1 0-1,0 0 1,0 0-1,0-1 0,0 1 1,0 0-1,0 0 1,0 0-1,-1 0 1,1-2-1,-24-28-2,23 30 2,-2-12 36,3 13-36,0 0 0,0 0 1,0-1-1,0 1 0,0 0 0,0 0 0,0 0 1,0-1-1,0 1 0,0 0 0,0 0 1,0 0-1,0-1 0,0 1 0,0 0 1,0 0-1,0 0 0,0-1 0,0 1 0,0 0 1,0 0-1,0 0 0,0-1 0,0 1 1,0 0-1,-1 0 0,1 0 0,0 0 0,0-1 1,0 1-1,0 0 0,0 0 0,-1 0 1,1 0-1,0 0 0,0 0 0,0 0 1,-1-1-1,1 1 0,0 0 0,0 0 0,0 0 1,-1 0-1,1 0 0,0 0 0,0 0 1,0 0-1,-1 0 0,1 0 0,0 0 0,0 0 1,-1 0-1,0 0 32,-34 24 23,33-22-53,-1 0 0,1 1 1,0-1-1,0 1 1,0-1-1,0 1 1,1 0-1,-1 0 0,1 0 1,-1 0-1,1 0 1,0 0-1,0 0 0,1 0 1,-2 6-1,9 6 4,-5-14-8,-1 1-1,0-1 1,0 1-1,0-1 0,-1 1 1,1 0-1,0-1 0,-1 1 1,1 0-1,-1-1 1,1 1-1,0 4 0,-1 41-9,0-46 6,8 4 136,-8-6-54,1 1-36,-1-1 0,0 0 0,0 1 0,1-1 1,-1 0-1,0 1 0,0-1 0,0 0 0,0 1 0,0-1 0,0 0 0,0 0 0,0 1 0,0-1 0,0 0 0,0 1 0,-1-1 0,1 0 0,0 1 0,0-1 0,-1 0 0,1 1 0,-1-2 0,-8-16 198,3-7-181,6 23-57,0 0 0,0 0 0,-1 0 0,1-1 0,-1 1 0,1 0 0,-1 0 0,0 0 1,0 0-1,0 0 0,-1-2 0,1 2-1,1 0 0,-1 0 1,1 1-1,-1-1 1,1 0-1,0 1 1,0-1-1,0 0 0,0 0 1,0 0-1,1-1 1,-1-4-8,2 2 0,12-4 5,-13 9 3,0-1 0,-1 1 0,1 0 0,-1 0 0,1-1 0,0 1 0,-1 0 0,1-1 0,-1 1 0,1 0 0,-1-1 0,0 1 0,1-1 0,-1 1 0,1-1 0,-1 1 0,0-1 0,1 0 0,-1 1 0,0-1 0,0 1 0,1-1 0,-1 0 0,0 1 0,0-1 0,0 1 0,0-1 0,0 0 0,0 1 0,0-1 0,0 0 0,0 1 0,0-1 0,0 0 0,0 1 0,-1-2 0,2-7-24,0 8 20,-1 0 0,0 0 1,0 0-1,0 1 0,0-1 0,1 0 0,-1 0 0,0 0 0,0 0 0,0 1 0,-1-1 0,1 0 0,0 0 0,0 0 1,0 0-1,-1 1 0,1-1 0,0 0 0,-1 0 0,1 1 0,0-1 0,-1 0 0,1 1 0,-1-1 0,0 0 0,1 1 1,-1-1-1,1 1 0,-1-1 0,-1 0 0,1 0 15,-2 0-2,-7-5-14,11 4-4,11 1 2,31-4 12,35-9 2,-17 9-46,34 0 14,-71 3 25,0 0 0,36-9 0,-36 6-16,-1 1 0,39-2 0,16-3-135,-59 4 88,-17 3 54,-14 5 8,-214 44-128,193-41 48,32-6 68,-3-1-39,3 2 49,1-1 0,-1 0-1,1 0 1,0 0 0,-1 0 0,1 0-1,-1 1 1,1-1 0,-1 0-1,1 0 1,0 0 0,-1 0-1,1 0 1,-1-1 0,1 1-1,0 0 1,-1 0 0,1 0-1,-1 0 1,1 0 0,0 0 0,-1-1-1,1 1 1,-1 0 0,1 0-1,0-1 1,-1 1 0,1 0-1,0 0 1,0-1 0,-1 1-1,1 0 1,-1-2 0,1 2-29,26-6-75,16-3 101,70-6 0,-82 11 7,71-1-6,-99 5 12,-21 4 1,-16-2-11,-38 7 1,-8 1-1,-265 35 12,328-42-9,-52 11-8,69-12 3,9-1 2,12 1 2,165-16 19,18-1 4,-110 6-18,39-6 8,-107 14 7,-21 2-15,-15-1-11,-23 1 4,-34 7 0,34-3 2,-39 0 0,-118 12-5,70-4 5,103-11 4,-7-1 17,0 2-1,-27 6 0,45-6-16,14-5 4,1 0 0,0 0-1,0 1 1,0 0 0,0 0-1,13 2 1,5-3 9,259-22 0,-208 16-9,55-3 10,-93 7-1,-36 4-10,-6 0-1,-20 4 0,-10 0-13,-44 1 1,-12 1-8,-30 8 13,-13 1 2,56-6 16,351-46 62,-239 33-70,388-22 112,-740 46-70,201-10-42,2-1-63,111-9 46,5-1 0,-1 0 8,1 0 0,0 0 0,-1 0 0,1 1 0,0-1 0,0 1 0,-1 0 0,1-1 1,0 1-1,4 1 0,-2-1 4,33-7 3,1 1-1,49 0 1,-36 1 31,-50 5-26,4 0 67,-14 0-32,-206-4-60,213 4-1,2 0 0,163-5 27,-62 0 55,-87 2 124,-14-1 26,-9 0-52,-13 1-123,0 0-1,0 1 1,0 2-1,-36 2 1,1 0-39,-170-2-83,284-5 156,-42 3-42,-1 0-1,26 1 0,-41 1-41,0-4 3,0 3 58,-113 6-61,-97 12-41,108-5 59,85-12-1,-34 6-12,51-6 3,0 0 0,0 0 0,0 0 0,0 0 0,-1 0 0,1 0-1,0 0 1,0 0 0,0 0 0,0 0 0,0 0 0,0-1 0,0 1 0,-1 0 0,1 0 0,0 0 0,0 0 0,0 0 0,0 0 0,0 0 0,0 0 0,-1 0 0,1 0 0,0 0 0,0 0 0,0 1 0,0-1 0,0 0 0,0 0 0,0 0 0,-1 0 0,1 0 0,0 0 0,0 0 0,0 0 0,0 0 0,0 0 0,0 0-1,0 0 1,0 0 0,0 1 0,-1-1 0,1 0 0,0 0 0,0 0 0,0 0 0,0 0 0,0 0 0,0 0 0,0 1 0,0-1 0,0 0 0,0 0 0,0 0 0,0 0 0,0 0 0,0 0 0,0 1 0,0-1 0,0 0 0,0 0 0,0 0 0,0 0 0,0 0 0,0 0 0,0 1 0,0-1 0,1 0 0,11 4-2,21 1-1,-32-5 3,29 3 0,1-2 0,56-5 0,-1 0 0,141-10 0,-192 9 16,-32 4-13,-8-1 8,-13 0-226,-57 1-6315,65 2 5312,-15 5-3585,15 3 1312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1:03.872"/>
    </inkml:context>
    <inkml:brush xml:id="br0">
      <inkml:brushProperty name="width" value="0.05" units="cm"/>
      <inkml:brushProperty name="height" value="0.05" units="cm"/>
      <inkml:brushProperty name="color" value="#66CC00"/>
    </inkml:brush>
  </inkml:definitions>
  <inkml:trace contextRef="#ctx0" brushRef="#br0">1056 335 1288,'-18'-2'2542,"14"2"-2454,1-1-1,0 1 1,-1 0-1,1 0 0,0 0 1,-1 0-1,1 1 1,-4 0-1,-62 5 525,-116 19 449,-11 3-172,38-4 17,20-4 379,51-6 541,87-14-1810,0 0-1,0 0 1,0 0 0,0 0 0,0 0 0,0 0 0,0 0 0,0 0-1,1 1 1,-1-1 0,0 0 0,0 0 0,0 0 0,0 0 0,0 0-1,0 0 1,0 0 0,0 0 0,0 0 0,0 0 0,0 0 0,0 0 0,0 0-1,0 0 1,0 1 0,0-1 0,0 0 0,0 0 0,0 0 0,0 0-1,0 0 1,0 0 0,0 0 0,0 0 0,0 0 0,0 0 0,0 1-1,0-1 1,0 0 0,18 2 513,24-1 51,123-9 9,190-33 1,-200 12-478,-132 22-59,15-1 220,-38 8-258,0 0 0,0-1 0,0 1 0,0 0 0,0 0 0,-1-1-1,1 1 1,0 0 0,0 0 0,0-1 0,0 1 0,0 0 0,0 0-1,-1 0 1,1-1 0,0 1 0,0 0 0,0 0 0,-1 0 0,1 0-1,0-1 1,0 1 0,-1 0 0,1 0 0,0 0 0,0 0 0,-1 0-1,1 0 1,0 0 0,0 0 0,-1 0 0,1 0 0,0 0 0,0 0-1,-1 0 1,1 0 0,0 0 0,0 0 0,-1 0 0,1 0 0,0 0-1,-1 0 1,-17 1 124,0 1-1,-27 5 1,-14 3 29,-81 13 365,-218 66 0,342-85-488,9-2-19,0-1 0,0 1 0,0 0 0,0 1 0,1 0 0,-1 0 0,1 0 0,-12 8 0,18-10-23,0-1 1,0 1-1,0-1 1,0 0-1,0 1 1,0-1-1,1 1 1,-1-1 0,0 1-1,0-1 1,0 0-1,1 1 1,-1-1-1,0 0 1,0 1-1,1-1 1,-1 0-1,0 1 1,1-1-1,-1 0 1,0 0 0,1 1-1,-1-1 1,0 0-1,1 0 1,-1 0-1,1 1 1,-1-1-1,0 0 1,1 0-1,-1 0 1,1 0 0,-1 0-1,1 0 1,-1 0-1,0 0 1,1 0-1,-1 0 1,1 0-1,20 4 77,-2-3-5,-1 0 0,0-2-1,36-4 1,-6-1 61,3 1 1,0-3 1,-1-2 0,56-20 0,-84 24-72,-1-2 0,29-14 0,-45 19-39,1 0 1,-1 0-1,0-1 0,0 0 1,-1 0-1,1 0 1,-1-1-1,0 1 0,0-1 1,0 0-1,-1 0 0,0 0 1,4-7-1,-7 11-25,0 1 0,0-1-1,1 1 1,-1-1 0,0 0-1,0 1 1,0-1 0,0 1 0,0-1-1,0 0 1,0 1 0,0-1 0,0 1-1,0-1 1,0 0 0,0 1-1,0-1 1,-1 1 0,1-1 0,0 1-1,0-1 1,-1 0 0,1 1 0,0-1-1,-1 1 1,1 0 0,0-1 0,-1 1-1,1-1 1,-2 0 0,-21-9 15,-26 4-19,-5 9 23,-1 3-1,1 2 0,1 2 0,0 3 1,-69 25-1,96-30 19,0 2 0,1 1-1,0 1 1,0 1 0,-28 21 0,52-34-32,0 1 1,1-1-1,-1 0 0,0 1 0,1-1 1,-1 1-1,1 0 0,-1-1 0,0 1 0,1-1 1,0 1-1,-1 0 0,1-1 0,-1 1 1,1 0-1,0 0 0,-1-1 0,1 1 0,0 0 1,0 0-1,0-1 0,0 1 0,0 0 1,0 0-1,0 0 0,0-1 0,0 2 1,0 0 11,1-1 0,0 0 1,0 0-1,-1 0 0,1 1 1,0-1-1,0 0 1,0 0-1,0 0 0,0 0 1,0 0-1,1 0 0,1 1 1,3 1 63,0 0 1,-1-1-1,2 1 1,-1-1-1,11 2 1,17 1 199,1-2-1,0-2 1,0-1-1,48-7 1,-21-2-122,95-27 0,-143 32-163,0-1 0,-1 0 0,0-1 0,0 0-1,0-1 1,17-13 0,-26 17-5,0 0-1,1-1 1,-1 1 0,-1-1-1,1 0 1,0 0-1,-1-1 1,0 1 0,0-1-1,0 1 1,-1-1-1,0 0 1,1 0 0,-2 0-1,1 0 1,-1-1 0,1 1-1,-1 0 1,0-9-1,-1 11 1,0-1-1,0 1 0,0 0 1,-1 0-1,1 0 0,-1-1 0,0 1 1,0 0-1,0 0 0,0 0 1,-1 0-1,1 0 0,-1 1 1,1-1-1,-1 0 0,0 1 0,0-1 1,-4-3-1,3 4-1,-1 0 0,1-1 1,-1 1-1,0 1 0,0-1 0,0 0 0,0 1 0,0 0 1,0 0-1,0 0 0,-1 1 0,1-1 0,0 1 0,-5 0 1,-16 1 4,1 0 0,0 2 1,-1 0-1,1 2 1,1 1-1,-1 1 1,1 1-1,0 0 0,1 2 1,0 1-1,1 1 1,0 0-1,0 2 0,2 0 1,-28 26-1,45-37 6,-1 0 0,1 0 0,1 0 0,-1 0 0,0 0 0,1 0 0,-1 0 1,1 0-1,0 0 0,0 1 0,0-1 0,1 1 0,-1 5 0,0-8 1,1 0-1,0 0 1,0 1 0,0-1 0,0 0 0,0 0 0,0 1 0,0-1 0,1 0 0,-1 0-1,0 0 1,1 1 0,-1-1 0,1 0 0,-1 0 0,1 0 0,-1 0 0,1 0 0,0 0-1,0 0 1,-1 0 0,1 0 0,0 0 0,0 0 0,0-1 0,0 1 0,0 0-1,0-1 1,0 1 0,0 0 0,0-1 0,1 1 0,-1-1 0,0 0 0,0 1 0,0-1-1,1 0 1,-1 0 0,0 0 0,2 0 0,16 0 38,0-2 0,0 0 0,0-1 0,-1-1 0,1 0 0,24-10 0,-32 9-42,0 1 1,0-2-1,-1 1 1,1-2-1,-1 1 0,0-1 1,-1-1-1,0 0 1,0 0-1,-1-1 1,9-10-1,-16 18 1,0-1 1,0 1-1,0 0 0,0-1 1,0 1-1,0-1 0,0 1 1,0-1-1,-1 0 0,1 1 0,0-1 1,-1 0-1,0 0 0,1 1 1,-1-1-1,0 0 0,0 0 1,0 0-1,0 1 0,0-1 1,0 0-1,-1 0 0,1 1 0,-1-1 1,1 0-1,-1 1 0,1-1 1,-1 0-1,0 1 0,0-1 1,0 1-1,0-1 0,0 1 1,0-1-1,0 1 0,-1 0 1,1 0-1,0-1 0,-1 1 0,1 0 1,-1 0-1,1 1 0,-1-1 1,-3-1-1,-1-1-2,-1 0-1,0 1 1,0 0 0,0 0-1,0 1 1,-1 0 0,1 0-1,0 1 1,-14 0 0,2 3 4,0 0-1,0 2 1,1 0 0,-35 15 0,-61 39 1,95-48-5,-1 1 21,0 1 0,0 1 0,1 1 0,1 1 0,0 0 0,-16 21-1,34-37-17,0 0 0,-1 1 0,1-1 0,-1 1 0,1-1 0,0 1 0,-1-1 0,1 1 0,0-1 0,0 1 0,-1-1 0,1 1 0,0-1 0,0 1 0,0 0 0,0-1 0,0 1 0,0-1 0,0 1 0,0-1 0,0 1 0,0 0 0,0-1 0,0 1 0,0-1 0,0 1 0,0-1 0,1 1-1,-1-1 1,1 2 0,16 11 55,-8-10-15,-1 0 0,0-1 0,16 3 0,6-4 2,0-1 1,0-1-1,0-1 1,0-2-1,0-1 0,39-13 1,-58 16-41,0-2 0,0 1 0,-1-2 0,1 1 0,-1-1 0,0-1 0,0 0 0,-1 0 0,0-1 1,0 0-1,0-1 0,-1 0 0,0 0 0,-1-1 0,1 0 0,-2 0 0,1-1 0,-2 1 0,8-17 0,-11 23-7,-1 0 0,1 0 0,-1 0-1,0 0 1,0 0 0,0 0 0,-1 0 0,1 0-1,-1 0 1,1 0 0,-1-1 0,0 1 0,0 0 0,-1 0-1,1 0 1,-1-1 0,1 1 0,-1 0 0,0 0-1,0 0 1,-1 0 0,1 0 0,0 0 0,-1 1-1,0-1 1,0 0 0,0 1 0,0-1 0,0 1-1,0 0 1,0-1 0,-1 1 0,1 0 0,-5-2-1,2 1 4,0 0 0,-1 1 0,1 0 0,-1-1 0,0 2 0,1-1 0,-1 1 0,0 0 0,-11-1 0,-56 3-2,34 4 9,0 2 1,0 1-1,1 2 0,1 2 1,0 2-1,0 1 0,-60 35 1,83-42 19,0 0 1,1 1 0,-17 16-1,27-23-19,0 1 0,0 0-1,1 0 1,0 0 0,-1 0-1,1 0 1,0 1 0,1-1-1,-3 5 1,4-6-4,-1-1-1,1 1 1,0-1-1,0 1 1,-1 0-1,1-1 1,0 1 0,0-1-1,1 1 1,-1 0-1,0-1 1,1 1-1,-1-1 1,0 1-1,1-1 1,0 1 0,-1-1-1,1 1 1,0-1-1,0 0 1,0 0-1,2 3 1,1-1 4,0 1 1,0-1-1,0-1 1,0 1-1,1-1 0,-1 1 1,1-1-1,0-1 1,0 1-1,0 0 1,-1-1-1,1 0 0,7 0 1,67 3 94,-73-4-99,16 1 8,1-2 1,0 0-1,-1-2 0,1-1 0,-1 0 0,0-2 0,0 0 0,-1-1 1,0-2-1,28-14 0,-46 21-25,1 0 0,-1 0 0,0-1 0,-1 1 0,1-1 0,0 1 1,-1-1-1,1 0 0,-1 0 0,0 0 0,0 0 0,0-1 0,0 1 0,-1 0 0,3-7 0,-4 8 5,0 1-1,1-1 0,-1 0 0,0 1 0,0-1 1,0 1-1,0-1 0,0 0 0,-1 1 0,1-1 1,0 1-1,-1-1 0,1 0 0,-1 1 0,1-1 1,-1 1-1,0 0 0,0-1 0,0 1 0,0 0 1,0-1-1,0 1 0,0 0 0,0 0 0,0 0 1,-1 0-1,1 0 0,0 0 0,-1 0 1,1 0-1,0 0 0,-1 1 0,1-1 0,-1 1 1,0-1-1,1 1 0,-3-1 0,-9-2-7,1 1-1,-1 0 1,0 1 0,1 0-1,-1 1 1,0 1 0,0 0-1,1 0 1,-1 1-1,1 1 1,-21 7 0,16-4 29,1 1 0,0 0 0,0 2 1,0 0-1,1 0 0,0 2 0,-22 19 0,36-29-5,-1 0-1,1 0 0,-1 0 0,1 1 1,0-1-1,-1 0 0,1 1 0,0-1 0,0 1 1,0-1-1,0 1 0,0 0 0,0-1 1,1 1-1,-1 0 0,0 0 0,1 0 0,0-1 1,-1 1-1,1 0 0,0 0 0,0 0 0,0 0 1,0 0-1,0-1 0,0 1 0,1 0 1,-1 0-1,1 0 0,-1 0 0,1-1 0,0 1 1,-1 0-1,1-1 0,0 1 0,2 2 0,0-1 12,0 0 0,1 0 0,-1 0 0,1-1 0,-1 1 0,1-1 0,0 0 0,0 0 0,0 0 0,0-1 0,0 1-1,0-1 1,1 0 0,4 0 0,25 3 57,1-2 1,0-1-1,-1-2 0,1-1 0,0-2 1,-1-1-1,0-2 0,0-2 0,-1 0 1,0-3-1,32-15 0,-54 21-55,0 0 1,-1-1-1,0 0 0,0-1 1,0 0-1,-1-1 0,16-19 1,-24 25-25,1 0 1,0 0 0,-1-1-1,0 1 1,1-1-1,-1 1 1,-1-1 0,1 0-1,0 1 1,-1-1-1,0 1 1,0-1 0,0 0-1,0 1 1,-1-1-1,1 0 1,-1 1 0,0-1-1,0 1 1,0-1-1,-1 1 1,1-1 0,-1 1-1,0 0 1,0 0-1,0 0 1,0 0 0,0 0-1,-1 0 1,1 1-1,-1-1 1,0 1 0,0 0-1,0-1 1,0 1-1,0 1 1,0-1 0,0 0-1,-1 1 1,1 0-1,-6-2 1,-9 0-2,-1 1 1,1 0-1,-1 2 0,0 0 1,0 1-1,1 1 0,-1 1 0,1 0 1,-23 8-1,-5 4 55,1 2 1,-62 32-1,65-28 102,2 3 0,0 1-1,-71 60 1,107-81-127,0 0-1,0 1 1,0-1 0,0 1-1,1 0 1,0 0 0,0 0 0,1 1-1,-1-1 1,-2 12 0,4-16-20,0 1 0,1 0 0,0 0 0,-1 0 0,1 0 0,0 0 0,0 0 0,0-1-1,0 1 1,1 0 0,-1 0 0,0 0 0,1 0 0,-1 0 0,1 0 0,0-1 0,0 1 0,-1 0 0,1-1 0,0 1 0,1 0 0,-1-1 0,0 1 0,0-1 0,1 0 0,-1 1 0,0-1 0,1 0 0,0 0 0,-1 0 0,1 0 0,-1 0 0,1 0 0,0 0 0,3 0 0,16 5 34,0-1 1,0-1 0,0 0 0,40 0-1,87-10 75,-114 4-118,-16 1-20,1-2 1,-1 0-1,-1 0 1,1-2-1,0 0 1,-1-1-1,30-16 1,-45 21 17,0 0 0,0-1-1,0 1 1,-1-1 0,1 1 0,-1-1 0,1 1 0,-1-1 0,0 0 0,1 0 0,-1 0 0,0 1 0,0-1 0,0 0 0,-1-1-1,1 1 1,0 0 0,-1 0 0,1 0 0,-1 0 0,0 0 0,0-1 0,0 1 0,0 0 0,0 0 0,0 0 0,-1 0 0,1-1 0,-1 1-1,1 0 1,-2-3 0,-1-4-24,-1 1 1,0-1-1,0 1 0,0 0 0,-11-12 0,10 14 23,-1-1-1,0 2 0,0-1 1,-1 1-1,1 0 1,-1 0-1,0 1 0,-1-1 1,1 2-1,-1-1 1,0 1-1,0 0 0,0 1 1,-15-3-1,7 3-5,0 0-1,1 1 1,-1 1 0,0 0-1,0 1 1,1 1-1,-18 4 1,18-4 36,-1 2 1,1 0-1,0 1 1,0 0-1,1 1 0,-1 1 1,2 1-1,-1-1 1,1 2-1,-14 11 0,18-12 9,3-2-4,0 0-1,0 0 0,1 0 0,-8 12 0,12-17-23,0 1 0,0-1 0,0 1 0,1-1 0,-1 1 0,0 0 0,1-1 0,0 1 0,-1-1 0,1 1-1,0 0 1,0-1 0,0 1 0,0 0 0,0-1 0,0 1 0,0 0 0,1-1 0,-1 1 0,0 0 0,1-1 0,0 1 0,-1-1 0,1 1 0,0-1 0,0 1 0,0-1 0,0 0 0,1 2 0,7 6 18,0-1-1,0-1 1,1 0-1,0 0 1,0-1-1,1 0 0,0 0 1,14 4-1,-7-2 29,-2-3 8,1-1 0,1 0 0,-1-1 0,1-1 1,-1 0-1,1-2 0,18-1 0,-23 1-14,-7 0-47,1 0 0,-1-1 0,0 1 0,0-1 0,0-1 0,0 1 0,0-1 0,0 0 0,0-1 0,-1 1 0,1-1 0,-1 0 0,1 0 0,-1-1 0,0 0 0,-1 0 0,1 0 0,0 0 0,-1-1 0,0 1 0,0-1 0,-1 0 0,1-1 0,-1 1 0,0-1 0,-1 1 0,3-8 0,-4 8-43,0 0 0,0-1-1,-1 1 1,0-1 0,0 1-1,0 0 1,-1-1 0,0 1-1,0 0 1,0-1 0,-1 1-1,1 0 1,-6-9 0,-5-22-237,11 33 260,0-1-1,0 1 0,-1-1 0,1 1 1,-1-1-1,0 1 0,0 0 0,0 0 1,0 0-1,-1 0 0,1 0 0,-1 0 1,1 1-1,-1-1 0,0 1 1,-4-3-1,2 3 8,-1-1 0,1 1 0,-1-1 0,1 2 0,-1-1 0,0 1 1,0-1-1,1 2 0,-12-2 0,7 2 17,-1 1 0,1 0 0,-1 0 0,1 1 0,-1 0 0,1 1 0,0 0 1,0 1-1,0 0 0,1 0 0,-18 11 0,6-1 52,-33 26 71,50-37-94,1 1-1,-1 0 1,1-1-1,-1 1 1,1 1-1,1-1 0,-1 0 1,0 1-1,1-1 1,-3 9-1,5-11-13,0 1 0,-1-1-1,1 1 1,0-1-1,1 1 1,-1-1 0,0 0-1,1 1 1,0-1 0,-1 1-1,1-1 1,0 0 0,0 1-1,0-1 1,0 0-1,1 0 1,-1 0 0,1 0-1,-1 0 1,1 0 0,0 0-1,0 0 1,-1-1-1,1 1 1,0-1 0,3 2-1,3 3 50,0-2 0,0 1 0,0-1 0,0 0-1,17 5 1,6 0 72,-1-3-1,1 0 1,0-2-1,1-1 1,-1-2-1,0-1 0,1-2 1,56-9-1,-78 9-133,-1-1 0,0-1 0,0 1 0,-1-1 0,1 0 0,-1-1 0,1 0 0,7-7 0,-12 9-30,0 0 1,-1 0 0,0 0 0,1-1 0,-1 1 0,-1-1 0,1 0-1,0 0 1,-1 1 0,0-2 0,0 1 0,0 0 0,0 0-1,-1-1 1,1 1 0,-1-1 0,0 1 0,0-7 0,-1 1-120,0 0 0,-1 0 0,0 0 0,0 1 0,-1-1 0,-5-15 0,5 20 91,-1 0 0,1 0 0,-1 1-1,0-1 1,0 1 0,0 0 0,-1 0 0,1 0 0,-1 0 0,0 1 0,0-1 0,-1 1-1,1 0 1,-7-3 0,3 2 22,0 1-1,-1 0 0,0 0 0,1 0 1,-1 1-1,0 0 0,0 1 0,0 0 1,-1 1-1,1 0 0,0 0 0,0 0 1,-17 5-1,20-4 43,0 0 0,0 1 0,0-1 0,0 1 0,1 1 0,-1-1 0,1 1 0,-1 0 0,1 0 0,0 1 0,0 0 0,1 0 0,-1 0 0,1 0 0,0 1 0,0-1 0,0 1 0,0 0 0,1 0 0,0 1 0,-4 8 0,6-12 12,1 0 1,-1 0 0,0 0 0,1 0 0,0 0 0,-1 0-1,1 1 1,0-1 0,0 0 0,0 0 0,0 0 0,1 0 0,-1 0-1,0 0 1,1 0 0,0 1 0,-1-1 0,1 0 0,0-1 0,0 1-1,2 3 1,-1-2 14,1-1 0,0 1 0,-1 0 0,1-1 0,1 0 1,-1 1-1,0-1 0,0 0 0,1-1 0,7 4 0,4-1 66,1 1 1,-1-2 0,1 0 0,22 0-1,234 5 587,-230-10-662,1-1 1,0-3-1,-1-2 1,53-16-1,-85 21-46,1-1-1,-1 0 1,0-1-1,-1 0 1,1-1 0,10-8-1,-17 12-4,-1 0-1,1 0 1,-1 0 0,1-1-1,-1 1 1,0-1 0,0 1-1,0-1 1,0 0 0,0 0-1,-1 0 1,0 0 0,1 0-1,-1 0 1,0 0 0,0-1-1,-1 1 1,1 0 0,-1 0-1,1-1 1,-1 1 0,0 0-1,-1-7 1,0 3-33,-1 0 0,0 1 0,0-1 0,-1 0 0,1 1 0,-1 0 0,-1 0 0,1 0 0,-1 0 0,0 0 0,-1 1 0,1-1 1,-1 1-1,0 1 0,0-1 0,-1 0 0,1 1 0,-1 0 0,0 1 0,-6-4 0,-2 1 30,-1 1-1,1 1 1,-1 0-1,0 0 1,0 2-1,0 0 1,0 0-1,-21 2 1,10 0 38,0 2 1,0 1-1,0 1 1,1 1-1,0 2 1,0 0-1,0 2 0,1 0 1,0 2-1,1 0 1,-36 25-1,50-30 39,1 1 0,0 0 0,0 1 0,-12 16 0,18-22-34,1 0 0,-1 0 0,1 0 0,-1 1 0,1-1 0,0 1 0,0-1 0,0 1 0,0-1 1,0 1-1,1-1 0,-1 1 0,1 0 0,0-1 0,-1 1 0,1 0 0,0 0 0,1-1 0,-1 1 0,1 0 0,-1-1 0,1 1 0,1 3 0,1 0 18,1-1 0,0 0-1,-1 0 1,2 0 0,-1-1 0,1 0 0,-1 1-1,1-1 1,0-1 0,1 1 0,-1-1 0,1 0-1,-1 0 1,1-1 0,0 1 0,0-1 0,9 1-1,12 3 158,1-1-1,46 1 0,-73-6-186,23 2 48,0-2-1,1 0 1,-1-2-1,0-1 1,0-1-1,-1-1 1,1 0-1,26-12 1,-42 13-62,0 0-1,0 0 1,0-1-1,0-1 1,-1 1 0,0-1-1,0-1 1,-1 1-1,1-1 1,7-12-1,-10 14-33,-1-1 0,0 0 0,0 0 0,-1 0 0,1-1-1,-1 1 1,-1 0 0,1-1 0,-1 0 0,0 1-1,-1-1 1,0 1 0,0-1 0,0 0 0,-2-9 0,1 7-40,-1 0 1,-1 0 0,1 1 0,-1-1 0,-1 0 0,1 1 0,-2 0 0,1 0 0,-11-14 0,11 17 61,0 1 0,0-1 1,-1 1-1,0 0 0,1 1 0,-1-1 1,-1 1-1,1 0 0,0 0 0,-1 0 1,1 1-1,-1 0 0,0 0 1,0 1-1,0-1 0,-10 0 0,-3 1 10,-1 1 1,1 1-1,0 1 0,0 0 0,0 2 0,0 0 1,1 1-1,-1 1 0,1 1 0,0 0 0,1 1 0,0 1 1,0 1-1,-25 19 0,36-24 21,0 0-1,0 0 1,0 1-1,1 0 1,0 0 0,0 1-1,0 0 1,1-1 0,-6 14-1,9-17 0,0-1 0,0 1 0,0-1 0,1 1 0,-1-1 0,1 1 0,0-1 0,0 1 0,0-1 0,0 1 0,0-1-1,1 1 1,-1-1 0,1 1 0,-1-1 0,1 1 0,0-1 0,0 0 0,0 1 0,0-1 0,0 0 0,1 0 0,-1 0 0,1 0 0,-1 0 0,1 0-1,0 0 1,0-1 0,0 1 0,0 0 0,0-1 0,0 0 0,0 1 0,4 0 0,3 3 37,0-1 0,0-1 0,0 0 0,1 0 0,-1 0 0,1-2 0,0 1 0,15 0 0,9-2 80,37-4-1,-35 1-62,3-2-29,-1-1-1,0-2 1,47-17 0,-74 21-39,0 0 0,-1-1 0,1 0 0,-1-1 0,0 0 0,0 0 0,-1-1 0,0-1 0,0 1 0,-1-1 0,0-1 0,7-10 0,-11 15-7,-1 0-1,0-1 1,0 1-1,-1-1 0,1 0 1,-1 0-1,0 0 1,-1 0-1,1 0 1,-1-1-1,0 1 0,0 0 1,-1-1-1,1 1 1,-1 0-1,0-1 1,-1 1-1,1 0 1,-1-1-1,0 1 0,0 0 1,-1 0-1,0-1 1,0 1-1,0 0 1,0 1-1,-5-8 0,3 7 0,0-1 0,0 1 0,-1 0-1,1 0 1,-1 1 0,0-1-1,-1 1 1,1 0 0,-1 1 0,0-1-1,1 1 1,-10-3 0,5 2 3,0 2 1,0-1 0,0 1-1,0 1 1,0 0 0,0 0-1,-15 1 1,-10 4 1,1 1 1,-1 2-1,-57 19 1,67-17 32,-1 0-1,1 1 1,1 2 0,0 0 0,1 2 0,0 0 0,1 2 0,1 0 0,-23 23-1,41-36-8,0-1-1,1 1 0,-1 0 0,1 0 1,-1 0-1,1 0 0,0 0 0,0 0 1,1 1-1,-1-1 0,1 1 0,-1 0 1,1-1-1,0 1 0,1 0 0,-1-1 0,1 1 1,-1 0-1,1 0 0,0 0 0,1-1 1,-1 1-1,0 0 0,1 0 0,0-1 1,0 1-1,0 0 0,1-1 0,1 5 1,0-4 14,0 1 1,1-1-1,-1 0 1,1 0-1,0 0 1,0-1-1,0 1 1,0-1-1,1 0 1,-1 0-1,1 0 1,0-1-1,0 0 1,0 0-1,0 0 1,0 0-1,0-1 1,0 0-1,1 0 1,6 0-1,25 1 107,0-2 0,-1-1 0,1-2 0,60-12 0,-73 10-166,1-2 0,-1 0 0,-1-2 1,1-1-1,-2 0 0,1-2 0,32-22 1,-49 29-39,0 1 0,0-1 0,0 0 0,-1 0 0,0 0 0,0-1 1,-1 0-1,0 0 0,0 0 0,0 0 0,0-1 0,-1 1 0,0-1 1,-1 0-1,1 0 0,-1 0 0,-1 0 0,1 0 0,-1-1 0,-1 1 0,1 0 1,-1-1-1,0 1 0,-1 0 0,0-1 0,-3-11 0,3 16 46,0 0 0,0 0 0,-1 0 0,1 0 0,-1 1 0,0-1 0,1 1 0,-1-1 0,-1 1 0,1 0 0,0-1 0,0 1 0,-1 0 0,1 0 0,-1 1 1,0-1-1,0 1 0,1-1 0,-5-1 0,-1 1-16,1-1 0,0 1 0,-1 0 0,0 1 1,1 0-1,-16-1 0,-2 3-19,-1 1 1,1 1-1,-1 1 0,1 2 0,0 0 1,1 1-1,0 2 0,0 0 1,0 2-1,-30 19 0,20-10 41,14-9 13,1 1 1,-20 17-1,34-25 8,0 1 0,0 0 0,0 0-1,1 0 1,0 0 0,0 1 0,0 0-1,1 0 1,-1 0 0,1 0 0,-2 10-1,4-14 1,1 0-1,-1 0 0,1 0 0,0 0 1,0 0-1,0 0 0,0 0 0,0 0 1,0 0-1,1 0 0,-1 0 0,1-1 0,-1 1 1,1 0-1,0 0 0,0 0 0,0 0 1,0-1-1,0 1 0,0 0 0,0-1 1,0 1-1,1-1 0,-1 1 0,1-1 1,-1 0-1,1 1 0,-1-1 0,1 0 1,0 0-1,0 0 0,-1-1 0,1 1 0,0 0 1,0-1-1,4 2 0,7 2 33,1-1 0,-1 0 0,28 1 0,-38-4-30,33 0 21,-1-2 0,1-1 0,-1-2 0,0-1-1,47-16 1,-72 18-35,1 0 0,-1 0 0,-1-1 0,1 0 0,-1-1 0,0 0 0,0-1 0,0 0 0,-1 0 0,0 0-1,-1-1 1,0-1 0,0 1 0,-1-1 0,0 0 0,7-13 0,-12 19-6,1-1 0,-1 1 0,0-1 0,0 0 1,0 1-1,0-1 0,-1 0 0,1 0 0,-1 1 0,0-1 0,0 0 0,0 0 0,-1 1 0,1-1 0,-1 0 0,0 0 0,0 1 0,-1-1 1,1 1-1,-1-1 0,1 1 0,-1 0 0,0-1 0,0 1 0,-1 0 0,1 0 0,0 1 0,-1-1 0,0 0 0,0 1 0,0-1 1,0 1-1,0 0 0,-4-2 0,-3-1-6,1 0 1,-1 1 0,0 0 0,0 0-1,0 1 1,-1 0 0,1 1-1,-1 1 1,1-1 0,-1 2-1,-13-1 1,-9 5-17,1 0 0,0 2-1,-34 11 1,-92 38-25,98-33 53,30-11 14,0 2 0,1 1 0,1 1 0,0 1 0,1 2 0,0 1 0,2 1 0,-29 28 0,52-46-5,0 1 1,-1-1 0,1 1 0,0-1 0,1 1-1,-1 0 1,0-1 0,1 1 0,-1 0 0,0 4 0,2-6 0,-1 1 0,1-1 0,0 0 0,0 1 0,0-1 1,0 1-1,0-1 0,0 0 0,0 1 0,0-1 0,1 1 0,-1-1 1,0 0-1,1 1 0,-1-1 0,1 0 0,1 2 0,0 0 4,0-1 0,0 0 0,0 0 0,1 0 0,-1 0 0,1-1 0,0 1 0,-1 0 0,1-1 0,0 0 0,0 0 0,0 0 0,0 0 0,0 0 0,0-1 0,0 1 0,0-1 0,0 0 0,0 0 0,4 0 0,30-1 57,1-1 0,72-13 0,-89 10-149,0-1-1,-1 0 1,0-2 0,-1 0 0,1-1 0,28-19 0,-41 23-68,-1-1 0,0 0-1,0 0 1,-1 0-1,1-1 1,-2 1 0,1-1-1,-1-1 1,0 1 0,0-1-1,0 1 1,-1-1-1,3-12 1,-6 17 116,0 0-1,0 0 1,0 0-1,0 0 1,0 1-1,-1-1 1,1 0 0,-1 0-1,0 0 1,0 1-1,0-1 1,0 0-1,0 1 1,0-1-1,-1 1 1,1-1-1,-1 1 1,0 0 0,0 0-1,1 0 1,-2 0-1,1 0 1,0 0-1,0 0 1,0 1-1,-4-2 1,1-1 13,-1 1 0,0 0 0,0 0 1,0 0-1,0 1 0,-1 0 0,1 0 0,0 1 0,-1 0 0,-10-1 1,-1 3 15,0 0 1,0 2 0,0 0 0,1 1 0,-1 0-1,1 2 1,0 0 0,1 1 0,-18 10 0,-1 3 28,1 1 0,-61 52 1,92-70-15,1 0 1,-1 0-1,1 1 1,0-1-1,0 1 1,0 0 0,0-1-1,0 1 1,1 0-1,0 0 1,-1 0-1,2 0 1,-1 0 0,0 0-1,1 0 1,0 1-1,0-1 1,0 5 0,0-8-6,1 0 1,-1-1-1,0 1 1,1 0-1,-1 0 1,0-1-1,1 1 1,-1 0-1,1-1 1,-1 1-1,1 0 1,0-1-1,-1 1 1,1-1-1,-1 1 1,1-1-1,0 1 1,0-1-1,-1 1 1,1-1-1,0 0 1,0 1-1,-1-1 1,1 0-1,0 0 1,0 0-1,1 1 1,28 3 60,-24-3-38,14 0 24,1-1 0,-1 0 0,1-2 0,-1 0-1,21-5 1,102-32 102,-116 30-148,0-1 0,-1-1 0,32-18 0,-45 21-19,-1 0 0,0 0 0,-1-1 0,0-1 0,0 0-1,-1 0 1,0-1 0,11-17 0,-20 27 12,1 0 1,-1-1-1,0 0 1,0 1-1,0-1 1,0 0-1,0 1 1,0-1-1,0 0 1,-1 0-1,1 0 1,-1 0-1,1 0 1,-1 0-1,0 0 1,1 0-1,-1 0 1,0 0-1,-1 0 1,1 0-1,0 0 1,0 0-1,-1 0 1,1 1-1,-1-1 1,0 0-1,0 0 1,1 0-1,-1 0 1,0 1-1,0-1 1,-1 0-1,1 1 1,0-1-1,-1 1 1,1 0-1,0-1 1,-1 1-1,0 0 1,1 0-1,-1 0 1,0 0-1,0 0 1,-3-1-1,-3-2-5,-1 1 0,0 1 0,1-1 0,-1 2 0,0-1 0,-1 1 0,1 0 0,-15 2 0,-21 3-7,1 3-1,-1 2 0,1 2 1,1 2-1,-71 30 0,75-24 151,-70 45-1,106-62-119,0 0 0,-1 0 0,1 0-1,0 1 1,1-1 0,-1 1 0,0 0 0,1 0 0,0 0 0,-1 0 0,1 0 0,1 1-1,-1-1 1,0 0 0,1 1 0,0 0 0,-1-1 0,1 1 0,1 0 0,-1 0-1,0 4 1,1-7-10,1 0 0,-1-1 1,0 1-1,0 0 0,1-1 0,-1 1 0,1 0 0,-1-1 0,1 1 0,-1 0 0,1-1 0,-1 1 0,1-1 0,-1 1 0,1-1 0,-1 1 0,1-1 0,0 1 0,0-1 0,-1 0 0,1 1 0,0-1 1,-1 0-1,1 1 0,0-1 0,0 0 0,0 0 0,-1 0 0,1 0 0,1 0 0,27 2 97,-25-2-80,12 0 1,-1-1 1,1 0-1,-1-1 0,1 0 0,-1-1 0,0-1 0,0-1 0,0 0 0,-1 0 0,18-11 0,-15 7-41,5-2-93,-1-1 0,-1-1 1,0-1-1,0-1 0,34-34 1,-10 5-203,-28 28 159,0 0 0,19-25 0,-17 18 57,-14 20 87,-1 0 1,0 0 0,0-1-1,-1 1 1,1-1 0,-1 0 0,0 1-1,0-1 1,0-1 0,0 1-1,-1 0 1,1 0 0,-1 0 0,0-1-1,0-7 1,-15 29 41,2-4 18,-82 127 550,88-129-557,0 0 0,1 1 1,-6 15-1,-6 14 26,16-38-66,-1 0-1,1 0 1,0 0-1,0 0 1,0 0-1,0 0 1,0 0-1,1 0 1,0 0-1,-1 0 0,1 0 1,0 1-1,1-1 1,-1 0-1,0 0 1,1 0-1,0 0 1,0 0-1,0 0 1,0 0-1,0 0 1,0 0-1,1 0 1,2 3-1,-2-3 2,1-1-1,-1 1 1,1-1-1,0 0 1,-1 0-1,1 0 1,0 0-1,0 0 1,1 0-1,-1-1 1,0 0-1,0 1 1,1-1-1,-1 0 1,1-1-1,-1 1 1,1-1-1,-1 1 1,1-1-1,-1 0 1,8-1-1,4-1 27,0 0-1,1-1 1,-1 0-1,23-10 1,-32 11-22,-1-1-1,0 1 1,0-1-1,0 0 1,0-1 0,-1 1-1,1-1 1,-1 0-1,0 0 1,0 0-1,0-1 1,-1 1 0,0-1-1,0 0 1,5-9-1,0-5-5,0 0-1,-2-1 0,8-35 1,12-33-12,-22 77 5,1 0 1,-1 0-1,2 1 1,0 0-1,0 0 1,12-14-1,-8 10 0,11-5-12,-17 17 7,-11 12 6,-5 5 9,2 1 0,0 0 0,-12 27 0,8-16 3,-59 95 41,53-90-47,17-27-3,-1-1 0,1 1 0,0 0 0,1 0-1,-1 0 1,1 0 0,0 0 0,0 1 0,0-1-1,1 1 1,0-1 0,0 1 0,0 7 0,0-11 2,1 0 1,0 0 0,0 0-1,0 0 1,0 0 0,0 0-1,0 0 1,1 0-1,-1 0 1,1 0 0,-1 0-1,1-1 1,0 1 0,-1 0-1,1 0 1,0 0 0,0-1-1,3 4 1,-1-4 5,-1 0-1,1-1 1,0 1 0,0-1 0,-1 1 0,1-1-1,0 0 1,0 0 0,0-1 0,-1 1 0,1 0-1,0-1 1,4-1 0,-2 1-3,0-1 0,-1 1-1,1-1 1,-1 0 0,0 0 0,1 0 0,-1-1 0,0 0-1,0 1 1,-1-2 0,1 1 0,-1 0 0,1-1-1,-1 1 1,0-1 0,4-7 0,3-5-26,-1-1 1,12-33-1,-20 48 20,3-12-38,0-1 0,-1 0-1,0 0 1,-2-1 0,1-15-1,-2-36-118,0 67 159,0 0 0,0-1 1,0 1-1,0 0 0,0 0 0,0 0 0,0 0 0,0 0 0,-1-1 0,1 1 0,0 0 1,0 0-1,0 0 0,0 0 0,0 0 0,0 0 0,0 0 0,-1 0 0,1 0 0,0-1 1,0 1-1,0 0 0,0 0 0,0 0 0,-1 0 0,1 0 0,0 0 0,0 0 0,0 0 1,0 0-1,-1 0 0,1 0 0,0 0 0,0 0 0,0 0 0,0 0 0,0 0 0,-1 0 0,1 0 1,0 0-1,0 1 0,0-1 0,0 0 0,0 0 0,-1 0 0,-12 6-22,-11 13-10,12 1 20,1 0 1,-15 42 0,5 11 34,18-67-18,1 1-1,-1 0 1,1 0-1,0 1 1,1-1-1,0 0 1,0 0-1,0 1 1,1-1-1,0 1 1,1-1-1,-1 0 1,1 1-1,1-1 1,-1 0-1,2 0 1,-1 0-1,1 0 1,-1 0-1,8 11 1,-8-16 5,0 1-1,0 0 1,0-1 0,1 0 0,-1 1 0,1-1 0,-1 0 0,1 0 0,0-1 0,0 1 0,6 2 0,-8-4-2,0 1 0,0-1 0,0 0 0,1 0 1,-1 1-1,0-1 0,0 0 0,0 0 0,0 0 1,1-1-1,-1 1 0,0 0 0,0 0 1,0-1-1,0 1 0,0 0 0,0-1 0,0 1 1,1-1-1,-1 0 0,-1 1 0,1-1 1,0 0-1,0 1 0,0-1 0,0 0 0,0 0 1,-1 0-1,1 0 0,0 0 0,-1 0 0,1 0 1,-1 0-1,1 0 0,0-2 0,10-15 130,-10 17-124,1-1 1,-1 0-1,0 0 1,1 0-1,-1 0 1,0 0-1,0-1 1,0 1-1,-1 0 1,1 0-1,-1-1 1,1 1-1,-1 0 0,0-1 1,0-2-1,9-96 203,-18-56-177,9 137-39,-2 0 1,-1 1-1,0-1 0,-1 1 0,-8-23 0,9 34 11,-3-8 15,5 15-24,1 1 0,-1 0 0,1-1 0,-1 1 1,0 0-1,1-1 0,-1 1 0,1 0 0,-1 0 1,1 0-1,-1 0 0,0 0 0,1 0 0,-1 0 1,0 0-1,1 0 0,-1 0 0,1 0 0,-1 0 0,0 0 1,1 0-1,-1 0 0,1 1 0,-1-1 0,1 0 1,-1 0-1,0 1 0,1-1 0,-1 1 0,0-1 0,-11 9 38,1 0 0,0 1 0,0 0 0,1 0 0,0 1 0,1 1 0,0-1 0,-8 16 0,-29 34 102,41-54-124,-1 1 0,1-1 0,1 1-1,-1 1 1,-4 12 0,-9 17 36,14-28-46,1 0-1,0 0 0,0 0 1,1 1-1,0-1 0,1 1 1,0-1-1,0 1 0,2 13 1,-1-22-6,0 0 1,0 0-1,0 0 1,1 0-1,-1 0 1,0 0-1,1 0 1,-1 0-1,1 0 1,0 0-1,0 0 1,0 0-1,0 0 1,0-1-1,0 1 1,0 0-1,2 2 1,-2-3 2,1 0 0,-1-1 0,0 1 1,1 0-1,-1 0 0,0-1 0,1 1 0,-1-1 0,1 1 1,-1-1-1,1 0 0,-1 1 0,1-1 0,-1 0 0,1 0 1,-1 0-1,1 0 0,2-1 0,-1 0 1,0 0-1,0 0 1,0 0 0,0 0 0,0 0-1,0-1 1,-1 1 0,1-1-1,0 0 1,-1 0 0,0 0 0,1 0-1,-1 0 1,0-1 0,0 1-1,0-1 1,0 1 0,-1-1 0,1 0-1,-1 0 1,1 1 0,0-5-1,4-21-128,-1 0 1,-1-1-1,-2 1 0,-2-54 0,-1 38-48,1 43 167,0 1 0,0-1 0,0 0 0,0 0 0,0 0 0,0 0 0,-1 1 0,1-1 0,0 0 0,0 0 0,-1 0 0,1 1 0,0-1 0,-1 0 0,1 1 0,-1-1 0,1 0 0,-1 1 0,0-1 0,1 0 0,-1 1 0,0-1 0,1 1 0,-1-1 0,0 1 0,1 0 0,-1-1 0,0 1 0,0 0 0,1-1 0,-3 1 0,2 0-19,-9 10-2,2-2 23,0 0 0,1 1 0,0 0 0,0 0-1,1 1 1,-7 14 0,2-4 9,9-15-2,-1 1-1,1 0 1,0-1 0,1 1-1,0 0 1,-2 12 0,0 4 2,2-17-3,0 1 0,1 0 0,0 0 0,0 0 1,0-1-1,1 1 0,1 8 0,-2-12 0,1 1 0,0 0 1,-1 0-1,1-1 0,0 1 0,0-1 0,1 1 0,-1-1 1,0 1-1,1-1 0,0 0 0,-1 0 0,1 1 0,0-1 1,0 0-1,3 1 0,-4-2 2,1 0 1,-1 0-1,1-1 1,-1 1 0,1-1-1,0 0 1,-1 1-1,1-1 1,0 0-1,-1 0 1,1 0-1,0 0 1,-1 0-1,1 0 1,0-1-1,-1 1 1,1 0-1,-1-1 1,1 1 0,0-1-1,-1 0 1,1 0-1,-1 1 1,0-1-1,1 0 1,-1 0-1,0 0 1,1 0-1,-1-1 1,0 1-1,0 0 1,0 0 0,0-1-1,0 1 1,0-1-1,-1 1 1,1-1-1,1-2 1,3-6-30,-1 0 0,0-1 1,6-22-1,-10 33 23,26-70-283,-20 50 87,1 0-1,0 0 1,15-26 0,8 4-182,-29 40 364,1-1 0,0 1 1,0 0-1,0 0 0,1 0 0,-1 0 0,0 1 0,1-1 1,-1 0-1,1 1 0,0 0 0,-1 0 0,1 0 1,0 0-1,3-1 0,-6 3 14,1-1 1,0 0-1,-1 1 1,1-1-1,-1 1 1,1-1 0,-1 1-1,1 0 1,-1-1-1,1 1 1,-1-1-1,0 1 1,1 0-1,-1-1 1,0 1-1,0 0 1,1 0-1,-1-1 1,0 1-1,0 0 1,0-1-1,0 1 1,0 0-1,0 0 1,0-1-1,0 2 1,-1 32 33,1-22-11,2 6 13,0 0 1,1-1 0,10 32 0,-5-20-2,-6-23-17,0-1-1,0 1 1,1-1-1,0 1 1,0-1-1,1 0 1,0 0 0,-1 0-1,2 0 1,-1-1-1,0 0 1,11 8-1,-13-10 3,0-1 0,0 1-1,0 0 1,1-1 0,-1 0 0,1 1 0,-1-1-1,1 0 1,-1 0 0,1 0 0,0-1 0,0 1-1,-1-1 1,1 0 0,0 1 0,0-1 0,-1 0-1,1 0 1,0-1 0,0 1 0,-1-1-1,1 1 1,0-1 0,-1 0 0,1 0 0,0 0-1,-1 0 1,1-1 0,2-1 0,3-6-11,1 1 1,-2-2 0,0 1-1,0-1 1,0 0-1,-1 0 1,-1-1 0,5-12-1,-3 7-14,1 0-1,20-28 0,-10 10-52,4-4-15,-29 44 63,1 0-1,0 0 0,0 1 1,1 0-1,-7 10 0,-31 56 50,1 43 33,41-114-71,0 1-1,1-1 0,0 0 1,-1 0-1,1 1 1,0-1-1,0 0 0,0 1 1,0 2-1,1 14 4,0-19-4,-1 1 0,0-1 0,0 0 1,0 1-1,1-1 0,-1 0 0,0 1 0,1-1 0,-1 0 0,0 1 0,1-1 0,-1 0 0,0 0 0,1 1 1,-1-1-1,1 0 0,-1 0 0,1 0 0,-1 0 0,0 1 0,1-1 0,-1 0 0,1 0 0,-1 0 1,1 0-1,-1 0 0,1 0 0,-1 0 0,0 0 0,1 0 0,-1 0 0,1-1 0,-1 1 0,1 0 0,-1 0 1,0 0-1,1 0 0,-1-1 0,1 1 0,-1 0 0,0 0 0,1-1 0,17-7 23,-18 8-25,0 0 1,14-7 0,-12 6-2,1 0 0,-1 0 1,1-1-1,-1 1 0,0-1 1,0 1-1,1-1 0,-1 0 1,0 0-1,-1 0 0,4-4 1,6-9-26,-2 3-41,0-1 1,-1 0-1,8-16 0,9-17-199,-19 36 187,0 0 0,-1 0 0,0 0 0,7-21 0,-11 26 66,1 0 0,0 0 1,0-1-1,1 1 0,-1 1 1,1-1-1,0 0 0,5-4 1,-8 18 20,0 0 0,-1 0 0,0 0 0,-3 9 0,-22 88 153,19-63-101,4-24-20,-1 0 1,-8 27-1,11-42-32,0-1-1,1 1 1,-1 0-1,1 0 1,0 0-1,0 0 1,1 4-1,0 7-6,-1-15 1,0 0 1,0 1-1,0-1 0,0 1 1,0-1-1,0 1 1,0-1-1,1 1 0,-1-1 1,0 1-1,0-1 1,0 0-1,1 1 0,-1-1 1,0 1-1,1-1 0,-1 0 1,0 1-1,1-1 1,-1 0-1,1 0 0,-1 1 1,0-1-1,1 0 1,-1 0-1,1 1 0,-1-1 1,1 0-1,-1 0 0,1 0 1,-1 0-1,0 0 1,1 0-1,-1 0 0,1 0 1,-1 0-1,1 0 1,-1 0-1,1 0 0,-1 0 1,1 0-1,-1 0 0,1 0 1,-1-1-1,1 1 1,-1 0-1,0 0 0,1-1 1,0 1-1,24-14 28,-19 9-60,-1-1 0,1 0 0,-1 0 1,0 0-1,-1 0 0,0-1 0,0 0 1,0 0-1,-1 0 0,5-12 0,3-7-117,-9 23 130,0 0 0,-1-1 0,1 1 0,-1 0 0,0-1 0,0 1 0,0-1 0,0 1 0,-1-1 0,1-5-1,-1-24-78,0 32 91,-5 4 4,0-1 0,0 1 1,0 0-1,0 1 0,1-1 0,-1 1 0,-3 4 0,-4 3 14,1 0 0,0 0-1,1 1 1,1 1 0,-1 0-1,2 0 1,0 1 0,-8 18-1,9-8 20,-4 6-9,11-28-18,-1-1 0,1 1-1,-1-1 1,1 1 0,-1 0 0,1-1-1,0 1 1,0 0 0,0-1 0,0 1-1,0 0 1,1 2 0,0 11-11,1-15 10,1-1 0,-1 0 0,0 0 0,0 1 0,1-1 0,-1-1 0,0 1 0,0 0 0,0 0 0,2-3-1,10-10-92,-1-1 0,0 0 0,-1 0 0,14-24-1,16-39-332,-42 78 423,1-1-1,-1 1 1,1-1 0,-1 1-1,1-1 1,-1 1-1,0-1 1,0 1 0,1-1-1,-1 1 1,0-1-1,0 0 1,1 1-1,-1-1 1,0 0 0,0 1-1,0-1 1,0 0-1,0 1 1,0-1-1,0 0 1,0 1 0,0-1-1,-1 1 1,1-1-1,0 0 1,0 1-1,-1-2 1,0 2 1,0-1 0,0 1-1,1 0 1,-1-1 0,0 1-1,0 0 1,0 0 0,0 0 0,0 0-1,0 0 1,0 0 0,0 0-1,0 0 1,0 0 0,1 0-1,-3 1 1,-32 13 13,24-7 14,0 1 0,1 0-1,0 1 1,1 0 0,0 1 0,0 0 0,1 0 0,-12 20-1,18-26-20,0-1-1,0 1 1,0 0-1,1-1 0,-1 1 1,1 0-1,0 0 0,1 0 1,-1 0-1,0 0 1,1 0-1,0 0 0,0 0 1,0 0-1,1 0 1,-1 0-1,1 0 0,0 0 1,0 0-1,0 0 1,1 0-1,-1-1 0,4 7 1,-1-1 22,-4-9-26,0 1-1,0 0 0,0 0 0,0-1 1,0 1-1,0 0 0,1-1 0,-1 1 0,0-1 1,0 1-1,1 0 0,-1-1 0,1 1 1,-1-1-1,0 1 0,1-1 0,-1 1 1,1-1-1,-1 1 0,1-1 0,-1 1 0,1-1 1,0 0-1,-1 1 0,1-1 0,0 0 1,-1 0-1,1 1 0,0-1 0,-1 0 0,2 0 1,6 4 80,-7-3-81,-1-1 0,0 0 0,0 0 1,1 0-1,-1 0 0,0 0 0,0 0 1,1 0-1,-1 0 0,0 0 1,1 1-1,-1-1 0,0 0 0,0 0 1,1 0-1,-1-1 0,0 1 0,1 0 1,-1 0-1,0 0 0,0 0 0,1 0 1,-1 0-1,0 0 0,0 0 1,1-1-1,-1 1 0,0 0 0,0 0 1,1 0-1,-1 0 0,0-1 0,0 1 1,0 0-1,0 0 0,1-1 0,-1 1 1,0 0-1,0 0 0,0-1 0,0 1 1,0 0-1,0 0 0,0-1 1,1 1-1,-1-1 0,0 0 1,0 0 1,1 1-1,-1-1 0,0 0 1,1 0-1,-1 0 0,1 0 1,-1 0-1,1 0 0,0 1 1,-1-1-1,1 0 0,0 0 1,0 1-1,1-2 0,-1 1-2,1 0 0,-1 0-1,0 0 1,0 0-1,0 0 1,0 0 0,0 0-1,0 0 1,0-1 0,-1 1-1,1 0 1,0-1 0,-1 1-1,1 0 1,-1-1-1,1 1 1,0-4 0,7-52-98,-8-61-116,0 118 213,0-1 1,0 0-1,0 0 1,0 1-1,0-1 1,0 0-1,0 0 1,0 0-1,0 1 1,-1-1-1,1 0 1,0 1-1,0-1 1,-1 0-1,1 0 1,-1 1-1,1-1 1,-1 1-1,1-1 1,-1 0-1,1 1 1,-1-1-1,1 1 1,-1-1-1,0 1 0,1-1 1,-1 1-1,0 0 1,1-1-1,-1 1 1,-1-1-1,-1 1 0,0 0 0,1 0 1,-1 0-1,0 0 0,1 0 0,-1 1 0,0-1 0,1 1 0,-6 1 0,0 1-2,-1 1 1,1 0 0,-1 0-1,1 0 1,-9 8 0,1 1 0,10-9 8,1 0-1,-1 1 1,1-1 0,0 1-1,0 0 1,1 0 0,-1 1-1,1-1 1,1 1 0,-1 0-1,1 0 1,-5 13 0,6-16 0,1 1 0,1-1 0,-1 1 0,0-1 0,1 1 0,0-1 0,0 1 0,0 0 1,0-1-1,1 1 0,-1-1 0,1 1 0,0-1 0,0 1 0,0-1 0,0 0 0,1 1 0,2 4 1,-1-4-4,0-1 0,0 1 1,1-1-1,-1 0 1,1 0-1,0 0 1,-1 0-1,1-1 1,1 1-1,-1-1 1,0 0-1,0 0 1,1-1-1,5 2 1,6 1-11,0-2 1,1 0-1,-1 0 1,0-2 0,0 0-1,1 0 1,-1-2-1,0 0 1,0-1-1,31-10 1,-45 13-5,1-1-1,0 1 1,-1-1 0,1 0-1,-1 0 1,1 0 0,-1 0-1,0-1 1,1 1 0,-1-1-1,0 1 1,0-1 0,0 0 0,0 0-1,0 0 1,0 0 0,-1 0-1,1 0 1,-1-1 0,1 1-1,-1 0 1,0-1 0,0 1-1,0-1 1,0 1 0,0-1-1,-1 0 1,1 1 0,-1-1-1,0 0 1,0 1 0,0-1-1,0 0 1,0 1 0,0-1-1,-1 0 1,-1-4 0,-1-5-42,-2 0 0,1 0 1,-1 0-1,-1 1 0,0 0 1,-14-18-1,18 26 51,-1 0 0,1 0 0,0 1-1,-1-1 1,0 1 0,0-1 0,1 1 0,-1 0 0,0 0-1,-1 1 1,1-1 0,0 1 0,0-1 0,-1 1-1,1 0 1,-1 0 0,1 1 0,-1-1 0,1 1 0,-1-1-1,0 1 1,1 0 0,-1 1 0,-3 0 0,-1 0 4,1 1 1,0 0 0,0 0 0,0 0 0,0 1-1,1 0 1,-1 1 0,1-1 0,0 1-1,-9 8 1,8-6 20,1 0 0,0 1-1,0-1 1,0 2 0,1-1 0,0 0-1,0 1 1,1 0 0,-6 16 0,9-20-14,-1-1 1,1 0 0,1 1 0,-1-1-1,0 1 1,1-1 0,0 1 0,-1 0 0,2-1-1,-1 1 1,0-1 0,1 1 0,-1-1-1,1 1 1,0-1 0,0 1 0,0-1 0,1 0-1,-1 1 1,1-1 0,0 0 0,0 0-1,0 0 1,0-1 0,1 1 0,-1 0-1,1-1 1,4 4 0,0 0 10,1-1 0,0-1 0,1 1 1,-1-2-1,1 1 0,0-1 0,0 0 0,0-1 0,0 0 1,0 0-1,1-1 0,-1 0 0,1-1 0,-1 0 0,0 0 1,12-3-1,-15 2-32,0-1 1,0 0 0,0 0 0,0-1-1,0 0 1,0 0 0,-1 0 0,0-1-1,1 0 1,7-7 0,-11 9-15,0-1 0,0 0 1,-1 0-1,1 0 0,0 0 1,-1 0-1,0 0 0,0 0 1,0 0-1,0 0 0,0-1 1,-1 1-1,1 0 0,-1 0 1,0-1-1,0 1 0,0 0 1,-1-5-1,-1-5-117,-1 1 1,0 1-1,-9-20 0,4 11-9,7 18 146,1 0 0,-2 0 0,1 1 0,0-1 0,0 0 0,-1 1 0,1-1 0,0 1 0,-1 0 0,0-1 0,1 1 0,-1 0 0,0 0 0,1 0 0,-1 0 0,0 0 0,0 0 0,0 1 0,0-1 0,0 1 0,0-1 0,0 1 0,0 0 0,0 0 0,0 0 0,-3 0 0,1 0-3,0 0 1,-1 0-1,1 1 1,0 0-1,0-1 1,-1 2 0,1-1-1,0 0 1,0 1-1,0 0 1,1 0-1,-5 2 1,-19 15 30,10-7 48,-27 24 0,40-32-59,0 0-1,0 1 1,0 0 0,0-1 0,1 1-1,0 1 1,0-1 0,1 0-1,-1 1 1,-2 9 0,5-13-4,0 0 1,-1 0 0,1 0-1,1 0 1,-1 0-1,0 0 1,0 0 0,1 0-1,0 0 1,-1 0-1,1 0 1,0 0 0,0 0-1,0 0 1,0 0-1,0-1 1,0 1 0,0 0-1,1-1 1,-1 1-1,1-1 1,-1 1 0,1-1-1,-1 0 1,1 0-1,2 1 1,3 3 8,1 0 1,0-1 0,0 0-1,14 5 1,-4-4 4,0 0 0,0-1-1,0-1 1,36 1 0,-45-4-12,0 0-1,0 0 1,0-1 0,0 0-1,-1-1 1,1 1-1,0-2 1,-1 1 0,0-2-1,0 1 1,1-1-1,10-7 1,-17 9-10,0 0 0,0 0 1,0 0-1,0-1 0,-1 1 1,1 0-1,-1-1 0,1 0 1,-1 1-1,0-1 0,0 0 0,0 0 1,0 1-1,-1-1 0,1 0 1,-1 0-1,0 0 0,1 0 1,-1 0-1,-1 0 0,1 0 0,0 0 1,-1 0-1,1 0 0,-1 1 1,-1-5-1,0 1-13,0 0 0,-1 0 0,0-1 0,0 2 0,0-1 0,0 0 0,-1 1 0,0-1 0,0 1 0,-8-7 0,-11-9-33,19 16 42,0 1 1,-1 0 0,0 0 0,1 0 0,-1 0 0,-1 1 0,1 0-1,0 0 1,-1 0 0,0 1 0,0 0 0,1 0 0,-1 0-1,0 1 1,-7-1 0,5 1 14,-1 1 0,1 0 0,-1 1 0,1-1-1,0 2 1,0-1 0,-1 1 0,1 0 0,0 1 0,1 0 0,-1 0-1,-8 6 1,10-6 20,0 0 0,1 1 0,0 0 0,0 0 0,0 1 0,0-1 0,1 1 0,-1 0 0,1 0 0,0 1 0,1-1 0,0 1 0,-1 0 0,2 0 0,-1 0 0,-2 9 0,4-11-6,0 1 0,0 0 1,1 0-1,-1-1 0,1 1 1,0 0-1,0 0 1,1-1-1,0 1 0,0 0 1,0-1-1,0 1 0,1-1 1,-1 1-1,1-1 1,0 0-1,1 1 0,-1-1 1,6 7-1,-3-6-13,-1 0 1,1-1-1,0 0 1,0 0-1,0 0 1,0-1-1,1 0 0,-1 0 1,1 0-1,0 0 1,0-1-1,0 0 1,0 0-1,12 1 0,1 1 6,-6-2-14,1 1-1,23 0 1,-34-3-13,-1 0 0,1 0 0,-1 0 0,1-1 0,-1 1 0,0 0 0,1-1 0,-1 0 0,1 1 0,-1-1 0,0 0 0,0 0 0,1 0 0,-1-1 0,0 1 0,0 0-1,0-1 1,0 0 0,0 1 0,-1-1 0,4-3 0,-4 2-12,-1 1 0,1 0 0,0 0-1,-1-1 1,1 1 0,-1 0 0,0-1-1,0 1 1,0 0 0,0-1 0,0 1-1,0-1 1,-1 1 0,1 0 0,-1 0-1,0-4 1,-16-33-317,17 39 338,-9-16-158,0-1 0,-1 2 1,0-1-1,-22-22 0,25 31 136,0 0-1,0 0 0,-1 1 1,0 0-1,-1 1 0,1 0 1,-1 0-1,0 0 0,0 1 1,-14-4-1,17 6 30,0 1-1,-1 0 1,1 0 0,-1 0-1,0 0 1,1 1 0,-1 0-1,1 1 1,-1-1 0,0 1-1,1 0 1,-12 4 0,11-1 14,-1 0 1,0 0 0,1 0-1,0 1 1,0 0 0,0 0-1,0 1 1,1 0-1,-7 9 1,8-9 6,0 0 0,0 0-1,1 1 1,0-1 0,0 1 0,1 0 0,0 0-1,0 1 1,1-1 0,0 0 0,0 1 0,-1 15-1,3-19-18,-1-1 0,2 1 0,-1 0 0,0 0 0,1 0 0,0 0 0,-1 0 0,1-1-1,1 1 1,-1 0 0,1-1 0,-1 1 0,1-1 0,0 0 0,0 1 0,1-1 0,-1 0 0,1 0-1,-1 0 1,1-1 0,0 1 0,0-1 0,0 1 0,0-1 0,1 0 0,-1 0 0,5 1 0,12 5 3,0 0 0,1-2 0,0-1 0,1 0 0,-1-2 0,1 0 1,-1-1-1,1-2 0,0 0 0,-1-1 0,1-1 0,0-1 0,20-6 1,-39 8-20,-1 1 0,0-1 1,0 0-1,0 1 1,0-1-1,0 0 1,0 0-1,0-1 1,0 1-1,0 0 0,-1-1 1,1 1-1,0-1 1,-1 1-1,0-1 1,1 0-1,-1 1 1,0-1-1,1 0 0,-1 0 1,1-4-1,-1 2-7,-1 1-1,1-1 1,-1 1 0,0-1-1,0 1 1,0-1-1,0 1 1,-1-1-1,1 0 1,-1 1-1,0 0 1,-2-6-1,-2-2-24,0 0 0,-1 0-1,0 1 1,0 0-1,-1 0 1,-1 0-1,-10-10 1,11 12 39,-2 0 0,1 0 1,-1 1-1,0 1 0,-1-1 1,0 1-1,0 1 0,0 0 1,0 0-1,-1 1 0,0 0 1,0 1-1,0 1 0,0-1 1,0 2-1,-1-1 0,1 2 1,0-1-1,-1 2 0,1-1 1,-1 2-1,1-1 0,0 2 1,0-1-1,-16 7 0,7-1 41,0 1 0,1 1-1,-18 12 1,31-18-18,0 0 0,1 0 0,0 1 0,0-1 0,0 1 0,0 0 1,1 1-1,-1-1 0,2 1 0,-1 0 0,0 0 0,1 0 0,-3 10 1,5-13-16,1-1 1,0 1 0,0 0-1,0-1 1,0 1 0,1-1 0,-1 1-1,1-1 1,0 1 0,-1-1 0,1 0-1,0 1 1,0-1 0,1 0-1,-1 1 1,0-1 0,1 0 0,-1 0-1,1 0 1,0 0 0,0-1 0,0 1-1,0 0 1,0-1 0,0 1-1,4 1 1,2 3 5,1-2 0,-1 1 0,1-1 0,0 0 0,0-1-1,11 3 1,11 1 4,0-2 0,60 3 0,-89-8-28,1 0 1,-1 0-1,1 0 1,-1 0-1,1-1 1,-1 1-1,0-1 0,1 1 1,-1-1-1,0 0 1,0 0-1,1 0 1,-1 0-1,0 0 0,0 0 1,0-1-1,0 1 1,0-1-1,0 1 1,-1-1-1,1 0 0,-1 0 1,1 0-1,-1 0 1,1 0-1,-1 0 1,0 0-1,0 0 1,0 0-1,1-5 0,0-4-97,0 0-1,-1 0 0,0-1 0,-1 1 1,-2-18-1,0-5-167,2 24 229,0 1 0,0 0 1,-1 0-1,-1 0 0,1 0 1,-1 0-1,-1 0 0,-4-10 1,4 12 32,3 6 15,0 0 0,0 1 0,0-1 0,0 1 0,0-1 0,0 0 0,-1 1 0,1-1 0,0 1 0,0-1 0,-1 1 0,1-1 0,0 1 0,0-1 0,-1 1 0,1-1 0,-1 1 0,1-1 0,0 1 0,-1 0 0,1-1 0,-1 1 0,1 0 0,-1-1 0,1 1 0,-1 0 0,1 0 0,-1-1 0,0 1 0,1 0 0,-1 0 0,1 0 0,-1 0 0,1 0 0,-1 0 0,0 0 0,1 0 0,-1 0 0,1 0 0,-1 0 0,0 0 0,1 0 0,-1 0 0,1 1 0,-1-1 0,1 0 0,-1 0 0,1 1 0,-1-1 0,1 0 0,-1 1 0,1-1 0,-1 0 0,1 1 0,-1 0 0,-6 4 43,0 1 0,1 0-1,0 0 1,0 1 0,0-1 0,1 1-1,0 0 1,0 1 0,0-1 0,1 1-1,1 0 1,-5 12 0,-6 10 127,11-25-140,1 1 0,0-1 0,0 0 0,0 1 0,0-1 0,1 1 0,0 0 0,0-1 0,0 11 0,1-13-20,1 0-1,-1-1 0,1 1 0,-1 0 0,1-1 1,0 1-1,0-1 0,0 1 0,0-1 1,0 1-1,1-1 0,-1 0 0,1 0 1,0 0-1,-1 1 0,1-2 0,0 1 1,0 0-1,0 0 0,1-1 0,-1 1 1,3 1-1,10 5 30,-1-2 1,1 1 0,0-2-1,0 0 1,1-1 0,0 0-1,0-2 1,-1 0-1,1 0 1,1-1 0,-1-1-1,17-3 1,-5 1-37,0-1 0,0-2 1,0-1-1,-1-1 0,0-1 0,30-14 0,-50 19-28,0-1 0,0 0 0,-1 0 1,1-1-1,-1 1 0,0-2 0,0 1 0,-1-1 0,0 1 0,0-2 0,0 1 0,0 0 0,-1-1 0,0 0 0,-1 0 0,0 0 0,0 0 0,0-1 0,-1 1 0,3-14 1,-5 13-4,0-1 0,-1 1 0,0-1 0,0 1 0,-1 0 0,0-1 0,0 1 1,-1 0-1,0 0 0,0 0 0,-1 1 0,-7-12 0,8 14 26,0 1 0,0 0-1,0 0 1,0 0 0,-1 0 0,1 1-1,-1-1 1,0 1 0,0 0 0,0 0-1,-1 1 1,1-1 0,0 1 0,-1 0 0,0 0-1,0 0 1,1 1 0,-1 0 0,0 0-1,0 0 1,0 0 0,0 1 0,0 0-1,0 0 1,0 0 0,0 1 0,-10 1-1,-8 4 28,0 1 0,1 0 0,-1 2 0,-32 18 0,44-22-17,-3 3 25,0 1-1,1 0 1,0 0-1,0 1 1,1 1-1,1 0 0,0 1 1,0 0-1,-14 23 1,23-31-19,0-1 0,0 1 0,1-1 0,0 1 0,0 0 0,0 0 0,0-1 0,0 1 0,1 0 0,0 0 0,0 0 0,0 0 0,0 0 0,1 0 0,-1-1 0,1 1 0,0 0 0,0 0 0,0-1 0,1 1 0,-1 0 0,1-1 0,0 0 0,0 1 0,0-1 0,0 0 0,1 0-1,-1 0 1,1 0 0,0 0 0,0-1 0,0 1 0,0-1 0,0 0 0,0 0 0,1 0 0,3 1 0,10 5 98,0-2 0,1 0-1,0-1 1,36 6 0,-45-10-95,0 0 1,0-1 0,0 0 0,0 0-1,0-1 1,0 0 0,0-1-1,0 0 1,0 0 0,-1-1 0,1 0-1,10-6 1,-9 4-19,-1-1-1,0 0 0,16-13 0,-23 17-1,1-1-1,-1 1 1,0-1-1,0 0 1,0 1-1,0-1 0,-1 0 1,1 0-1,-1 0 1,1 0-1,-1-1 0,0 1 1,-1 0-1,1 0 1,0-1-1,-1 1 0,0-4 1,0-8-35,0-1 0,-1 1-1,-6-26 1,5 35 23,1 0 0,-1 1 0,0-1-1,-1 1 1,1-1 0,-1 1 0,0 0 0,-1 0-1,1 0 1,-1 0 0,0 0 0,-7-5-1,1 1-14,5 4 22,0 1-1,-1-1 1,0 1-1,0 0 1,0 0-1,-7-3 1,11 6 7,-1 1 0,1-1 0,0 1 0,0 0 0,0-1 0,0 1 0,0 0 0,0 0 0,0 0 0,0 0 0,-1 1 0,1-1 1,0 1-1,0-1 0,0 1 0,0 0 0,0-1 0,0 1 0,1 0 0,-1 0 0,0 1 0,0-1 0,1 0 0,-1 1 0,-2 2 0,-10 10 21,1 1 0,0 0-1,1 1 1,1 1-1,1 0 1,-14 29-1,21-39-3,0-1-1,1 1 1,0 0 0,0 0-1,0 0 1,1 0-1,0 0 1,0 0-1,1 0 1,0 0-1,0 0 1,1 0-1,2 11 1,-2-14-9,0 0 0,1-1 1,0 1-1,-1-1 0,2 0 0,-1 1 1,0-1-1,0 0 0,1 0 0,0-1 1,-1 1-1,1 0 0,0-1 1,1 0-1,-1 1 0,0-1 0,0-1 1,1 1-1,0 0 0,-1-1 1,1 0-1,0 0 0,-1 0 0,1 0 1,0 0-1,7-1 0,10 2 10,-1 0 0,1-2-1,0-1 1,0 0 0,32-8 0,-45 7-29,0 0 1,0-1-1,0 0 1,0 0-1,-1-1 1,0 0 0,11-7-1,-15 8-12,1 0-1,-1 0 1,1 0-1,-1-1 1,0 1-1,-1-1 1,1 0-1,0 0 1,-1 0-1,0 0 1,0 0-1,0 0 1,-1-1-1,2-5 1,3-14-116,-4 20 109,-1-1 1,1 0-1,-1 1 1,0-1-1,0 0 0,-1 0 1,0 0-1,1 0 1,-2 1-1,1-1 1,0 0-1,-1 0 0,0 0 1,0 1-1,-3-7 1,2 5 14,0 1 0,-1 0 0,1 0 0,-1 0 0,-1 0 0,1 0 1,-1 1-1,0 0 0,0-1 0,0 1 0,0 1 0,-7-6 0,7 7 14,0 1 0,0-1 0,0 1 0,0 0 0,0 0 0,-1 0 0,1 0 0,0 1 0,-1 0 0,1-1 0,0 2 0,-1-1 0,1 0 0,0 1 0,-1 0 0,-7 3 0,0 0 2,1 0 0,-1 1 1,1 1-1,0 0 0,1 0 0,-1 1 0,-16 14 0,0 5 55,-30 34-1,50-53-36,2 0 0,-1 0 0,1 1 0,0-1 0,-6 16 0,9-19-2,1 0-1,-1 1 1,1-1 0,0 1-1,1-1 1,-1 1-1,1 0 1,0-1-1,0 1 1,0 0-1,1-1 1,1 10-1,-1-12-5,0 0-1,0 1 1,1-1-1,-1 0 1,0 0-1,1 0 1,-1 1-1,1-2 1,0 1-1,0 0 1,0 0-1,0 0 1,0-1-1,0 1 1,0-1-1,1 0 1,3 2-1,46 15 153,-45-16-133,16 3-4,-1-1 0,1-1 0,0-1 0,0 0 0,1-2 0,-1-1 0,0-1 0,0-1 0,-1-1 0,1-1 0,22-8 0,-39 11-38,0-1-1,0 0 1,0 0 0,0 0-1,0-1 1,7-6 0,-11 8 2,0 0 1,1 0-1,-1 0 1,0 0-1,0-1 1,0 1-1,-1 0 1,1-1-1,-1 0 1,1 1-1,-1-1 1,0 0-1,0 0 1,0 0-1,0 0 1,-1 0-1,1-4 0,-1 1-15,0 0 0,-1 0 0,0 0 0,0 0 0,-1 1 0,1-1 0,-1 0 0,-1 1 0,1-1 0,-1 1 0,0-1 0,0 1 0,0 0 0,-1 1 0,0-1 0,0 0 0,0 1-1,-7-5 1,5 3 12,-1 1-1,0 0 0,0 0 0,0 1 0,-1 0 1,1 0-1,-1 1 0,0 0 0,0 0 1,0 1-1,-1 0 0,1 0 0,-1 1 0,1 0 1,-1 1-1,1 0 0,-17 2 0,15-2 22,0 1 0,0 1-1,1 0 1,-1 0 0,1 0-1,-1 1 1,1 1-1,0 0 1,0 0 0,1 1-1,-1 0 1,1 0 0,0 1-1,1 0 1,-1 0 0,1 1-1,0 0 1,1 0-1,-1 1 1,2 0 0,-10 15-1,12-17 18,0 1 0,0-1-1,0 1 1,1 0-1,0-1 1,0 1 0,1 0-1,-1 11 1,2-15-16,0 0-1,0 0 1,1 0 0,-1-1 0,1 1-1,0 0 1,0 0 0,0-1 0,0 1 0,0-1-1,0 1 1,1-1 0,-1 1 0,1-1-1,0 0 1,0 0 0,0 0 0,0 0 0,0 0-1,0 0 1,0 0 0,1-1 0,4 3-1,3 1 14,-1-1-1,1-1 0,0 0 0,0 0 1,1-1-1,-1 0 0,0 0 0,1-1 1,-1-1-1,1 0 0,-1 0 0,1-1 1,-1-1-1,18-4 0,-10 2-33,-1-1 0,0-1 0,0-1 0,-1 0-1,0-1 1,0-1 0,26-19 0,-32 19-21,0 0 0,-1 0 0,0-1 1,-1 0-1,12-17 0,-16 20 9,0 1 0,0-1 0,-1 0 0,0 0 0,0-1 0,-1 1 0,0-1 0,0 1 0,0-1-1,0-11 1,-2 16 19,0-1-1,0 1 1,0 0-1,-1-1 1,1 1 0,-1 0-1,0 0 1,0-1-1,0 1 1,0 0-1,-1 0 1,1 0-1,-4-5 1,4 7 7,-1-1 1,1 1 0,-1 0 0,0-1 0,0 1 0,1 0 0,-1 0 0,0 0-1,0 1 1,0-1 0,0 0 0,0 1 0,0-1 0,0 1 0,0-1 0,-1 1-1,1 0 1,0 0 0,0 0 0,0 0 0,0 1 0,-3 0 0,-5 1 15,1 1 1,-1 0 0,1 0 0,-1 1 0,1 0-1,1 1 1,-1 0 0,-14 11 0,11-7 33,1 0 0,1 1 1,-1 0-1,2 1 0,-13 16 1,17-19 24,0 0 1,1 0 0,0 0 0,0 1-1,1-1 1,0 1 0,1 0 0,0 0-1,0 0 1,1 0 0,0 0 0,1 15-1,0-22-67,0 0 0,0-1 0,1 1-1,-1 0 1,1 0 0,-1-1-1,1 1 1,0 0 0,0 0 0,-1-1-1,1 1 1,0-1 0,1 1 0,-1-1-1,0 1 1,0-1 0,1 0-1,-1 0 1,0 0 0,1 1 0,-1-1-1,1-1 1,0 1 0,-1 0 0,1 0-1,0 0 1,0-1 0,-1 1 0,1-1-1,0 0 1,2 1 0,8 1 20,1-1 0,-1 0 0,20-1 0,-19 0-4,-7 0-42,-1 0 1,0-1-1,1 0 1,-1 0-1,0 0 1,0 0-1,1-1 1,-1 0-1,0 0 1,0 0-1,-1-1 1,1 1-1,-1-1 1,1 0-1,-1-1 1,0 1-1,0-1 1,0 0-1,0 0 1,-1 0-1,0 0 0,0 0 1,0-1-1,0 0 1,-1 1-1,1-1 1,-1 0-1,0 0 1,1-9-1,1-2-74,-2 1-1,0-1 1,-1 0-1,-1-19 0,0 30 57,-1-1 1,1 1-1,-1-1 0,-1 1 0,1 0 0,-1 0 0,-3-6 0,4 8 28,0 1-1,0 0 0,0 1 1,-1-1-1,1 0 0,-1 0 1,1 0-1,-1 1 0,0-1 1,0 1-1,1 0 0,-1-1 1,0 1-1,0 0 0,0 0 1,-1 0-1,-2-1 0,2 2 9,-1 0-1,1 0 1,0 0-1,-1 0 1,1 0-1,0 1 1,0-1 0,-1 1-1,1 0 1,0 0-1,0 0 1,0 1-1,0-1 1,0 1-1,0-1 1,0 1-1,1 0 1,-1 0 0,0 1-1,1-1 1,-4 5-1,-6 6 15,1 0-1,-16 24 0,20-25 24,1 1-1,1 0 1,0 0-1,0 0 0,-2 15 1,6-24-25,0-1 0,1 0-1,-1 1 1,1 0 0,0-1 0,0 1 0,0-1-1,0 1 1,0-1 0,1 1 0,0-1 0,0 1-1,0-1 1,0 0 0,0 1 0,3 4 0,-1-5-6,-1 0 1,1 0-1,0 0 0,0 0 1,0-1-1,0 1 1,0-1-1,0 0 1,0 0-1,1 0 1,-1-1-1,1 1 0,0-1 1,5 2-1,1-1 3,0 0-1,0 0 1,1-1-1,-1 0 1,1-1-1,-1 0 1,0-1-1,1 0 0,-1 0 1,0-1-1,1-1 1,-1 0-1,15-6 1,-17 5-13,0 0 0,0 0-1,0-1 1,-1 0 0,0 0 0,0 0 0,0-1 0,-1 0 0,0-1 0,0 1 0,-1-1 0,1-1 0,-1 1 0,-1-1 0,8-15 0,-5 4-14,0-1 0,-2-1 0,0 1 0,-1-1 0,2-39 0,-6 57 17,0 0 1,0-1 0,0 1 0,-1 0-1,1 0 1,-1 0 0,0 0 0,0-1-1,-1 1 1,1 0 0,0 1-1,-4-6 1,4 7-2,1 0 1,-1 0-1,0 0 0,-1 0 0,1 0 1,0 0-1,0 1 0,0-1 0,0 0 0,-1 1 1,1-1-1,0 0 0,-1 1 0,1 0 1,0-1-1,-1 1 0,1 0 0,-1 0 1,1-1-1,-1 1 0,1 0 0,0 0 0,-1 1 1,1-1-1,-1 0 0,1 0 0,0 1 1,-1-1-1,-1 2 0,-11 3 15,0 2 0,1 0 0,0 0 0,0 2 1,1-1-1,0 1 0,1 1 0,0 0 0,0 1 0,1 0 0,0 1 0,1 0 1,1 0-1,0 1 0,0 0 0,1 0 0,-7 22 0,11-30 6,1 0 0,0 0 0,0 1 0,1-1 0,0 0 0,0 1 0,0-1 0,0 1 0,1 0 1,0-1-1,0 1 0,1-1 0,0 1 0,-1-1 0,2 1 0,-1-1 0,1 0 0,0 1 0,0-1 0,0 0 0,1 0 0,-1 0 0,1-1 0,0 1 0,1-1 0,6 8 0,-3-7 0,-1 0 1,1 0-1,0-1 0,1 0 0,-1 0 0,1-1 0,0 0 1,-1 0-1,1-1 0,0 0 0,1-1 0,-1 1 1,0-2-1,0 1 0,1-1 0,9-1 0,-16 1-21,1-1-1,0 1 1,0-1-1,0 0 1,0 0-1,-1 0 1,1-1-1,-1 1 1,1 0-1,-1-1 1,1 0-1,-1 0 1,0 0-1,0 0 1,1 0-1,-2 0 1,1 0-1,0 0 1,0-1-1,-1 1 1,3-5-1,-2 3-10,0 0-1,0 0 0,0 0 0,0-1 0,-1 1 1,0-1-1,0 1 0,0-1 0,0 0 0,-1 1 1,0-1-1,0 0 0,0-6 0,-8-24-125,-2 0 0,-14-35-1,19 60 110,0 1 0,-1 0 0,0 0 0,-1 1 0,-8-10 0,14 16 26,-1 1-1,1-1 1,-1 0 0,0 1-1,0-1 1,0 1-1,0 0 1,0 0 0,0 0-1,0 0 1,0 0-1,0 0 1,-1 0 0,1 0-1,0 1 1,0-1-1,-1 1 1,1 0 0,0 0-1,-1 0 1,1 0 0,0 0-1,-1 0 1,1 1-1,0-1 1,-1 1 0,-2 1-1,1-1 4,0 1 0,0 1-1,0-1 1,0 1 0,0-1 0,1 1-1,-1 0 1,1 0 0,0 1 0,0-1-1,0 1 1,-5 7 0,1 2 43,-1 0 0,2 1 0,0 0 0,-7 23 1,12-31-25,-1 0 0,1 1 0,1-1 0,-1 0 0,1 0 0,0 1 0,0-1 0,1 0 0,0 0 0,0 0 0,0 0 0,1 0 0,3 9 0,5 11 56,-9-22-63,0 0 0,1 1 0,-1-1-1,1 0 1,0 0 0,0 0 0,1 0 0,-1-1 0,1 1 0,-1 0 0,1-1 0,0 0-1,1 0 1,-1 0 0,1 0 0,-1 0 0,1-1 0,0 1 0,6 2 0,0-1 18,0 0 1,0-1-1,1 0 1,-1 0-1,1-1 1,-1-1-1,1 0 0,17 0 1,-24-2-31,1 1 0,-1-1 0,0 0 1,1 0-1,-1 0 0,0 0 0,0-1 0,0 1 0,0-1 0,0 0 1,0-1-1,-1 1 0,1-1 0,-1 1 0,1-1 0,-1 0 0,0 0 1,0-1-1,-1 1 0,1-1 0,-1 1 0,1-1 0,-1 0 1,2-4-1,3-10-63,0-1 1,-2 0 0,0 0-1,-1-1 1,3-35 0,-6-102-486,-3 78 441,3 78 106,-1-1 0,0 0-1,0 0 1,0 0 0,-1 0-1,1 0 1,0 0 0,-1 1-1,1-1 1,-1 0-1,1 0 1,-1 1 0,0-1-1,0 0 1,0 1 0,0-1-1,0 1 1,0-1 0,-3-2-1,3 3 0,-1 1 1,1-1-1,-1 0 0,0 1 0,1-1 0,-1 1 0,1-1 1,-1 1-1,0 0 0,1 0 0,-1 0 0,0 0 1,1 0-1,-1 0 0,0 0 0,1 1 0,-4 0 0,-2 1 0,0 1 0,1 0 0,-1 0 0,1 0 0,-1 1 0,1 0 0,0 0 0,-9 10-1,0 0 43,1 1 0,1 1 0,1 0 0,0 1 0,1 1-1,1 0 1,0 0 0,2 0 0,0 1 0,1 1 0,1-1-1,-6 33 1,12-47-31,0 1 0,0-1 0,0 0-1,1 1 1,0-1 0,0 0 0,0 1 0,0-1-1,1 0 1,0 0 0,0 0 0,1 0 0,-1-1-1,1 1 1,0-1 0,0 1 0,1-1 0,-1 0-1,6 5 1,-1-5-8,-5-1-1,1-1 0,0 1 0,0-1-1,0 0 1,0 0 0,0 0 0,0-1-1,0 0 1,1 0 0,-1 0 0,0 0-1,1 0 1,-1-1 0,1 0 0,-1 0 0,1 0-1,-1 0 1,1-1 0,4-1 0,-2 0-31,0 0 0,0-1 1,0 0-1,-1 0 1,1-1-1,-1 0 1,0 0-1,0 0 0,0-1 1,0 0-1,-1 0 1,0 0-1,0-1 1,0 0-1,-1 0 0,1 0 1,-1 0-1,-1-1 1,0 1-1,0-1 1,0 0-1,2-9 0,2-8-248,-1-1-1,-1 0 1,2-27-1,1-12-144,-7 20 248,-1 43 175,0 0-1,1 0 1,-1-1 0,-1 1 0,1 0-1,0 0 1,0 0 0,0-1 0,-1 1-1,1 0 1,0 0 0,-1 0 0,1-1 0,-1 1-1,1 0 1,-1 0 0,0 0 0,0 0-1,1 0 1,-1 0 0,0 0 0,0 1-1,0-1 1,0 0 0,0 0 0,-2-1-1,0 3 11,0 0 0,0 0 0,0 0-1,1 0 1,-1 0 0,0 0 0,0 1 0,1-1-1,-1 1 1,1 0 0,0 0 0,-1 0-1,-2 4 1,-24 30 63,-15 57 174,41-85-212,0 1 1,1-1 0,0 1-1,1 0 1,-1 16 0,-2 8 75,2-24-92,1-1 0,1 0 0,-1 1 0,1-1-1,1 0 1,0 1 0,0-1 0,0 0 0,1 0 0,0 0 0,1 0 0,4 9 0,-5-12-10,0-1-1,1 0 1,-1 0 0,1 0 0,0 0 0,1 0 0,-1 0 0,1-1 0,-1 0 0,1 1 0,0-1 0,0-1 0,0 1 0,1-1 0,-1 1 0,1-1 0,-1 0 0,1-1 0,0 1 0,0-1 0,5 1 0,-1-2-4,-1 1 0,1-1 1,-1-1-1,1 1 0,-1-2 1,1 1-1,-1-1 0,0 0 1,0-1-1,0 0 0,0 0 1,0-1-1,8-5 0,-10 5-18,0 0 0,0 0-1,0 0 1,-1-1 0,0 1-1,0-1 1,0-1 0,-1 1-1,1-1 1,-1 0 0,-1 0-1,1 0 1,-1 0 0,0 0-1,0-1 1,2-8 0,1-10-50,-3 19 51,-2 0-1,1 0 0,-1-1 0,0 1 1,0-11-1,-1 13 10,0 0 0,0 1 0,0-1 0,-1 1 0,0-1 0,0 1 0,0-1 0,0 1 0,0-1 0,-1 1 0,-2-4 0,4 6 1,-1 0 0,0 1 0,0-1 0,1 0 0,-1 0 0,0 0 0,0 0 0,0 1 0,0-1 0,0 0 0,0 1 0,0-1 0,0 1 0,0-1 0,0 1 0,-1 0 0,1-1 0,0 1 0,0 0 0,0 0 0,-1 0 0,1 0 0,0 0 0,0 0-1,0 0 1,0 0 0,-1 0 0,1 1 0,0-1 0,0 0 0,0 1 0,0-1 0,0 1 0,0-1 0,0 1 0,-2 1 0,-35 24-14,36-25 19,0 1-1,0 0 0,1 0 1,-1 0-1,0-1 0,1 1 0,0 1 1,-1-1-1,1 0 0,0 0 1,0 0-1,0 1 0,0-1 0,0 1 1,1-1-1,-1 0 0,1 3 1,-1-1 4,1 0 1,-1 0-1,0-1 0,0 1 1,0-1-1,-4 7 1,4-8-4,0 0 0,0-1 0,0 1 0,0 0-1,0 0 1,1 0 0,-1 0 0,0 0 0,1 0 0,0 1 0,-1-1 0,1 0 0,0 0 0,0 0 0,0 0 0,0 0 0,1 0 0,-1 1 0,1-1 0,-1 0 0,1 0 0,-1 0 0,1 0-1,0 0 1,0 0 0,2 1 0,1 4 18,-3-6-23,-1 0 1,1 0 0,-1-1 0,1 1-1,0 0 1,-1 0 0,1 0-1,0-1 1,-1 1 0,1 0 0,0-1-1,0 1 1,0-1 0,0 1-1,0-1 1,-1 1 0,1-1 0,2 1-1,3-1-7,-1 0-3,-1 1 0,1-1 0,0-1-1,0 1 1,-1 0 0,1-1 0,0 0-1,-1 0 1,1-1 0,-1 1 0,1-1-1,-1 0 1,6-4 0,3-4-78,-9 8 47,0-1-1,0-1 0,0 1 1,0-1-1,-1 1 0,1-1 1,-1 0-1,0 0 1,0 0-1,-1-1 0,1 1 1,3-9-1,-3 3-71,-1 1 0,0-1-1,2-15 1,-4 23 100,0-1 0,0 1 1,0-1-1,0 1 0,0-1 0,-1 1 0,1 0 0,-1-1 0,0 1 0,0 0 0,0-1 0,0 1 1,0 0-1,0 0 0,0 0 0,-1 0 0,1 0 0,-1 0 0,-2-3 0,1 4 15,0-1 0,1 1 0,-1 0 0,0 0-1,0 0 1,0 1 0,0-1 0,0 1 0,1-1-1,-1 1 1,0 0 0,0 0 0,0 0 0,0 1-1,0-1 1,0 1 0,0-1 0,0 1 0,0 0 0,1 0-1,-1 0 1,0 1 0,1-1 0,-1 1 0,1-1-1,-3 3 1,-2 0 14,1 1 0,0-1 1,0 1-1,0 0 0,0 0 0,1 1 0,0 0 0,0 0 1,-4 8-1,5-7 9,-1 2 18,0 1 0,1 0 0,-5 16 0,8-23-35,1-1 0,-1 1 1,1-1-1,-1 1 0,1 0 0,0-1 1,0 1-1,0-1 0,1 1 1,-1-1-1,1 1 0,-1-1 1,1 1-1,0-1 0,0 1 1,0-1-1,0 0 0,0 1 0,0-1 1,4 4-1,0 1 6,1-1-1,0 1 1,1-1 0,0 0-1,0-1 1,0 0 0,0 0-1,1 0 1,0-1-1,0 0 1,0-1 0,0 0-1,1 0 1,-1 0 0,1-1-1,-1-1 1,1 1 0,11-1-1,-11-1-8,1 0-1,0-1 1,-1 0-1,1-1 1,-1 0-1,1 0 1,8-4-1,-15 5-9,-1-1 0,1 1 0,0 0 0,-1-1-1,1 1 1,-1-1 0,0 0 0,0 0 0,1 0 0,-1 0 0,-1 0 0,1 0-1,0 0 1,0-1 0,-1 1 0,1-1 0,-1 1 0,0-1 0,0 0 0,0 1 0,0-1-1,0 0 1,0 0 0,-1 0 0,0 0 0,1-4 0,-1-1-17,0 0-1,-1 0 1,0 0 0,0 1 0,-1-1 0,0 0 0,0 1 0,-5-12-1,5 16 16,1 0-1,-1 0 0,0 0 1,0 0-1,-1 0 0,1 1 1,-1-1-1,1 1 0,-1-1 1,0 1-1,0 0 0,0 0 1,0 0-1,0 1 0,0-1 0,0 1 1,-1-1-1,1 1 0,-1 0 1,-3 0-1,2 0 12,1 1 0,-1 0 0,0 0 0,1 1 0,-1-1 0,1 1-1,-1 0 1,1 1 0,-1-1 0,1 1 0,-1-1 0,1 1 0,0 1 0,0-1 0,0 0 0,0 1 0,1 0 0,-1 0-1,-5 6 1,-14 9 10,17-13-5,1 0 0,0 1 0,1-1 0,-1 1 0,1 0 0,0 0 1,0 0-1,1 0 0,0 1 0,0 0 0,-2 7 0,5-13-5,-1 1 1,1-1-1,0 1 0,0-1 1,0 1-1,0-1 1,0 1-1,0-1 0,0 1 1,1-1-1,-1 1 0,1-1 1,-1 1-1,1-1 0,-1 0 1,1 1-1,0-1 0,-1 0 1,1 1-1,0-1 0,0 0 1,0 0-1,0 0 0,0 0 1,1 0-1,-1 0 1,0 0-1,0 0 0,1 0 1,-1 0-1,0-1 0,1 1 1,-1-1-1,3 2 0,7 2 18,0 0-1,0-1 0,16 4 0,-20-6-11,10 3 4,0-1 1,1-1-1,-1 0 1,27-2-1,-36-1-18,1 0-1,-1 0 1,0 0-1,0-1 0,0 0 1,0-1-1,0 0 0,0 0 1,-1-1-1,1 0 0,8-6 1,-15 8-4,1 1 0,-1-1 1,0 0-1,0 1 0,0-1 0,0 0 0,0 0 1,0 0-1,0 1 0,-1-1 0,1 0 1,-1 0-1,1 0 0,-1 0 0,0 0 1,0-1-1,1 1 0,-2 0 0,1 0 1,0 0-1,0 0 0,-1 0 0,1 0 1,-1 0-1,0-2 0,-1-1-22,1 0 0,-1 1-1,0-1 1,0 0 0,-1 1 0,1 0-1,-1-1 1,0 1 0,-5-5 0,0 3 9,0-1 1,-1 2-1,0-1 0,0 2 1,-1-1-1,1 1 1,-1 0-1,0 1 0,0 0 1,0 1-1,-1 0 1,1 0-1,0 1 0,-1 1 1,-15 0-1,15 2 26,1 0 0,-1 0 0,1 1 0,0 0 0,0 1-1,0 0 1,0 1 0,1 0 0,-13 8 0,20-11-1,0-1 1,0 0-1,0 1 0,0-1 1,1 1-1,-1 0 0,0-1 1,1 1-1,-1 0 1,1 0-1,0 0 0,0 0 1,0 0-1,0 0 0,0 1 1,0-1-1,0 0 0,1 0 1,-1 1-1,1 2 0,0-3 10,0 1-1,1-1 1,-1 0-1,1 0 1,0 1-1,0-1 0,0 0 1,0 0-1,0 0 1,0 0-1,1 0 1,-1-1-1,1 1 0,-1 0 1,1 0-1,3 2 1,3 2 49,0-1 0,1 1 0,0-1 0,0-1 0,0 0 0,0 0-1,20 5 1,-2-3 34,0-1 0,0-2 0,1 0 0,0-2 0,-1-1 0,1-1-1,40-7 1,-57 6-90,-4 1 1,0-1 0,0 0 0,0 0 1,12-6-1,-18 8-9,1-1 0,-1 0 0,1 0 0,-1 0 0,0 0 0,1-1 0,-1 1 0,0 0 0,0-1 0,0 1 0,0 0 0,0-1 0,0 1 0,0-1 0,-1 0 0,1 1 0,0-1 0,-1 0 0,1 1 0,-1-1 0,0 0 0,1 0 0,-1 1 0,0-3 0,-1 2-2,1 0 0,-1 0 0,0-1-1,0 1 1,0 1 0,0-1 0,0 0 0,0 0-1,0 0 1,-1 0 0,1 1 0,-1-1 0,1 1-1,-1-1 1,1 1 0,-1 0 0,0-1-1,0 1 1,0 0 0,0 0 0,0 0 0,0 1-1,0-1 1,0 0 0,0 1 0,0-1 0,-3 1-1,-6-3-43,-1 1 0,1 0 0,-22 0 0,30 2 42,0 0 1,0 0 0,0 1 0,-1-1 0,1 1 0,0 0 0,0 0-1,0 0 1,0 1 0,0-1 0,-4 3 0,5-2 5,-7-1 29,8-1-28,0 0 0,0 0 0,0 0 1,0 0-1,0 0 0,0 1 1,0-1-1,0 0 0,0 0 1,0 0-1,0 1 0,1-1 1,-1 1-1,0-1 0,0 1 1,-1 0-1,0 2-2,2-2-13,33-7 52,30-8 9,-59 13-44,1 0 0,-1-1 0,1 0 1,-1 0-1,1-1 0,-1 1 0,0-1 1,0 0-1,0 0 0,4-4 0,26-21 92,-33 28-92,-1-1 0,0 1 0,1-1 0,-1 1 0,0 0 0,1-1 0,-1 1 0,0-1 0,0 1 0,0-1 0,1 1 0,-1 0 0,0-1 0,0 1-1,0-1 1,0 1 0,0-1 0,0 1 0,0-1 0,0 1 0,0-1 0,0 1 0,0-1 0,0 1 0,0-1 0,0 1 0,0-1 0,-1 1 0,1-1 0,0 1 0,0-1 0,-1 1 0,1 0 0,0-1 0,-1 0 0,-8-12 77,6 10-76,1 1-1,0-1 1,-1 0 0,1 0 0,1 1 0,-1-1 0,0-1 0,1 1 0,-1 0 0,1 0 0,0-1 0,0 1 0,0 0-1,1-1 1,-1-4 0,1 7-3,0 0-1,0 0 1,-1 0 0,1 0-1,0 0 1,0 1-1,-1-1 1,1 0-1,0 0 1,-1 0-1,1 0 1,-1 0 0,0 1-1,1-1 1,-1 0-1,1 1 1,-3-2-1,3 1 4,-1 0 0,0 1-1,0-1 1,1 0-1,-1 0 1,1 1 0,-1-1-1,1 0 1,-1 0 0,1 0-1,-1 0 1,1 0-1,0 1 1,-1-1 0,1 0-1,0 0 1,0 0-1,0-1 1,-2 0-1,-1-1 1,1 1-1,0 1 1,0-1-1,-1 0 1,1 0-1,-1 1 0,0 0 1,1-1-1,-1 1 1,-4-1-1,-1-2-4,3 2 1,0-1 0,0 1 0,0 1 0,0-1 0,-1 1 1,-10-2-1,-8-2 23,7 1-21,1 1 0,-1 1 0,-29 0 0,45 2-3,0 0-1,1 0 1,-1 0-1,0 0 1,0-1-1,0 1 1,0 0-1,0 0 1,0-1-1,1 1 1,-1-1-1,0 1 1,0-1 0,0 1-1,1-1 1,-1 1-1,0-1 1,1 0-1,-1 1 1,0-2-1,-18-9 64,19 11-63,0 0 1,0 0 0,-1 0 0,1 0 0,0 0-1,0 0 1,0 0 0,0-1 0,-1 1 0,1 0-1,0 0 1,0 0 0,0 0 0,0 0 0,-1 0-1,1 0 1,0 0 0,0-1 0,0 1-1,0 0 1,0 0 0,0 0 0,0 0 0,-1-1-1,1 1 1,0 0 0,0 0 0,0 0 0,0 0-1,0-1 1,0 1 0,0 0 0,0 0 0,0 0-1,0-1 1,0 1 0,0 0 0,0 0-1,0 0 1,0 0 0,0-1 0,0 1 0,0 0-1,0 0 1,0 0 0,0 0 0,1-1 0,-1 1-1,0 0 1,0 0 0,0 0 0,0 0-1,0 0 1,0-1 0,1 1 0,12-6-19,-4 2 14,-3 3 13,-4 0 6,-3-2 3,19 2-10,119 1 179,-124 1-109,-1 1 0,1 0 1,-1 0-1,13 5 0,-20-5-47,-1-1-9,0 0 0,0 0 0,0 0 0,-1 1 0,1 0 0,0 0-1,-1 0 1,1 0 0,-1 0 0,0 1 0,0 0 0,0-1 0,5 6 0,-1 0 28,-6-7-47,0-1 1,-1 0-1,1 1 1,0-1-1,-1 1 1,1-1-1,0 1 1,-1-1-1,1 1 1,-1 0-1,1-1 1,-1 1-1,0 0 1,1-1-1,-1 1 1,0 0-1,1 0 1,-1-1-1,0 1 0,0 0 1,1 0-1,-1-1 1,0 1-1,0 0 1,0 0-1,0 0 1,0-1-1,0 1 1,0 0-1,-1 0 1,1 0-1,0-1 1,0 1-1,-1 0 1,1 0-1,0-1 1,-1 1-1,0 1 1,0 0 1,-1 0 1,0 1-1,1-1 0,-1 0 1,0-1-1,0 1 1,0 0-1,0 0 1,-3 1-1,-26 24 62,24-23-38,-2 8-69,7-12 46,0 1 0,0 0-1,0 0 1,0 0 0,0-1 0,0 1 0,0-1 0,0 0 0,0 0-1,-1 0 1,1 0 0,0 0 0,0 0 0,-3-1 0,1 1 2,1 0 1,-1 0 0,1-1 0,-1 1 0,1-1 0,-1 0-1,1 0 1,0 0 0,-1 0 0,-4-3 0,-9-16 54,16 18-65,1-1-1,-1 1 1,1-1-1,-1 1 1,1-1-1,0 1 1,0-1-1,0 1 1,1-1-1,-1 1 1,1-1-1,0-2 1,-1 5 3,0-1-1,1 0 1,-1 0 0,0 1-1,1-1 1,-1 0 0,0 1-1,1-1 1,-1 0 0,1 1-1,-1-1 1,1 0 0,0 1-1,-1-1 1,1 1 0,-1-1-1,1 1 1,0 0 0,-1-1-1,1 1 1,0 0 0,0-1-1,-1 1 1,2 0 0,0-5-1,-2 4 1,0 0 1,1 1 0,-1-1 0,0 1 0,1-1 0,-1 1 0,0-1-1,1 1 1,-1-1 0,1 1 0,-1-1 0,1 1 0,-1 0 0,1-1-1,-1 1 1,1 0 0,-1-1 0,1 1 0,-1 0 0,1 0-1,0-1 1,-1 1 0,1 0 0,-1 0 0,1 0 0,0 0 0,-1 0-1,1 0 1,0 0 0,-1 0 0,1 0 0,-1 0 0,1 0 0,0 0-1,-1 1 1,1-1 0,-1 0 0,1 0 0,0 1 0,-1-1-1,1 1 1,29 10 45,-27-9-38,0 0 0,0 1 0,0-1 1,-1 0-1,1 1 0,-1 0 0,0-1 0,1 1 0,-1 0 1,0 0-1,-1 1 0,1-1 0,0 0 0,-1 0 0,0 1 0,0-1 1,0 1-1,1 3 0,-1 0 8,-1-1 1,1 0-1,-1 0 1,0 0-1,0 1 1,-1-1 0,0 0-1,0 0 1,-4 10-1,4-11-9,-1-1 0,1 0 0,0 1-1,0-1 1,0 1 0,1-1 0,-1 1 0,1-1-1,0 1 1,1-1 0,-1 1 0,1-1 0,0 1 0,0-1-1,0 0 1,2 5 0,-2-6-9,0 0 1,-1-1-1,0 1 0,1 0 1,-1 0-1,0-1 0,0 1 1,-1 3-1,1 4 6,0-10 18,-9 1 73,0 0 0,0-1 1,-17-2-1,26 2-86,-1 0 1,1 0-1,-1 0 0,1 0 0,0 0 1,-1 0-1,1 0 0,-1 0 0,1 0 0,-1 0 1,1 0-1,0 0 0,-1 0 0,1 0 1,-1-1-1,1 1 0,0 0 0,-1 0 1,1 0-1,-1-1 0,1 1 0,0 0 1,-1-1-1,1 1 0,0 0 0,0-1 1,-1 1-1,1 0 0,0-1 0,0 1 1,-1 0-1,1-1 0,0 0 0,2 0 0,0-1 0,0 1-1,0-1 1,1 1 0,-1 0-1,0 0 1,1 0 0,-1 0-1,1 1 1,4-2 0,18-7-26,-24 9 18,1 0-1,-1-1 1,0 1-1,0-1 1,0 1-1,0-1 0,0 1 1,0-1-1,0 0 1,-1 1-1,1-1 1,0 0-1,0 0 1,0 0-1,-1 0 1,1 1-1,0-1 1,-1 0-1,1-1 1,8-15 12,-8 16-11,0 1 0,-1-1 0,1 0 0,0-1 0,0 1 0,-1 0 0,1 0 0,-1 0 0,1 0 0,-1-1 0,1 1 0,-1 0 0,1-2 0,7-33 106,-8 35-106,0 0 1,0 0-1,-1 0 0,1 0 0,-1 0 0,1 1 0,-1-1 1,1 0-1,-1 0 0,0 0 0,1 0 0,-1 1 0,0-1 0,1 0 1,-1 0-1,0 1 0,0-1 0,0 1 0,0-1 0,0 1 1,0-1-1,0 1 0,0-1 0,0 1 0,0 0 0,0 0 1,0 0-1,0-1 0,0 1 0,0 0 0,0 0 0,0 0 0,-1 1 1,-172-11-74,-102 25-105,234-11 169,-184 11 87,222-15-65,-1 1-1,1-1 0,-1-1 0,1 1 1,-1-1-1,1 1 0,-1-1 1,1-1-1,0 1 0,-1-1 1,1 1-1,0-1 0,0 0 1,-7-5-1,6 1 9,-3-7 10,8 12-34,0-1 1,1 1-1,-1 0 1,1 0 0,0 0-1,-1 0 1,1 0-1,0 1 1,0-1 0,-1 0-1,1 0 1,0 0-1,0 1 1,0-1 0,2-1-1,59-55-45,-41 36 59,-19 19-17,0-1 1,1 0 0,-1 1-1,1-1 1,-1 1-1,1 0 1,0-1-1,0 1 1,0 1-1,0-1 1,6-2 0,-7 4-19,33 1-58,-21 5-123,-16 1 98,-24 4 47,14-7 22,-7 8-8,15-9 46,1-1 1,-1 1 0,0-1 0,0 0-1,0 0 1,-1 0 0,1-1 0,0 0 0,-1 1-1,1-1 1,-1-1 0,-6 1 0,-3-5 3,14-6-33,14-8-36,-12 16 61,7-8-15,2 1 0,19-14 0,8-7 3,4 0-10,-28 19 16,-1-2 8,-5 3 2,-1-1 10,-8 10-11,1 1 0,-1-1 0,1 0 0,-1 1 0,0-1 0,1 1 0,-1-1 1,0 1-1,1-1 0,-1 1 0,0 0 0,0-1 0,0 1 0,1 0 0,-1-1 0,0 1 0,0 0 0,0 0 0,0 0 0,0 0 0,-1 0 0,-19-2 12,0 2 1,-1 1-1,1 0 0,0 2 0,0 0 1,-30 9-1,22-6 12,-180 37 159,183-37-168,1-2 0,-43 1 0,110-20-92,-15 7 27,57-13-192,42-7-373,-61 12 345,-31 4 180,-29 10 94,0 0 0,1 0 0,-1 0 1,0 1-1,1 0 0,6-1 0,-64-2 54,-56 14-59,-121 18 0,116-9 30,87-17-48,22-2-26,20-2 21,95-20-46,35-4-287,-115 24 154,-1-3 1,31-7-1,-61 12 201,0 0-1,1 0 1,-1 0-1,0 0 1,0 0-1,1 0 1,-1 0-1,0 0 1,0 0-1,0 0 0,1 0 1,-1 0-1,0 0 1,0 0-1,0 0 1,1 0-1,-1 0 1,0 0-1,0 0 1,0-1-1,1 1 0,-1 0 1,0 0-1,0 0 1,0 0-1,0 0 1,1 0-1,-1-1 1,0 1-1,0 0 1,0 0-1,0 0 0,0-1 1,0 1-1,1 0 1,-1 0-1,0 0 1,0-1-1,0 1 1,0 0-1,0 0 1,0 0-1,0-1 0,0 1 1,0 0-1,0 0 1,0-1-1,0 1 1,0 0-1,0 0 1,0 0-1,0-1 1,-1 1-1,1 0 1,0 0-1,-16-9-12,-28-1 25,17 7 2,-178-13 67,-419 26 26,696-18-107,-15 0-24,20 2-21,-28 0-34,94 4 0,-121 2 67,-1-1-1,1 0 1,-1-2 0,1-1 0,35-10 0,-38 6 86,-19 8-72,0 0 1,1 0 0,-1 0-1,0 0 1,0 0 0,1 0-1,-1 0 1,0-1 0,0 1-1,1 0 1,-1 0 0,0 0-1,0 0 1,0-1-1,0 1 1,1 0 0,-1 0-1,0 0 1,0-1 0,0 1-1,0 0 1,0 0 0,0-1-1,1 1 1,-1 0 0,0 0-1,0-1 1,0 1-1,0 0 1,0-1 0,0 1-1,0 0 1,0 0 0,0-1-1,0 1 1,0 0 0,-1 0-1,1-1 1,0 1 0,0 0-1,0 0 1,0-1-1,0 1 1,0 0 0,-1 0-1,1 0 1,0-1 0,0 1-1,0 0 1,0 0 0,-1 0-1,1-1 1,0 1 0,0 0-1,-1 0 1,1 0-1,0 0 1,0 0 0,-1 0-1,1 0 1,0-1 0,-6-1 7,0 0 0,0 1 1,0-1-1,0 1 0,0 1 0,0-1 1,-1 1-1,1 0 0,0 0 0,-11 2 1,-12 0 8,-43 0 45,0 4 1,-77 16-1,122-14-85,132-11 84,-82 1-43,35-5 12,-54 7-23,-1-1 1,1 0 0,0 0-1,-1 0 1,1 0 0,-1-1-1,0 0 1,1 1-1,-1-1 1,0 0 0,0 0-1,3-3 1,-6 4-1,0 0-1,-1 1 1,1-1 0,0 1 0,0-1 0,0 0 0,0 1-1,-1-1 1,1 1 0,0-1 0,-1 1 0,1-1 0,0 1-1,-1-1 1,1 1 0,-1-1 0,1 1 0,-1-1 0,1 1-1,-1 0 1,1-1 0,-1 1 0,1 0 0,-1 0 0,1-1-1,-1 1 1,1 0 0,-1 0 0,0 0 0,1 0-1,-1-1 1,0 1 0,1 0 0,-2 0 0,-24-6 445,-25-4 2107,50 10-1652,28 0-616,83-5-149,-108 5-131,5 0 87,-69-4-155,32 4-1850,-35 7 0,-81 25-14294,112-23 11961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1:31.030"/>
    </inkml:context>
    <inkml:brush xml:id="br0">
      <inkml:brushProperty name="width" value="0.05" units="cm"/>
      <inkml:brushProperty name="height" value="0.05" units="cm"/>
      <inkml:brushProperty name="color" value="#DA0C07"/>
      <inkml:brushProperty name="inkEffects" value="lava"/>
      <inkml:brushProperty name="anchorX" value="0"/>
      <inkml:brushProperty name="anchorY" value="0"/>
      <inkml:brushProperty name="scaleFactor" value="0.5"/>
    </inkml:brush>
  </inkml:definitions>
  <inkml:trace contextRef="#ctx0" brushRef="#br0">232 10 240,'0'0'0,"-1"0"312,-1 0-28,0 0-20,-1 0-5,0 0-11,-1 0-17,0 0-6,0 0-9,-2 0 20,-1-1 31,0 0 10,-1 0 29,-1-1 31,0 1 31,0 0 32,-1 0 14,-1 0-1,1 1-43,-1-1 3,2 1-32,-3 0-49,2 1-25,-1-1-72,1 0-22,0 0-46,3 0-30,1 0-23,3 0-17,1 0-26,1 0 5,1 0-23,0 0-4,1 0 29,1 0 18,2 0 42,1 0 29,2 0 14,-1 0 19,-1 0 45,1 0-3,-2 0 24,0 0-5,0 0 12,-1 0-2,1 0-8,-2 0 21,1 0-25,0 0 1648,-2 0-1685,1 0-15,0 0 4,1 0-3,2 0-10,-1 0 4,1 1 7,1 0-11,1 0 3,1 0 8,0 1-21,1-1 16,0 1-33,0-2 9,0 1-41,-1 0 29,3 0-30,-1 0 19,1 0-7,1 0-16,-1 0 4,0 0 17,0 0-34,-1 0 2,-1-1-2,0 0-1,0 1-9,-2-2 21,0 1-7,-1 0 31,2 0 11,-1 1-2,3 0-6,0 0-7,2 0 2,0 0-2,-1-1-19,2 0-22,-1 0-14,-1 0-17,0 0-7,-1 0 10,1 0 5,-1 0 8,1 0 8,-1 1-1,1 0 29,0 0 1,2 0 11,-1 0-1,1 0-9,0 0-15,0 0 4,1 0-12,0 1 2,0-1-1,1 1-19,-1 0 15,-1 0-5,1 1-8,0-1-7,-1 1-8,1-1-18,0 1-14,0-2 22,-1 1-18,-2-1 5,0 1 18,0 0-6,0 0 31,-1 0 1,0 0 21,-2 0 4,-1-1 20,0 0-5,-1 0 12,-2 0-2,0 0-8,0 0 2,-2 1-10,0-1-7,-2 0 1,1 0-10,-1-1 12,0 1-33,0-1-8,-1 0-9,1 0 0,0 0-19,0 0-5,2 0 0,0 0-10,-1 1-7,3 0 11,0 0-23,0 0 16,2 1-6,0 0 2,-1 0-9,1 1 12,-1-1-5,0 0 12,0 0 15,-1 0-22,0 0 7,-1-1-2,1 0 10,-1 0-13,0 0-5,0 0 1,0 1-10,-1-1 12,0 0-14,-1 0 4,1 1 9,0-1-4,1 1 2,1 0 0,-2 0 10,2 2-4,-1-2 2,1 2-9,0-1 2,1 1-1,-1 0 0,-1 1 0,1 0-9,-1 0 12,1 1-5,-1 0-7,0 0 12,1 0-5,-1 1 2,1 0-9,0 1 30,-2 0-18,2 0 6,-1-1-1,1 1 0,0-1 0,-1 1-9,1-1-7,-1 0 1,1-1 9,-1-1-4,0 1 2,-1-2 0,0-1 0,-2 1 10,2 0-4,0-1-7,1 1 2,0-1-1,0 0 0,1 1 0,-1-1 0,1 1 0,0 0 0,1 1 10,-2 0-13,1-1 14,-1 1-14,1 1 14,0 0-5,-1 1 2,0 0 10,-1-1-22,-1 2-22,0-2 25,-1 1 0,0-1-10,0-1 4,0 0 9,0 0-13,0 0 14,0 0 23,0 1-24,0 0 8,-1-1-11,1 2 2,0-1-10,1 1 2,-1-1 9,0-2-4,0 1-7,0-1 12,0 0-5,0 0 2,0 0 10,-2 1-4,0-1-7,-1 0 12,-1-1-5,1 2-7,0-1 2,-1 0-1,0 1 0,-1 0 0,-2 1 0,0 0 0,0 0 0,2 0 0,0 1 0,1-1-9,0 0 12,-2 0-14,0-1-5,1 1 1,-1 0 9,-1-1 6,1-1-20,1 1 25,0-2-17,0 1 15,0-2-5,2 0-16,1 0 14,1 1-15,1-1 14,-1 0-14,1-1 4,1-1-29,-1-1 8,0-2-32,0-1-38,2-1-38,0-2-31,1-1-24,1-2 12,-2-2-15,2-1 22,0-1 12,0-3 53,1-1 24,2 0 35,-2-2 14,2 2 8,-1-1 20,2 0 4,-1 1 1,0 1 10,0 1-2,0 2 1,-2 2-9,-1 1 11,-1 2-3,-1 1 10,-3 2-11,-1 0 3,-1 2-1,-1 0 9,-1 0 7,-1 2-10,-1-1 3,0 1-10,-3-1 2,-1 1 18,1 1-6,-1-2-16,1 2 6,-1-1-3,0 2 9,1-2-11,-1 1 12,2 0-12,-1 0 3,3 0-1,0 1 0,2 0 9,0 0-11,1 0 12,1 0-3,1 0-8,1 0 30,0 0-28,1 0 1,0 0 27,1 0-9,-1 0 4,0-1 19,-2 0-15,1 0-4,-1-1 1,-1 1 8,0-1-21,-1 1 7,0 1-12,1-2 2,-1 1-1,1-1 0,-1-1 0,0 1-9,1 0 11,1-1 6,1 0-1,0-1-18,-1 1 43,1 0 15,-3-1 25,1 1 33,0 0 22,0 0-3,-2 0 14,-1 0 15,-1 0-32,-1 0-17,-2 0-5,-1 0-11,0 0 20,1 1 3,0 0 9,-1-1-2,0 0 2,0 1 10,3-1-13,-2-1-23,1 1-32,-1 0-11,1 0-10,2 1 1,0-1-21,0 0 6,0 1 15,-1 0 5,2-1 37,-1 1 19,0 0 15,0 0 0,0 0 11,-1 0-2,1 0-37,0 0 12,0 0-53,0 0-14,-1 0 1,0 1 5,0-1-11,1 0 3,0 1 8,-2 0-11,0 1 12,0-2-3,1 1-18,0 0-3,1 0-10,-1 0 1,0 0-10,0-1 11,2 2-12,-1-1-6,0 1 1,0-1-1,-1 1 0,0 0 0,0 0 0,-1 1 0,1-1 0,-3 0 0,1 0 0,-1 0 9,1 0 7,0 0-1,1 0-18,0 0 6,1 0-3,2 0 0,0 0 0,3 0-9,-1 0-7,1 0 10,-1 0 6,1 0-1,0 0 1,1 0 0,1 0 0,0 0 0,-1 0 0,1 0 9,-1 0-2,1-1 1,-2 0-9,1 0 2,-2 0-1,1 0 9,-2 0-2,-1 0-8,2 0 2,-2 0-20,-1 0 15,0 1 4,0 0-1,0 0 1,0 0-9,0 0 2,0 0 8,-1 0 7,0 0-10,2 0 12,-1-1-3,2 0 1,-1 0 0,2 0 0,-1 1-9,-1-1 2,2 1-1,-2 0-19,2 0 6,-1 0 16,1 0-15,-1 0 14,1 0-3,1 0 1,-1 0 9,1 0-11,-1 0 3,0 0-1,2 0 0,0 0 9,0 0-11,2 0 3,0 0-20,0 0 25,0 0-9,0 0 3,-2 0-9,1 0 2,-3 0-1,-3 1 9,-1 0-2,-1 0 10,0 0-2,-1-1-8,2 1 2,0-1 8,1 0 7,1 0-10,0 0-6,2 0-27,1 0 16,-1 0-15,1 0 12,0 0 6,4 0-1,0 0 1,0 0 0,2 0 9,2 0 7,1 0-1,3 0 1,1 0-9,0 0 2,0 0 8,2 0 7,-1 0-10,1 0 3,-2 0-10,0 0-7,-1 0 10,0 0 6,-2 0-10,0 0 3,-2 0 8,0 0-11,0 0 3,-3 0 8,2 0-11,1 0 12,-1-1 6,1 0-20,1 0 7,0 0 16,0 1-15,1-1 5,-1 0 8,2 0-11,0 0-6,0 0 10,0 0-12,-1-1 12,0 1 6,0 0-20,0 1 16,-1-1-14,1 1 12,-1 0-3,1 0 20,1 0-25,-2 0 9,1 0-12,0 0 21,0 0-7,1 0 3,-2 0-19,1-1 15,-1 0-5,2 0 10,-1 0-2,0 0-18,-1 0 15,-1-1-14,-1 1 22,-1 1-7,0-1-6,-1 1 2,0 0-1,1 0 9,0 0-11,-1 0-6,1 0 1,2 0-1,0 0 28,2 0-27,1 1 10,3-1-3,1 0 9,2 0-2,3-1-8,2 0-7,2 0 1,0 0-1,1 0 0,0 1 9,-1 0-2,-2-1 1,-1 1-9,-2 0 11,-2 0-12,-1 1 3,-2-1-1,-3 0 9,-3 0-2,0 0-8,-2 0 2,1 0 8,1 0-11,1 0 12,1 0-3,1 1 1,-1 0 0,-1 0 9,1 0-2,-1 1-8,0-1 2,-1 1-10,0 0 11,-1 0-12,1 0-6,-1 0 1,-1 0-1,0 0 9,0-1-11,1 1 12,0 0-12,-1 0 22,-1 0-16,1 0 5,-1 0-1,0 0 0,0-1 0,-2 0 0,1 1 0,-1-1-19,0 0 6,0 0-3,0-1 9,-2 1-2,0-1-8,-1 0 21,-2 0-7,0-1 3,-1 0 0,0 0 19,-1 0-15,-1 0-4,0 0 1,-3 0-1,1-1-9,-2 2 11,-1-2-12,0 1-16,0 0 14,1-1 14,1 0-24,0 0 18,-1 0-14,2 0 3,-1 0 18,0 0-25,2 1 18,0 0-14,1-1 3,-1 1 8,1 0-2,2 0-8,-3 1 2,1-1 8,-1 2-21,2 0 7,-1 0 6,1 0-11,0 1 3,-1-1 8,0 0-2,1 0 10,0 1-2,2-1 10,0 0-11,1 0 12,1 0-3,1 0 1,0 0 0,2 0-9,0 1 11,0 0-3,0 0 1,0 1 9,1 0-11,0 1 3,1 0-1,0 1 9,0 0-2,-1 0 1,-1 1 0,1-1-9,-1-1 2,0 0 8,0 0-11,0-1-6,0-1 10,0 1-12,0-1 12,1-1 6,3 0-1,1-1 10,2 1-21,2-1 26,2 0-9,1 0 3,0-1-9,2 0-7,1 0 10,-2 0-3,0 0-8,-1 0 2,-1-1-1,-2 1 0,0 0-19,-2 1 25,0-1-18,-2 1 5,-2 0 8,1 0 7,-1 0-10,-1 0 12,0 0-3,-1 0 1,-1 0-9,0 1 2,-2-1-1,0 0-9,1 0 11,-1 0-3,1 0 1,0 0 0,1 0-9,-1 0 11,1 0-22,0 0 7,1 0 6,-1 0-11,0 0 3,0 0-1,0 0 0,0 0 9,0 0 7,0 0-1,0 0 1,0 0 0,0 0-9,2 1-7,1 0 20,1 0-7,1 1 3,1-1 0,1 0 0,0 0 0,2 1 0,-1-1-9,1 0 2,-2 0 8,1 1-2,-1-1 1,0 0 0,-1 0 0,0 0 0,-1-1 19,-1 0-6,-2 0-6,-1 0 21,0 0 2,-3 0-18,0 0 7,-2-1 6,-1 0-2,-1 0-8,-2 0-26,0 0-2,-3-1-2,1 1-1,-3 0 9,-1 1-30,-1-2 28,-1 1-19,-1 0 24,-1 0-7,2 1 3,2-1 9,2 1 7,1 0-10,3 0 3,1 0-38,2 0 19,2 0 21,1 0-7,-1 0 4,1 0 0,0 0 0,1 0 0,0 0 37,1 1-19,0 0-21,-2 0 7,0 0-4,1 0 9,-1 0-11,1 0 3,1 0 8,-1 0-2,1 0-8,0-1 21,0 0-26,0 0 28,0 0-28,1 0 37,-1 0-20,0-1 6,0 0-1,0 0 0,0 0 9,0 1-21,-2-1 26,0 0-9,-1 0 40,-1 0-47,0-1-4,0 1-8,-1-1 8,-1 0-3,1 1 1,-1-1-9,2 1-45,0 1 41,2-1 4,0 1 7,2 0 1,0 0 10,1 0 35,1 1 38,4 1 28,1 2 53,3 2 45,1 2 48,3 1 67,2 3 61,2 1 8,1 3 15,3 1 0,2 0-18,2 2-50,1 0-34,1-1-69,0 1-50,0-2-58,-3-1-38,-2-1-42,-2-1-2,-3-3-5,-3-2 8,-5-1-11,-3-3 12,-3-2-12,-2-1 12,-2-1-12,-2-2-34,-1-2 0,-1-2-12,-2-1-18,0-2 5,0 0-22,-3-1 6,2-1-12,0 0 21,-1 0-16,0 0-14,0 0 14,2 0-5,-1 0 20,2 1-6,-1 1-6,2 1 21,-1 0-16,2 1 14,0 1-3,-1 1-36,1 0-9,-1 0 10,1 1-14,0 0-25,-1-1 16,1-1-15,-1 1 12,0-1 6,1 1-10,0-1-44,-2-1-53,-1 0-34,-1-1-6,-1 0-3,0 0-12,-1-1 4,0 0 7,0 0 63,0 0 48,1 1 46,0 1 13,1 0 12,2 1 27,0 1 13,1 0-2,1 1 13,1 1-4,1 1-7,0 1 2,1-1-1,0 1 0,0 0 0,2 1 0,0-1 0,2 1 28,1 0 2,1 2 28,0 1-6,1 1 4,-1 2 0,4 3 0,-1 1-18,1 1-14,0 2 3,2 0-13,-1 1-6,0 0-8,-1-1 11,0 0-23,-2-1 35,-1-1-21,-2-1 8,-1 0-12,-2-2 4,-1-1-2,0-2-19,-1-1-4,-1-1 1,1-1 7,0-1 7,0 0 8,-1 0-11,1-1 14,0-2-5,0 1 2,-1-2 0,-1-2-18,0 0 4,1-3-2,0-1 10,-2-2-4,1-1-16,0-1 14,1-2 4,0 0-11,0-2-5,1 2 20,0-1-7,0 1 3,1 1 0,1 3 10,0 0-13,0 3 14,-1 1 14,-1 1-4,1 1 3,-1 2 10,2 1-4,0 3 21,1 0-15,0 3 15,0 2-4,-1 2-9,-1 2 4,0 1-21,0 1-4,-3 1 10,0-1-23,-2 0-3,1 0 10,-2 0-14,0-1-5,-2 0 11,-1-3 5,2 1-20,1-3-3,-1 0 10,2-2-23,0 0-3,0-2-9,2 0-8,0-1-17,0 0 13,2-2 4,2 0-2,-1-1 21,3-1 4,-1-2 18,0 0-13,1-3 15,0 0 5,-2-2-2,0-1-16,-1-1-5,0 0-56,-1-2-3,0-1-13,2-1-18,0 0-15,-1 0 12,2 0 4,0 1 8,1 0 54,0 3 14,-1 1 28,1 3 15,-1 0-2,-1 3 22,0 2 13,-1 2-3,0 3 22,-1 1-15,2 4 5,-1 2 9,3 2-13,-1 1-5,0 2-8,0 0-8,1 0-8,0 0 1,-1-1-10,0 0-7,1-1 11,-1-1-14,0-1 4,-1-1-1,-1-2-9,-1-2 2,0-1-1,0 0 10,0-3-4,2 0-16,0-1 4,-1 0 8,2-1-22,0-1 16,1-2-24,2 0 25,0-1-8,0-1 13,0-2-23,1-1 17,0-1-33,1-1 9,0-1-4,-1-1-9,-2 0-17,1 0 24,-3 1-9,0 1 3,-1 1 37,-1 1-10,-1 2 24,0 1 3,0 1 1,-2 2-8,0 1 2,0 0 8,1 1-11,-1 1 12,2 2-12,-1-1-6,1 1 10,0 0 6,2 2-1,0 1-8,1 1 2,2-1 8,2 1-2,-1 0-46,0 0 51,-1-1-26,1 0 26,-2-1-7,1-1 12,-1 0-11,-1-1 22,-1-1 21,-1 0-14,0-1 6,-1-1-29,-2 0 17,0 0-15,-1-1 3,-1 0-20,0-1 6,0-1-12,-1-1 11,0-1-12,1-2 3,0 0 18,0 0-6,2-2 3,1 0 0,2 0 9,1-1-2,1 0 1,1 1 0,-1 0 0,1 2-9,-1 0 21,0 0 2,-1 3-8,-1-1-6,-1 3 1,1 0 18,-1 1-15,0 3 5,-2 1 8,0 2-11,-2 1-6,1 3 1,-2 2-1,1 1-9,1 0 2,1 2-1,0 0-9,3-1 11,1 1-3,1-1 1,1-1 0,0-1 0,0 0-9,1-2 11,0-1 6,-2-2-10,-1-1 12,0-1-3,-2-1 10,1-1-2,-2-1 29,1 0-45,0-1 33,0-1-20,0-1 5,-2 0-10,0-2 2,-1-1-10,-1-3-17,1 0 33,1-1-30,-1-2 10,1 0-12,-2-1-7,0 0 10,2-1-3,-2 0 1,1 0 0,-1 1 19,0 1-6,1 0-6,1 1 21,1 1-16,0 1 5,1 1-1,0 3 0,0 0 0,0 2-9,0 1-7,0 1-8,0 0 10,1 1-12,-1-1 3,1 0 18,1 1-25,2 1 18,-1-1 4,0-1-1,1 2 10,-1-1-2,1 1-8,0-1 11,-1 0-3,0 0 1,1 1 0,-2-2 9,0 1-2,-1-1-8,-1 1 2,1-1-1,-1 0-9,-1-1 2,1 1 8,0 0-2,0 0 1,0 0 0,0 0 9,0 0-2,0 0-8,0 0 2,0 0-1,0 1-16,0 0-3,0 0 6,0 0 6,0 0 7,0-1-1,0-1 10,0 0 7,0 0-1,0 1 1,2-2 0,-1 0 19,1 0-25,1 0 18,0 0-24,0-1 7,-1 0-3,-1 0 0,-1 0 9,1 1-2,-1 0-8,0 0 2,0 0 27,0 1-17,1 1-13,1 0 24,0 0-9,1 0-6,0 0 11,1 1-12,1 0-6,2 1 10,0 0-12,1 0 22,3 2-7,-1-1 12,3 3-2,-1-1 11,-1 2-32,0 1 29,0 0 0,-2 2-10,-1 2 4,-1 0-19,-2 1 4,-2 0-11,-2 1 30,-2 0-18,0 2-3,-3-1 1,0 1-10,-1 0 12,1-3-14,0-1 4,0-2-10,-1-1 2,1-1-1,2-1 0,-2-1-9,1-1 2,0-1-10,2-1 12,0 0-5,0 0 2,1-1-9,0 0 12,0-1-14,0-1 4,0 1 18,2-2-15,0 0 5,0-2-1,1 0 10,2-2-4,1 0 12,1-2-4,-1 1 2,-1-1-9,0 2 2,-1 0-1,-1 1 0,-1 1 0,-1 0 0,-1 2 0,1 0 0,-2 2 0,1 1 19,0 1-15,-2 2 24,0 2-25,0 3 26,-1 3-17,-2 2 5,1 3-1,-1 3 0,0 2 0,0 0-9,-1 2 12,-1-1-23,0 0 6,1 0-11,-1-2 12,0-1-5,0-3-7,1-2 2,-1-3-10,2-2 2,2-3 9,-1-1-4,0-2-16,2 0-5,0-1 10,2-2-14,1 0 4,1-3-1,-1 0-9,3-2 2,0-1 9,3-2 6,0-2 8,1-2 8,0-2-11,1-2 13,2-2-3,0 0 11,-1-2-13,2-1 4,0 1-10,-1-1-7,0 2 1,0 0 18,-1 1-15,-1 2-4,-1 2 20,-1 1 2,-1 2 10,-1 2-1,-2 2 29,-1 2-36,-1 0 21,-2 3-6,-1 2 10,0 2-21,-1 3-2,0 2 8,-2 3-12,2 2 3,0 0-10,0 1 11,0 0-3,1-1 1,0 1 9,0-2-11,-1-1 3,1-1-1,0-2 0,1-1 0,0-1-9,-2-1 11,1-2-3,-1 0-8,0-1 21,-4-1-16,0-2-4,-1-2 10,-1-1-31,-2-1 9,0-1 5,0-2-11,0-1 3,1-2 18,1-2-15,0-1 5,0-1 18,2-2-15,2-1 14,1 0-12,3-1 12,2 0-12,0 1 12,3 0-3,0 1 10,-1 1-11,1 2 22,-1 2-16,0 3 14,-1 2-12,-1 2 3,0 2-10,-1 2 2,-2 2 8,0 4 17,-1 3-14,-2 3-4,-2 2 10,0 3-3,-3 2 1,1 1-9,0 0 21,0 2-26,3 0 0,-1-1 9,2-1-5,1-1 2,2-2-9,1-1 2,0-2-1,1-1 0,1-3 0,-1-1 0,0-2 0,0-2 10,1-1-4,-1-1 2,0-1 10,0-3-13,1 0 4,1-3-10,0-1 2,1-1-1,0-3-9,1-2-7,1-3-8,2-1 11,-1-3-14,0-1 4,1-1-10,0-1 2,1 0-1,-1 0 9,-1-1-11,1 2 22,-1 1-7,0 3 3,-2 2 19,0 3-6,-2 2 3,-1 3 0,0 3 0,-1 3 0,-2 5 9,0 3-2,-2 5 10,-1 2-2,0 5 1,0 2 9,-2 3-11,2 1 12,-1 1-12,-1 1-6,0 0-8,-1-1 1,2-1-1,-1-2 0,0-2 0,2-2 0,-1-3 0,1-3 0,0-1 9,1-3-2,1-2 10,1-2-11,1-1 3,2-2-10,1-2 2,1-1-1,1-2 0,0-2-9,2-2-7,-1-3-18,1-3 14,1-3 4,-2-4-1,-1-2 10,1-3-11,-1-2-6,0-3 10,-1-2 25,2-2-26,0 0 10,0-1 6,1 0-2,-2 2 10,1 1 7,0 4-1,-2 4 1,-1 3 9,-1 5-2,0 3 10,-1 4-2,0 3-18,-2 4 6,-2 4 16,-1 6-15,-2 4-4,1 5 11,-1 4-23,0 5 6,-1 1 26,2 3-26,0 2 8,1 0-2,1 2 0,1-2 10,2 0-13,1-2 4,-1-4-19,2-1 4,-1-5-2,0-2 0,0-3 0,1-2 0,-1-3-18,0-4 14,0-1 4,0-3-20,0-2 6,0-2-11,0-2 2,0-4-10,0-4 2,0-3-29,0-3-20,0-5-43,0-2-46,0-4-56,0-2-37,0-2-60,0-2-8,0-1-31,1-1 23,3-1 38,-1 2 55,2 0 53,1 5 65,0 2 44,-2 5 42,-1 4 22,-1 4 27,-1 5 24,-1 5 61,-1 10-36,-3 5-2,-2 6 10,-1 5-12,1 4 14,-1 4-4,0 3-9,0 2-6,0 2 2,1 1-21,1-2-4,-1 0 1,2-2 7,1-2-40,1-2 22,1-2-8,0-4 1,1-4-10,0-1 22,1-4-6,-1-2-8,0-3 13,2-2-14,0-3 5,1-2-2,1-3-10,-2-3 4,1-2-12,-4-4 4,0-4-12,0-4 4,-2-2-21,0-5-4,0-4-9,1-2-8,1-3 2,0-1-12,1-2 13,1 2 5,1 0-29,2 3 46,1 5 4,0 2 29,-1 5 3,0 5 20,0 4-13,-1 5 34,-1 5 18,-1 4-4,-2 4 4,-1 4-10,-1 5 13,-2 4-14,-2 4 14,1 2-14,0 4-5,-1 1-26,-2 1 15,1 1-16,-1-2-23,1 0 6,0-2-4,1-1-10,0-3 4,2-2-2,2-3-10,0-4 4,2-2 7,2-3-2,1-2 10,0-3-2,2-1 1,0-2 0,3-3 18,2-1-14,0-3-4,2-3-8,-3-4 2,1-3-21,-2-3 15,0-3-24,-1-5-21,-2-1-5,0-5 9,-2-1-14,1-2-5,-1-1 11,1 0-4,1 1 19,-2 2 14,0 3 16,-1 4 16,0 4-2,-1 4 2,0 3 0,-2 5 18,-1 5-4,-3 5 2,-2 5 0,-4 6 9,0 4-2,-2 6 1,-1 4 9,-1 3 7,1 3-11,1 1 5,2 0-2,1 0 9,3 0 7,3-1-20,1-2-3,3-2-9,2-3 11,1-2-14,2-4-14,-1-2 4,3-3 6,0-2 7,-1-3-11,1-2 23,0-3-25,0-2 26,0-3-7,0-3 30,1-2-46,-1-4 6,-1-3-12,-1-2-17,0-4-6,1-3-27,-2-3-13,0-3-45,-1-1 11,-1-2-7,1-2-10,0-1 13,2 1-4,-1 0 29,-1 4 10,0 2 9,0 4 18,-2 4 15,1 3 7,-1 4 9,0 4 8,-2 3-2,-2 3-7,-3 3 12,-1 3-14,-2 3 14,0 4-5,-2 1-26,1 3 36,0 2-12,2 1 14,1 1-13,0 2 14,2-1-14,2 1 4,1-1 18,2 0-24,0-2 7,1-2-11,2-1 2,2-2-1,1-2 0,2-1 0,1-1 10,1-2 6,0 0 8,2-1-11,0-1 4,-1-1-10,1-3 12,-1-3-5,-3-2-7,1-4-7,-3-3 1,0-2-10,-1-4-7,-1-1 1,-1-3-19,-1-2 14,0 0-6,-1-2-16,-1-1 23,1 1-8,0 1-6,0 1 21,0 3-7,0 3 13,0 3 15,0 2 6,-2 4-1,0 3 2,-1 2 0,-2 4 0,-2 3 0,0 3 0,-1 4 10,-3 3-22,1 3 6,-3 2-2,1 1 0,0 1 0,1 1 10,3-1-13,0-2 4,2 1-1,3-2 19,2-2-15,2-1-4,2-3 11,0-1 5,0-2 8,2-1-11,0-3 4,1-2-1,2-1 0,-2-1 0,1-2-9,-1-2 2,0-2-1,0-2 0,-1-3 0,-2-1 0,1-3-9,-1-1 2,2-2-10,-2 0 12,0-2-14,-1-1-5,-1-1-8,-1 0 11,1 1-5,-1 0 12,-1 2 6,1 1 8,0 2-11,0 2-5,0 2 11,0 3-5,-2 1 2,-1 2-9,-4 2-7,-2 2 1,-2 2 9,-1 3-4,0 1-7,-1 3 12,1 1 5,1 1-2,2 1 2,2 1 0,3-1-9,2 1 12,1 0 5,1-1-11,2 0 4,0-2-1,2 1 0,0-3 0,-1-1 0,-1-1 10,0-1-13,-1 0 14,-1-2 5,0 0-2,2-1-7,-1-1-7,1 0 11,-1 0-5,0-1 2,0-1 0,-1 0-9,0-1 2,2-1-1,0-1 0,0-2 0,-1 0 0,0 0 0,0-2 0,-1 1 0,0-2 0,0 1 10,-2-1-13,0 0 4,-1 1-1,0 1 0,0 1 10,-1 1-4,1 1-7,-2 1 2,0 1-1,-2 2 0,2 3 0,-1 0 10,-1 2-13,1 2 4,2 0-1,1 1 10,1 0 6,3 1-20,1-1 6,1 0-2,1-1 0,-1 0 10,-1 0-13,2 0 4,-2-1-1,1 0 0,-2-2 10,0 0-13,0-2 4,-1 0-1,0-1 10,0-1-22,0 0 16,0 0-6,0 0 12,-1-1-13,1 0 4,0 0-10,0-1 12,0 0-5,-1-1-7,-1 1 2,0-2-1,-1 1 0,0-1 0,-1 1 10,0 0-13,1 1 14,-1 0-5,1 1-7,1 1 2,-2 0 9,1 2-4,1 1 2,-1 1 0,0 1 10,0 0-13,2 2 14,0 1-14,0 0 4,1 1-1,0 1 0,0 0-9,0-1 2,0 1 9,0-2-13,0 0 14,0 0-14,0-2 4,0 1 9,0-1-4,0-2 2,0 1 0,0-1 19,0-1-24,2 0 7,0 0-2,0-1 10,-1 0 6,2-1-20,-1-1 6,0 1-2,2-2 19,-1 2-24,1-2-2,-1 0 0,2 0 9,-1 0-4,-1 0 2,1-1 0,-1-1 0,1 1 28,0-1-8,-1 1-24,0 0 18,0 1-17,0 0 4,-1 1 9,-1 0 6,-1 1-2,0 0 2,0 0 0,0 0 0,0 0 0,0 0 0,0 0 0,0 0 0,0 0 16,0 0-33,0 0 2,0 0-1,1 0-22,1 0 11,0 0 4,1 0 9,0-1-13,1 0 4,0 0 9,1 0-4,0 0-7,2-1 12,-1 1-5,0 0 2,-1 1 0,-1-2 0,0 1 0,-1 0 0,2 0 19,-2 1-6,1-1 3,0 0-18,-1 0 4,1 0 8,-1 0-13,1 0 4,0 0-1,-2-1 0,2 2 0,-1-1 10,0 1-4,-2-1 12,0 1-4,0 0-16,-1 0 4,0 1-2,0-1 0,0 0 0,0 0-9,0 0 12,0 0 5,1 0-11,1 0 14,0 0 14,-1 0-3,0 1 30,0 0 10,-1 0 9,1 0 18,-1 1 6,0 0 9,0 1-1,-1 0 10,1 0-12,0 1-14,0 0-34,-1 0-10,-1 1-10,0-1-18,0 0 4,1 0-13,1 0-6,-1-1 2,1 1-2,0-2 9,0 1-12,0 0-5,0-2 2,1 1-2,-1 0 0,0-1 9,0 0-2,0 0-18,0-1 24,1 0-7,1-1 11,0 0-12,1-1 14,2 0-14,1 0 14,-1-2-4,1 1 19,1-2-32,-1 1 10,0-1-14,0 0 13,0 0-4,-1 0-18,2 0 15,0 0-5,0 0 10,0 0 16,-1 1-3,-1 0-17,-1 1 15,-1 1-15,0 1 5,-1 1-2,0 2 0,-1 1 0,0 2-10,-1 2 22,1 2-16,-1 2 15,0 1 14,-1 0-3,1 1 2,0 0-10,0 1-6,0-1 2,0 0-12,0-1 13,0 1-14,0-2-5,0 1 11,0-2-4,0-1-18,0-1-4,0-1 1,0-1-21,0-1 6,0-1-13,0-2-15,0 1-15,0-1-16,2 0-16,0-1-16,-1-1-35,1 1 9,-1-1-6,1-1-19,0-1-13,2 0-16,-1-1 12,0-2-15,-1-1 4,0-2 27,0 0-8,0-2 32,2-1 20,-1-1 33,1-1 22,2 1 34,-1-1 13,1 0-1,0 1 31,-1 2-17,1 0 15,-1 2-3,-2 1-8,0 2 11,-2 1-12,0 2 22,-1 1-16,0 2 5,0 1-1,-1 2 9,0 2-2,-1 3 1,-2 1 9,1 1-2,-2 2-8,1 1 2,1 0-1,-1 1 9,1 0-2,0-1-8,0-1 2,0 0-1,0-1 0,2-1 0,0-1 0,-2-1-9,1-1-7,1-1 10,-2-1-3,0-1 1,0-1-9,2 0-7,0-1-8,0-1-18,1 0-23,0-1-23,0-1-43,-2 0-27,0-1-25,-1-2-16,0 0 11,0-3-5,-1 1 19,1-2 5,0-1 28,2-2 11,-1-1 28,2-1-6,-1-2 22,1 0-5,1-1 31,-1 0 2,0 0 10,0 0 17,0 1 6,0 2 18,0 1 15,0 3-12,0 1 15,0 2 5,0 1-2,0 3 21,0 1-15,-2 2-4,-1 1 20,-1 3-16,-1 2-4,-1 1 1,1 2 18,-1 1-6,1 1 3,0 0 10,0 2-13,2-1 4,-1 1-10,1 0 2,1 0-10,0-1 21,3-1-25,0 0-2,1-1 1,1-1 7,0 0-2,2-2 10,-2-1-2,0 0-27,0-1 17,-2-1-6,0-2-9,-1 0 13,0-1-4,0 0-18,0-1 15,0 0-5,0-1 10,-1-1-12,1 1 14,0-1-14,0-1 14,0-2-14,0 0 4,0-1-10,0 0 12,0-2 5,0-1-20,0-1-12,0-1 21,0 0 2,0-1-10,0 1 14,0 0 5,0 1-2,2 2 2,0 2 19,0 1-6,-3 1-6,1 3 2,-1 2-1,-2 3 10,-2 2-4,-1 3-7,-1 1 21,1 2-6,-1 2-8,0 1 22,1 0-16,2 2 6,-1 0-2,2 0-10,0-1 4,1-2-12,1 0 13,3 0-4,-1-2-9,1-2 4,0 0-2,1-3 0,-1-1-10,1-1 4,-2-1-12,0-2-6,0 0 11,-1-1-4,1-3 1,-2 0 9,1-1-21,0-2 16,2-1-5,0-3 10,-1 0-12,1-3 5,-1-2-2,1-2-10,0 0 22,2-3-25,-1-1-2,2 0-27,0-1 15,0-1-7,1 1 2,0 2 19,0 1-6,-2 2 22,-1 1-15,-1 3 43,-1 2-22,-1 2 18,-2 4 14,-2 3-13,-1 4 15,-2 3 5,-3 5-1,0 3-9,-1 4 22,2 2-16,1 1-4,0 3 2,2 0-12,0 0 13,1 0-14,2-1 23,1 0-34,1-3 10,0 0-14,1-2 13,0-2-4,1-3-18,-1-1 15,0-2-15,0-2 23,0-3 3,0-2 9,-1-1-11,-1-3-23,-2-2 24,-1-2-27,-1-2 8,-2-2-22,-1-3-22,-2-2 23,0-3-27,1-1 17,0-2-5,0-2-18,1-1 6,0-2-13,2-2-15,0 0-6,2-2-9,2 0 1,0 0-1,4 0-9,0 2 40,3 1-3,-1 3 12,0 3 36,0 2-10,-2 3 44,0 4-12,2 3 44,-1 4 7,1 3 19,0 3 7,0 5 9,1 2-11,-1 4 5,1 3-2,0 2-10,-1 1-15,0 1 4,0 1-13,2-1-15,-2 0 4,0-2-13,-1-1 13,-1-2-32,0-2 27,1-2-36,0-1 19,-1-3-6,1-1-9,0-1 4,1-1-21,-1-2 15,1-2-15,0 0-5,-1-1 11,2-1-4,0-1 10,1-1-2,-2-2 10,1-1-12,0-1 14,0-2-4,0-2 1,-1-1-10,-1-2 4,-1 0-12,0-1 13,-1 2-4,0-1 1,0 2 0,0 1 0,0 2 9,-1 1-2,1 2 1,0 1 0,0 1 0,2 1 0,0 2 0,0 2 9,1 1 7,0 0 17,-1 3 15,0 0 7,-1 1 9,0 2 17,-1 1-13,0 1 6,-2 2-12,1-1-6,-3 1-8,1 1-8,0 0-8,0-1-7,2 0-9,0 0 1,1-1-1,0-1-19,0 0 6,0-2-3,0 0 0,0-2 0,0-1 9,0-1-11,0-1-6,0-1 1,0-1 8,0 0-11,2-2 3,0-2-1,1-1 0,1 0-9,0-3 11,0-1 16,1-2-24,1-1-10,1-2 12,0-2-5,-1-1-8,1-1 11,0 0-22,1 0-12,-1 0 12,0 0 13,-1 2 6,1 2-19,-1 1 16,-2 2 4,0 2 17,0 2 6,-2 1 19,0 3 4,-3 4 20,0 1 14,-1 4 34,-1 3 2,-2 2 22,1 3 4,-2 2 1,0 2 38,-3 0-19,0 1-2,-1 1-18,0 0-4,0-1-19,-2 0-6,1-2-9,1-1-36,-1 0 0,0-2-3,2-2-29,0-2-1,0-1-30,1-3 26,1-1-19,3-1-4,1-2-17,1-2-15,1 0 2,1-1-2,0-2-9,0-2-26,3-2-30,0-3-31,3 0-23,1-2-34,1-3-13,0-2-18,1-1 3,0-2 16,2 0 31,-2 0 21,0 1 34,-1 1 40,-1 2 21,-1 3 7,-1 2 30,-1 2 11,-4 4 0,0 4 48,-3 4 6,-2 4 21,-4 4 43,-2 5 36,-1 2 21,-2 4 18,-3 2 17,0 3-3,-2 2-6,0 2 2,-1 1-19,0-1-24,0 0-31,1 0-22,-1-1-25,0-2-5,-2-2-20,2-2-25,0-2-12,0-4-18,2-1 12,1-3-24,3-4-3,2-2-9,1-2-36,4-2-28,0-2-69,2-3-41,0-1-41,1-4-50,2-2-28,0-2-35,1-3-4,2-3 25,3-2 37,1-2 20,2-3 35,3-2 22,2-2 53,2-2-3,4 1 43,1-1 18,0 2 8,2 2 47,-1 1 7,1 4 20,-4 2 16,1 3 16,-4 3 25,-1 2 5,-2 3 19,-3 3 34,-2 2 10,-3 3 1,-3 4 30,-1 3 1,-5 3 11,-1 2 27,-2 4 21,0 2 5,-2 2-8,-2 2-14,0 2-15,-2-1-6,2 2-20,-1-1-42,-1-1-36,1-1-21,0-2-27,1-1 13,0-2-15,2-1-6,1-4-8,1-1 10,2-3-12,0-2-6,2-2-8,2-3 1,1-1-29,0-1 17,4-2-25,1-3-30,5-3-12,0-2-9,4-2-46,0-4 2,2-1-22,0-4-34,2-2-1,1-2-21,0-4-6,2-1 0,2-3 9,4-1 15,1-1 15,1 0 35,0 1 29,-1 3 22,-2 2 45,-3 3 28,-3 3 14,-1 5 28,-5 2 23,-1 3 24,-4 3 15,-3 2 36,-1 3 1,-2 2 30,-3 3 13,0 3 17,-4 4-3,-1 1 3,-3 3-9,-1 3-16,-2 1 4,0 3-13,-3 2-6,1 1-26,0 1-22,-1 0-15,1 0 2,0-1-3,1-1-19,2-2-22,-1-2 5,1-1-4,3-2-10,0-3-6,3-1 2,0-3-2,2-2-19,1-1 6,1-1 6,3-2-21,2-2 16,3-2 4,1-2-11,1-3-5,2-2 20,3-3-6,0-3 2,1-2 0,-1-3-38,1-3 30,3-2-10,-2-2 11,2-2-12,-3 0-5,1-1 11,1 0-14,-2 0 33,-2 3-10,0 1 4,-2 3 9,-2 4 16,-1 3-13,-2 3 24,-3 4 3,-4 3-10,-2 4 23,-2 4 12,-4 3 26,-2 6 3,-5 3 20,0 5 25,-2 3 12,0 4 9,0 2 0,0 2 1,3 1 9,0 0-30,1-1 0,3 1-21,3-2-4,1-2-10,2-1-18,1-4-23,1-2-23,-1-2-5,2-3-11,0-2-18,2-2 5,0-3-12,2-1 2,0-3-10,3-1 2,1-2 8,0-3-21,1-3-12,0-3 3,1-4-31,1-2-1,2-4-30,1-3-21,-1-2-33,1-4-3,-2-2-22,1-4-42,-1-3 11,0-2-7,0-2 28,-1-1 10,-1 0 28,0 3 22,0 2 42,-2 5 48,-1 4 18,1 5 18,-2 3 18,0 5 7,-2 4 0,-2 5 29,0 3 1,-1 3 11,-1 5 17,-2 4 6,-1 4 18,-1 3 25,1 4-16,-1 3-11,0 1-6,1 2-9,0 1-26,1 1-4,2 0 0,0 1-30,2-2-2,1-1 9,-1-3-14,2-1 5,-1-3-30,0-2 17,0-3-15,2-2 3,0-3-10,0-1 2,-1-3-11,0-1 13,2-3 5,-1-3-11,2-2-5,-1-3-8,0-3-26,0-2-4,1-3 0,0-4-2,-1-1 0,0-1-10,1-4 13,1 0-23,-1-2 25,1 0 11,1 0-2,1 0 11,1 1-12,0 1 5,-1 2 26,0 3-8,0 0-6,-1 4 13,0 1 14,-2 3-3,0 3 2,-2 2 0,-1 2 0,-2 2 0,-2 3 28,-3 2-18,-3 3-2,0 3 2,-4 3-12,1 1 22,0 2 3,1 1-10,0 1 5,2 0 7,0 1-12,0-1 14,2-1-4,0-1-18,2-2-4,0 0-9,1-3 11,1-1-14,-1-1 14,1-1-14,1-2 14,0-1-4,1-2 1,1-1 0,-2-1 0,0-1 0,1-2 0,-2-2 9,0-1-12,2-1 23,1-3-25,1 0 26,1-2-26,1 0 17,1-2-15,0 1-5,-1-1-8,1 1 20,-1 1-25,1 1 8,0 1 15,-1 2-14,-1 1 15,-1 2-14,-2 2 23,0 1-16,-3 2 15,-1 2-4,-1 1 1,0 1 0,-1 2 9,0 0 7,-2 1-11,1 0-5,0 1-8,0-1 11,-1 0-14,1 0 14,-1-1-23,3-1 7,-1 0 6,0 0-21,1-1 25,1-1-17,0 0 15,0-1-14,1 0 5,1 0-2,1-1 9,1 0-2,2-1-9,1 0 4,1 0 7,1 0-12,0 0 14,2-1-14,1 0 5,-1 0-2,0-1 0,1 1 0,-1-1 0,-2 1-10,1 0 4,-2-1-2,2 0 18,-2 0-14,2 0 6,0 0 7,0-1-2,0 0 10,2-1-2,0 0 1,0-2-10,0-1 4,-1 0 7,1-1-12,1-2 5,0 1-12,0-2 4,0 1 7,-1 1 7,0 1-11,-2 1 5,-1 1-2,-2 1 0,0 2 0,-2 1 0,0 2 0,-2 2 0,0 1 9,-2 2 7,1 1-1,0 1-9,-1 1 13,1 1-4,-2 0 1,2 0-10,-2 0 13,1-1-14,-1-1-5,0 0 11,0 0-4,-1-1 1,0 0-10,-3-1 4,0 0 7,-1 0-12,-2 0-5,-1 0-8,-2 0-8,-1 0 20,-1-1-16,0 0-4,1 0 11,0 0 5,0 0 8,2-1-11,1 1 14,1-1-23,2-1 16,1 1 4,2-1-1,2-1-9,2-1 4,1 1 7,1-1-30,1 0 18,1 0-6,1 0 19,0 1-4,2 1 2,-1 1 9,0 1-2,-1 2 57,0 2-35,-1 4 4,-1 3 10,0 2-4,-2 4 1,0 1-10,-1 2 4,-2 1-12,-2 1 22,0 0-6,0-1-8,0-2 13,0-1-14,0-1 5,-1-1 7,1-3-21,1-1 7,-1-3-22,0-2-4,1-2 10,1-2-14,2-1-5,1-2 11,1-2-14,1 0-14,0-1-6,0-2 1,2-1-12,2-2-15,2-1-6,-1-1-9,1-2-8,1-2 2,0-2 16,1 0-14,0 0 15,1-3 5,0 0 17,1 0 6,1-1 18,-1 1 15,1 1-12,-2 1 6,-1 1-2,-2 2 9,-3 2-2,-1 1 10,1 1-12,-1 2 5,-1 1 16,0 2-4,0 4 30,-1 1-18,-1 3 17,-3 3-4,-1 2 1,-2 2-10,-1 2 13,-2 2-14,-1 0-5,-2 1 30,1 1-38,0 0 21,1 0-34,1-1 18,0-1-25,1 0-3,2-1 10,0-2-42,2-1 13,2-1 22,1-1-18,0-2 8,2-1 7,0-1-12,2-2 5,0-1-2,2-1 0,-1-2 0,2-1-10,-1-1 13,1 0-23,1-1 16,-1-1-43,1-1 3,0-2-40,-1-2 0,1-1 7,1-3-23,0-2 16,0-1-5,1-3 10,-1-2 35,0 0 18,0-2 17,0 1-2,1 0 31,0 1-8,-1 2 23,-1 2-6,1 2 31,-1 4-8,-2 1 32,-1 3 11,-1 2 27,-2 2-16,0 3 17,0 2 5,-2 3 8,-1 4-1,-3 3-9,-1 2-24,-1 3-4,0 3 0,-1 0-12,1 1-6,1-1-8,0 1-8,1 0-17,2-2 4,0-1-13,0-1-6,0-2 2,0-3-21,2 0 6,0-3-22,1-1 6,0-2 6,1-2-21,0-1 7,0-1-3,0-1-10,2-2-15,0 0 22,2-1-7,-1-2 11,2-1-21,0-2-3,2-2 29,1-2-20,-2-2 8,1-4-30,0-2-2,0-2-19,1-3-6,0-2 1,1-2-12,1-1-6,1 0 39,-3 0-3,1 1 12,-1 3 36,0 3 19,-2 3 25,0 4 24,-1 2 33,-1 5 31,0 2 23,1 3 34,0 5 22,0 3-3,0 4 22,-1 3-14,0 4-13,-1 3-15,-3 2-16,-1 3-16,0 2-34,-2 1 7,-4-1-42,-1 0-9,-1 0-8,-2-2-29,0-1-2,-3-1-2,2-2-20,-2-1 6,1-3-3,0-1-9,1-3-7,2-3-8,1-1 1,2-3-38,3-2-27,-1-1-23,2-3-53,0 0-25,2-3-26,0-2-25,1-3-24,0-3-6,2-3 0,0-3 44,3-2 6,2-4 39,1-3 19,5-1-2,0-4 51,3-1 14,3-1 27,3-2 15,2-1-2,-1-1 31,2 1 2,-1 3 28,0 2 13,-2 4 26,-2 3 5,-2 5 28,-4 4 41,-1 4 46,-3 4 29,0 4 53,-4 6 26,1 4 35,-3 5 13,-2 6-9,-2 6-13,-2 4-33,-3 4-12,-1 4-46,-2 2-36,1 2-40,-2 0-21,0 0-27,0 0-24,-1-1-24,1-1-5,0-3-30,2-1 7,-1-2-4,1-2 0,0-4 0,0-2-9,0-3-7,3-4 1,-1-4-20,1-2-41,0-4-36,0-3-49,1-4-47,0-3-48,0-4-48,-1-4-30,0-4-34,2-4 34,0-5 14,0-4 33,3-5 49,3-3 28,3-4 62,3-3 33,3-2 24,4-1 46,2-2 9,2 0 11,2 1 18,1 2 6,2 3 9,-2 3 8,-1 4 17,-2 4 15,-3 5 35,-3 6 57,-3 5 42,-1 5 41,-3 6 41,-3 6 31,-3 5 5,-2 5-7,-3 6-33,-3 3-18,-3 6-54,-2 1-16,-2 3-47,-1 1-27,0 0-16,0 2-8,-1-2-20,1 1-23,-1-1-4,0-1-21,1-1 14,0-1-5,0-2 1,0-2-9,2-2-7,0-3 1,1-2-1,-1-3 0,3-2 0,0-3-19,1-1-13,0-3-16,0-3-34,1-1-30,1-3-51,1-2 2,0-4-62,0-5-4,2-2-30,1-4 14,1-5 22,3-2 39,-1-4 29,3-2 24,-1-4 34,2 0 22,1-2 25,3 1 24,0 0 24,1 3-5,-2 3 15,0 3 6,0 4 8,-2 4 55,0 3 22,1 4 26,-2 5 34,-1 3 40,-1 5 39,-2 5 40,-2 6 22,-2 5-2,-1 8 13,-3 6 26,-1 7 2,-1 4 12,-2 5-12,0 3-14,-2 1-15,0 1-35,0 0-19,-2-1-54,1-3-44,0-2-39,-1-2-22,1-5-37,-1-3-2,2-5-2,0-3-2,2-6-28,1-2-2,1-5-28,2-3 6,0-5-23,2-3-13,2-6 3,-1-4-22,1-6-4,1-4 19,2-6-6,1-4 20,2-5-14,2-5 15,2-4-14,2-2 23,3-2-6,0-2-8,4 1 13,1-1-14,0 1 5,3 2 7,0 3 7,2 3-1,-1 2 10,0 4 26,-3 4 49,-1 6 25,-2 3 82,-4 5 55,-2 5 57,-1 4 48,-2 6 21,-2 5-9,-2 6-22,-3 6-21,-2 5-70,-2 4-40,-2 5-68,-1 2-53,-3 2-20,-2 1-19,1 0-9,-2 0-18,0-1-15,0-1 2,-1-2 8,1-3-13,0-4-5,0-3 11,2-3-5,3-3-26,1-4-20,2-2-42,2-5-29,2-2-24,1-3-15,2-4-47,1-4-63,2-4-22,1-5-48,2-5 9,1-5-35,2-6-30,0-4-20,3-5 2,1-4 33,-1-5 36,2-3 39,0-2 59,1-2 34,1-1 71,0 0 51,0 2 38,2 4 52,-1 4 66,-3 6 42,-1 7 61,-2 7 44,-4 6 60,-4 7-2,-4 7 44,-3 7 19,-5 8 25,-4 9-4,-4 8 4,-5 7-19,-4 7-41,-1 5 2,-2 5-24,-1 2-51,0 2-52,0 1-37,0 0-32,4-1-34,-1-2-32,3-1-4,2-3-31,2-3 7,2-4-4,3-4-18,0-5-5,4-4-28,0-4-11,2-5-56,2-4-70,2-3-40,1-4-52,2-4-57,2-4-37,1-3-51,2-6-19,-1-4 9,2-6 31,1-5 18,3-5 26,0-4 43,3-4 18,2-4 55,1-3 35,1-2 69,3 0 13,2-1 31,2 1 33,0 1 13,0 2 27,0 2 14,-2 4 17,0 5 16,-2 4 25,-3 5 60,-2 4 14,-4 5 38,-3 4 32,-3 6 21,-4 5 26,-3 6-4,-4 6-14,-4 5-24,-3 8-22,-1 5-5,-4 6-20,-3 5-34,-1 5-10,0 3-10,-1 2-9,1 1-26,2-1-4,0-1-28,1-2-4,1-2-10,3-5-26,1-4 6,4-2-4,1-6-19,1-3-4,1-4-9,2-5-26,2-3-41,1-3-18,1-4-18,4-3-17,1-4-44,3-3-46,1-4-27,1-5-7,2-4-12,1-4-8,2-7-8,1-3 10,1-5 16,0-5 60,0-2 22,1-4 46,-2-2 28,1-2 25,-2 1 44,0 0 9,-2 3 20,0 2 16,-1 4 6,-2 4 20,1 6 42,-1 4 17,-2 4 64,-1 4 33,-2 5 51,-2 5 10,-2 4 30,-4 4 14,-2 6 36,-4 4-9,-2 5-3,-2 5-7,-1 5-8,-2 3 20,1 5 3,-1 2-38,0 3-25,0 2-41,0 3-20,2 1-36,1-1-31,1-1-23,2-2-44,1-2-9,1-3-20,0-3 22,2-3-37,1-4 2,0-3-11,3-5-18,0-2-42,2-5 39,1-2-71,2-3-27,3-3-41,1-5-59,2-2-71,1-5-33,1-5-36,0-4-70,0-6 34,0-5-34,2-5 26,-2-5 48,1-5 43,1-2 76,-1-3 21,-1-1 58,1 0 45,-1 3 39,0 2 41,0 5 12,-2 5 48,-1 5 54,0 4 45,-3 7 58,-1 5 27,-2 5 36,-3 6 4,-4 4 41,-4 5-11,-2 6-12,-4 4-14,-4 4-35,-2 3-10,0 3-10,-1 3-9,0 2-26,-2 3-22,2 2-15,0 1-17,2 2-25,1 1-14,1 1-26,1-1-5,3-1-10,2-2-8,2-1-17,2-4-6,2-2-9,1-3 2,2-3-2,1-3-38,0-3-7,-1-4-47,2-2-55,0-4-43,3-1-22,1-2-28,2-3-15,1-2 1,3-3 8,0-2-4,3-4 40,3-4 7,-1-3 9,2-3-8,1-4 3,0-2-20,0-4 6,-2-3 16,1-3 22,1 0 23,-1-1 33,-2 1 40,0 3 30,-4 2 42,-2 4 58,0 5 16,-3 4 48,0 4-1,-4 4 5,0 4 10,-4 3 26,-2 4 21,-3 3-13,-1 4-3,-2 3 10,-1 2-3,-2 3 29,0 1-26,-3 3-1,-1 1-9,1 3-27,0 0 17,0 1-36,1 1 1,0-1-20,0 0-6,3 0-28,1-2-21,2-3-24,1 0 4,2-2-13,0-2 2,2-2-1,1-2-18,1-2 14,2-3-24,2-2-3,4-1-46,2-3 21,3-2-10,4-2 12,2-3-13,2-2 4,1-3-29,2-4-10,3-3 19,1-3-54,1-3-3,0-4-21,1-1 13,-1-4 4,1 0 27,-1-1 12,-2 1 35,-1 1 21,-4 3 34,-2 5 41,-3 3 28,-3 4 62,-3 5-4,-3 4 35,-3 5 12,-4 5 8,-3 5 27,-4 5-6,-4 5 14,-3 3-32,-2 4 20,-1 1-17,0 1 4,1 1-19,0 0-33,2-1-29,0-1-22,2-1-26,0-2-15,2-2 2,2-2-41,1-2 2,3-4-12,3-1-8,1-4-8,3-1-26,0-2-13,1-1-17,0-2-7,3-1-9,1-2-8,1-2-55,2-3 6,3-1-52,0-4-35,3-3-22,1-4-17,1-4-35,2-4 7,1-3 4,2-5 35,1-3 28,1-4 51,2-2 45,0-2 29,0 0 35,0 0 41,1 3 11,-2 3 30,-1 4 22,-1 5 24,-3 5 14,-4 6 65,-1 5 49,-3 5 38,-2 5 60,-1 6 36,-3 5 23,-2 5 27,-2 6 24,-3 4-32,-3 6-16,-3 4-33,0 4-31,-3 5-51,-1 3-26,-2 3-25,-2 0-45,0 1-18,0-1-37,-1 0-2,0-2-21,1-2-15,-1-3 3,1-2-22,-3-4 6,3-1-22,0-4 15,1-4-24,3-2 7,1-4-41,4-3-26,2-3-69,2-3-22,3-3-55,0-3-47,3-2-19,2-5-37,2-3-22,1-3 22,3-5 9,2-4 44,3-4 36,1-5 30,2-5 16,1-3 55,3-6-4,-1-3 43,-1-5 19,2-3 15,0-3 18,2-1 16,1 0 7,-2 1 18,1 4 15,-1 3 35,-2 5 10,-1 6 10,-3 5 56,-2 5 50,-3 6 83,-2 4 48,-2 5 51,-3 4 30,-2 6 64,-2 4 60,-2 5 35,-3 6 35,-1 4-51,-3 7 9,-3 6-12,-4 5-37,-1 6-38,-1 5-93,-1 4-63,0 5-92,0 2-30,-2 1-58,0-1-55,1 0 10,0-2-55,0-1 22,1-4-19,1-2-5,1-4 11,0-3-5,3-2 2,-1-5-9,1-3 12,1-4-42,3-4-16,3-4-71,2-5-58,2-3-27,2-4-65,1-4-61,3-4-92,2-5-36,1-4-36,1-5 11,3-4 2,0-7 8,1-4 45,2-6 44,0-4 57,1-4 54,2-3 56,0-4 46,2-3 22,-1-3 38,0 0 1,0 0 51,-1 3-4,-2 3 52,-1 4-4,-1 5 33,-2 6 30,-1 5 41,-1 6 47,-2 4 29,-1 5 43,-1 3 86,-1 4 54,-2 2 39,-1 3 26,-2 2 35,-3 3-16,0 3 0,-3 4-28,-1 5-68,-3 5-47,-2 4-30,-1 5-45,-2 5-49,-2 4-8,1 4-50,-1 2 1,0 1-13,2 1-17,1 0 3,0-2-20,3-1-14,-1-2-7,1-3-9,3-2-8,1-3-8,2-4-17,2-3-15,0-4-44,1-3-27,1-4-24,2-3-43,1-4-10,2-2-20,0-4-54,4-4-32,0-3-24,4-4-17,0-4-45,2-5 2,1-5-24,0-4-33,1-4 27,-2-4-1,0-5 37,0-2 46,-1-3 37,-1-3 41,-1 0 40,2 1 49,-1 2 29,-3 3 52,-1 4 37,-1 5 60,-2 5 53,-1 5 18,-3 5 40,-1 4 11,-4 5 0,-2 3 31,-3 5 2,-4 5-18,-3 5-3,-3 3 10,-2 6-23,-2 3 7,-3 5-13,-1 3 4,0 6-2,0 2-28,2 4-29,1 2-3,2 0-3,3 0-10,2-1 11,3 0-31,2-4 0,2-1-30,1-4 16,2-2-34,1-3-10,2-3-7,2-5-38,2-2-10,0-4-18,1-3-6,2-2-20,2-4 5,2-2-12,3-4-17,2-3-32,3-5-49,2-4-36,1-4-32,2-5 5,1-3-53,-1-4-14,1-6-37,-2-2 45,-1-5 39,-1-2 46,0-1 48,0-1-17,-2 2 85,1 2 15,-2 3 65,0 5 5,-2 5 32,-2 5 42,-1 4 28,-3 6 14,-2 3 19,-1 4 7,-3 6-1,-3 4 21,-1 5 13,-2 5-12,-3 3 15,-3 4-23,1 4 16,-2 3-15,-2 3 5,0 4-21,1 1-22,0 3-14,3 1-26,1 1-5,2 1 0,2-1-12,0 0-6,3-2 11,-1-1-42,1-2 3,1-3 7,0-2-4,0-4-9,1-2 4,0-3-12,1-3-6,1-4-17,0-2 13,1-3-24,1-2 16,0-3-15,1-3 5,2-4 7,-1-3 7,2-4 17,0-5-31,1-4 19,1-3-25,0-5-21,1-4-42,-2-3-18,0-4-46,0-2-19,0-4 2,-1 0 6,0 0-13,-1 0 42,1 4 25,-2 3 50,-1 4 37,1 5 60,-1 6 25,-1 5 36,-2 6 22,-1 5 17,-2 4 8,-2 5-1,-3 5 12,-3 6-4,-1 5 12,-2 6-13,-1 6 14,-1 5-23,-2 5 25,-2 5-17,1 1-4,0 2-17,2 1-24,1-1-33,1 0-20,3-3 2,1-2-4,1-3-19,1-3-13,2-3-7,0-4 1,2-2-2,2-5 0,-1-3-28,1-4-20,1-3-34,1-4-2,0-2-12,2-2-36,1-4-37,1-2-20,2-4-18,2-4 11,1-4-15,-2-4 4,1-3 9,-2-3 15,-1-4 34,1-3 38,-2-1 39,1-3 2,0 1 42,0-1 10,1 2 27,0 2-5,1 4 23,-2 3 22,1 4 14,0 4 26,-2 3 14,-1 4 17,-1 4 25,0 4 23,-1 4 34,0 2-8,0 5 25,-2 5 4,-2 3-10,0 4 5,-1 4 26,-1 4-18,-1 4-20,-1 3 15,2 1-34,-1 1-10,0 1-7,-1-1-1,2-1-48,2-1-23,-1-3-6,1-1-31,2-3-21,0-2-5,1-5-11,0-3-18,1-3-14,1-3-44,-1-3-8,0-2-20,2-4-6,0-1-20,0-4-23,1-2-51,0-3-35,1-4-4,-1-4 25,2-3-38,-1-4 12,1-3 5,1-3 25,-1-2 32,0-3 48,2-2 28,0 0 6,0-1 40,0 2-10,-1 0 34,1 3 2,-1 3 38,-2 3 37,-1 5 48,-1 2 47,-2 3 48,1 4 39,-1 3 32,-2 3 5,-2 4 3,-3 3-9,-4 5-34,0 3-18,-3 4-45,-1 4 10,-1 4-35,1 4-11,-1 2-17,2 2 3,2 2-31,0 1-11,2-1-17,3-2-44,0 0 30,2-2-13,1-2-25,2-2 8,1-3-4,1-2 0,0-3 9,0-4-11,2-1 3,0-3-20,0-3 6,2-2 6,0-1-21,2-3 16,1-3-24,1-3 7,-1-3-12,0-2-7,0-4-18,1-2-14,0-2-16,-2-4-6,1-4-48,-2-2 4,0-4-5,-1-2-10,0-3 30,-2-2 0,-1-2 21,-1-1 4,0 0 47,0 1 7,0 1 2,0 2 48,0 4 63,-1 5 59,0 4 82,-1 5 60,-2 4 47,1 5 32,0 4 17,-1 4-1,1 5-62,-1 4-47,0 3-65,1 4-63,-1 4-27,0 2-55,-1 4 10,2 0-36,-1 3 17,-2 1-25,2 2-3,-1 1 1,0 1-2,0 0-10,1 0-6,-1 0 2,1 0-21,1-1 24,1-2-17,1 0 15,0-2-4,1-2 1,2-1 9,0-2-2,1-3 19,1-1-32,-1-2 10,1-3-42,-1-1-16,1-3-26,0-1-43,1-2-28,0-2 14,2-2-18,-1-4-5,0-1-8,1-3 1,0-3-38,1-2 20,0-3-37,0-2 19,1-4-6,0-2 1,0-3 37,-2-2 9,0-2 55,-2-1 6,0-1 49,-1 0-2,-1 2 33,-1 2 21,0 2 43,-2 4 65,0 4 50,0 3 68,-2 4 24,0 3 29,-2 3-3,1 3 23,-2 3-43,0 2-5,-4 3-57,0 3-23,-1 2-26,0 3-15,0 3-27,0 1-14,3 2-8,0 2-27,-1 1-4,3 2-19,-1 1 13,2 2-24,0 0 16,2 2-5,1 1 1,1-1 9,-2 1-2,0-1 1,1-1 0,-2-1-19,0-3 15,1-1-24,0-2 7,1-3-3,-2-1-19,1-2 6,0-2-31,1-2-11,0-3-17,0-1-44,1-3-8,0-1-29,2-2-5,0-3-29,0-2-49,1-2 3,2-3-52,1-3 2,1-3-13,1-4-27,2-2-2,1-4 17,1-3 30,2-2 21,-1-4 62,2-1 33,0-3 41,1 1 32,-1 0 14,0 0 10,1 1 37,-2 3-9,-1 3 33,-2 5 10,0 3 65,-4 4 40,-1 2 86,-3 6 19,-1 2 40,-3 4 14,-1 3 18,0 4 7,0 3-38,-2 4-16,2 5-53,-2 2-25,-2 3 2,0 4-33,0 1-1,0 3-29,-1 4-4,0 0-38,-1 3 10,0 0-25,-1 0-4,0-1 1,2-2-12,0-1-34,0-2 19,0-3-18,1-1-5,0-4-8,1-2 20,1-3-25,0-3-39,1-3-36,1-2-40,0-4-40,3-1-21,1-3-56,1-3-80,0-3-19,2-5-49,-1-2 26,1-5-31,1-4 18,1-3 32,0-4 19,3-4 62,1-3 42,-1-2 58,0-4 18,2-2 66,-1-2-5,0-2 25,0 1 15,-1 1 7,-1 2 28,0 3 21,-2 5 14,0 4 46,-2 5 46,-2 5 55,0 4 74,-2 4 69,-1 4 44,-1 3 15,-1 4 39,-2 3-25,0 5-28,-2 4-48,-2 6-73,-1 4-58,0 6-57,-2 3-29,-1 4-73,-1 3 15,-1 4-19,-1 2 21,1 0-16,-1 1 5,2 0 9,-2-1-31,3-3 46,0-2-14,1-2-33,1-4 12,1-3-25,2-3-4,1-3-9,2-3-17,0-3-52,0-3-72,1-3-29,0-2-56,3-4-8,1-1-41,2-4-57,2-3-34,-1-3 5,2-4 40,-1-4-5,0-4 33,0-5 30,0-3 12,1-4 66,0-5 40,2-3 39,-2-3 14,1-4 20,0-2 7,0-3 0,1-1 19,0 1 5,0 1 9,-1 1 8,0 5 36,0 4 37,-1 4 67,-2 6 42,-1 6 50,-2 5 38,0 7 42,-1 5 3,-2 6 50,-2 6-58,1 7-8,-3 6-36,0 5-22,1 3-25,0 4-15,1 2-26,0 1-42,1 1 29,3 0-59,1 0-3,0-1-20,2-3 2,0-1-30,1-1-1,2-3-11,1-2 1,0-3 18,1-2-15,1 0 15,1-2-14,1 0 14,0-1-5,-1 0 12,0 0-13,0-2-5,-3 0-8,0-2-8,-2-1-8,1-1-8,-2-1-17,0-1-15,0-2-44,0-1 1,0-1-32,-1-1-49,-1-1-63,-1-1-98,0-2-138,-1-3-138,-2-2-125,0-3-177,-1-4-236,-1-2-361,0-3-454,-2-2-475,-1-3-596,0-2-409,-2-2-116,2 4 244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1:45.124"/>
    </inkml:context>
    <inkml:brush xml:id="br0">
      <inkml:brushProperty name="width" value="0.05" units="cm"/>
      <inkml:brushProperty name="height" value="0.05" units="cm"/>
      <inkml:brushProperty name="color" value="#BB5B18"/>
      <inkml:brushProperty name="inkEffects" value="bronze"/>
      <inkml:brushProperty name="anchorX" value="-1321.97559"/>
      <inkml:brushProperty name="anchorY" value="-3959.54761"/>
      <inkml:brushProperty name="scaleFactor" value="0.5"/>
    </inkml:brush>
  </inkml:definitions>
  <inkml:trace contextRef="#ctx0" brushRef="#br0">481 200 504,'0'0'895,"-2"0"-588,1 0-71,-1 0-40,0 0-16,0 0-11,-1 0 1,1 1 26,-1 1 20,0 1 42,-1 1 66,-2 0 33,0 1 71,-2-1 32,0 2 25,0 1 27,-3 2-4,-1 2 23,-1 2-43,0 1-14,-2 2-45,-1 3-37,-1 2-40,0 1-12,0 3-38,-1 1-49,-1 3-35,0 1-24,0 2-35,-2 2-12,1-1-47,-2-1-27,1 0-14,1-2-29,0-2-3,1-3-11,1-1 1,2-3-10,2-3 12,4-4-14,3-2 23,3-2 3,4-2 18,3-3-13,2-1 15,4-2-5,3-2 12,3-1-4,1-2-7,1-1-26,1-2 7,0-2 6,0 0-13,0-2-5,-1-2 11,1-1-14,-1-1 4,1-1 9,-1-2-13,0-1 4,1-1 9,-1-2-13,2-1 5,0-2 7,0 0-12,0-2 23,0 0-6,-1 0 20,-1 1 5,1-1 46,-1 1-2,1 2 22,-1 0 6,0 3 9,1 1 8,-3 3 27,-1 2-17,-2 2-2,-3 2 30,-3 3 9,-1 2 35,-1 1 2,-4 2 12,0 2-20,-3 2-12,-4 2-15,-1 3-45,-3 3-18,-3 2-44,-1 4-1,-1 1-32,-2 2 7,1 1-22,1 2 4,0 1 8,1-2-32,1 1 1,1-1-2,0-1-1,0-1 0,2-1-9,0-2-7,1-1 1,1-2-1,2-2 0,0-1-9,2-2 2,0-1-1,1-2 10,1-2 6,-1-2-39,2-1 31,-2-2-11,0-2 3,2-2 0,0-3 0,0-1-9,2-4 12,-1-2 14,1-1-13,1-3 5,-1-1-19,0-3 14,2-1-24,1-2 25,3-2-26,0 0-2,2-2 10,2 0-14,1 0 23,2 1-25,-1 1 35,1 2 0,0 4 0,-1 2 2,-2 4 28,-4 2 2,0 4 28,-2 3 4,-1 4 38,-3 6 0,-1 4 21,-1 4 6,-1 6-19,-2 3 16,-3 3 4,-1 2-29,-3 2-10,0 1-8,-1 1-27,0-1 6,1 0-4,0-2-19,0-1-4,3-1-18,0-3 22,0-2-17,3-1-13,1-2 4,2-2-3,2-3 0,0-1 9,1-2-2,0-3 10,1 0-2,-1-3 29,2 0-8,0-1 22,2-1-14,-1-3 6,2-1-21,0-3-4,2-3 10,1-3-42,1-1 13,2-3-16,-1-3-6,1-1 11,-1-2-14,-1 0 5,2-1-2,0 1 0,-1 1 0,-1 3 9,-1 2 7,-3 2 27,1 4 11,-2 3 9,-2 3 9,-4 3 17,-2 4-13,-3 4 6,-2 6 16,-2 5-23,-1 4-11,-2 5-6,-2 2-10,-1 2 10,2 2-3,1 1-8,2 1-17,1 0-4,3-1-1,2-1-10,3-1 11,1-2-3,1-1 1,3-3-9,1-2-7,1-4 20,-1-2 12,0-3 6,2-3 20,-2-2 14,1-3-3,0-1 31,-1-2-8,-1-3 4,1-2-19,-1-3-13,2-3-16,-1-3-25,0-3-4,-1-2-11,-1-3-8,0-3-18,-1-2 5,0-2-22,2-3-3,1-1-10,3-2 1,-1 0-10,0-1 2,2-1 27,1 2 1,-1 3 2,0 2 20,0 5 3,-2 2 20,1 4 14,-2 5 25,-1 4-5,-1 4 23,-1 5 3,-2 6 20,-1 5-24,-1 6 28,-1 6-18,1 4-23,-1 3 7,1 3-13,0 2-7,1 0-8,1 1 1,2-1-1,1-1 19,0-2-15,1-2-4,0-3-8,-1-2-8,0-4 20,1-4-16,0-3 24,-1-2-16,0-3 61,-1-2 21,-1-3 34,0-2 13,2-1 10,0-3-1,0-3-7,-1-3-25,0-3-41,-1-4-37,3-2-21,-2-5-27,1-2-6,0-3-19,0-3-6,2-3 1,2-2-12,-1-2 4,3-2 7,0-2-2,2 0 1,-1 1 9,0 1 7,0 2-1,-1 3 29,-3 5 29,1 4 31,-3 5 32,0 4 23,-3 5 15,-1 4 0,-4 5 39,-2 7-20,-3 7 9,-2 5-30,-5 8-1,1 5-21,-1 4 14,-1 4-24,2 4-12,1 1-6,2 1-1,3 0-29,0-1-11,4-1-7,-1-4-29,3-2 7,1-3-23,1-4-3,1-5 8,1-4-3,0-3 1,0-3 47,2-4 24,0-2 42,0-2 11,-1-3 1,1-2-6,-2-3 12,1-3-14,-1-5-52,0-3-50,0-3-64,0-4-26,0-4-46,0-4-67,0-4-51,-1-3-38,3-3-25,0-1-7,1-2-11,2-2 38,2 1 8,0-1 64,1 2 50,-1 3 37,0 2 53,1 4 27,-1 5 16,-1 4 19,-1 4 26,0 5 12,-2 3 18,0 5 7,-1 3 19,-1 4 14,-1 5-3,0 4-6,0 5-7,-2 5-18,0 5-4,-2 3-20,-1 2-4,-1 4-20,-3 1 5,-1 2-12,-1 1 11,-1 0-12,0 1-6,1-2 10,0-1-3,1-3 1,1-2-28,1-4 17,3-3-6,2-4-8,1-2 2,1-4-1,1-3 0,1-2 0,1-2 9,2-3 7,1-2 8,2-4-1,3-2 10,0-4-2,3-3 1,-1-3-9,0-5-7,1-2-36,-1-4-10,-1-3-36,-2-4-40,-1-3-47,1-3-19,1-3-47,-1-2-28,0-1 14,1-3-27,-1 1 63,0-1 18,-1 2 44,-1 3 39,-1 4 50,-1 4 46,-2 4 48,0 6 66,-1 3 16,-2 4 39,-1 5 3,-1 4 21,-3 3-3,-2 5-8,-3 5-24,-3 4-41,-3 6-18,-4 4-27,-2 6 4,-1 4-13,-1 5 2,0 4-10,-2 2 2,3 2-1,2 1 0,2-1-9,3 0-17,3-2 33,3-2-39,2-3 21,2-2-25,3-3 16,1-4-24,1-4 35,1-4 36,1-3-1,-1-4 61,1-3-24,-1-2 38,0-2-9,2-3 14,0-3-32,0-4-27,1-2-40,1-5-67,1-4 5,0-3-54,-1-4-54,0-3-44,0-3-49,-1-2-39,2-4-22,-2-1 1,0-2-13,1-1 21,0 0 39,1 0 37,0 3 68,-1 1 23,1 4 56,-1 4 7,0 4 22,-2 4 26,-1 4 3,0 3 2,-1 3 19,-2 3-14,-1 5 6,-5 4 16,-2 5-4,-5 5-8,-2 4-6,-4 5 2,-1 2-12,-2 4 13,0 1-4,0 1-9,1 1-6,1 1 11,2-1 5,3-2-11,2-2 5,5-4-21,3-1 15,3-3-5,2-3-8,1-2-7,3-2 1,1-4 8,1-1 7,2-1 8,1-2 18,0-3-5,3-1-6,3-3-7,-1-1-8,2-4 1,-1-2-20,1-3 15,1-3-42,-1-5 20,1-2-7,0-4 1,0-2 9,2-2-11,0-3-16,0-1 14,0 0 4,1-1-1,-1-1-8,1 2 20,-1 2-24,-1 1 26,-2 2 11,-1 2-12,-2 2 6,-1 4 17,-2 3 3,-1 4 38,-1 3 0,-2 3 3,-2 3 1,-2 3 28,-3 4 11,-1 5-21,-4 3-10,-3 4-25,-1 5-4,-2 2-2,-1 3-10,-2 1-17,2 2-14,1 0 12,2 1-14,1-2 3,2-1-1,1-1-9,1-1 11,2-2-3,2-2 1,1-1 0,1-2 0,1-3 0,0-2-9,0-1-35,0-3 0,1-1-22,-1-2 5,2-1-22,0-1-3,1-1 8,0-1 6,2-2 8,1-2 18,0-2 4,2-2-8,0-3 3,1 0-11,-1-3-34,1-2 28,-2-1-20,1-1 6,-1-1 7,-2 2 7,1 0-1,-1 1 29,-2 2 38,1 2 1,-1 2 22,-1 3 34,0 0 20,-3 4 43,0 0-8,-3 3 6,-1 2 0,-3 4 0,-3 3-19,-3 5 6,-1 4 6,-2 3-2,-1 4 38,1 3 18,-1 1 6,2 3 2,0 2 20,0 0-15,1 1-32,1 1-9,1-1-38,1 1-38,1-2 7,1 1-15,1-2-7,2-1-17,0-2-6,2-1-46,1-2 39,2-2-14,3-3 4,0-1 0,1-3 10,0-3-13,-1-1 14,0-3 23,0-2-24,1-1 8,0-3-2,1-1 0,0-2 0,2-3 0,0-3-9,2-3 12,1-3-23,-2-3 16,1-4-24,0-3-22,2-2-31,1-4-50,0-3-17,0-3-65,1-2-4,0-2-33,0-1-3,-1-2 7,2 2 25,-1 0 49,0 3 53,-3 3 37,0 4 60,-2 4 17,0 4 76,-2 4 10,-3 5 40,-1 3 3,-2 6 12,-3 4-1,-1 7 1,-4 5-9,0 6-26,-2 4-2,-2 6-11,0 3 1,-1 4-1,0 4-9,1 0-26,1 2 26,1-1-28,1-1-2,3-2-18,3-3-6,0-2-18,1-3 3,2-2-11,1-3-16,0-4 3,1-3-11,0-2 12,2-4-14,0-1 4,0-2-1,1-4-18,2 0-5,1-3-28,1-2 7,1-2 15,0-2-34,3-1 2,0-4-48,1-2-45,0-3-46,2-4-38,-1-3-89,-2-4-55,2-2-28,-1-4-29,1-2 22,-1-3 46,0-1 33,-1-2 80,0-1 38,0 1 98,0 3 54,-1 2 50,-2 4 50,-1 5 57,-1 4 36,-1 4 53,-1 3 27,-1 4 26,-3 3-3,-2 4 13,-3 4-11,-2 3 31,-2 5 10,-2 5-2,-2 5 22,1 3 22,0 4-5,1 2-14,0 3-14,2 0-26,0 1-68,0-1-30,2 1-53,0-2-38,2 0-22,2-3-9,-1-1-10,1-3-17,0-3 4,2-3-13,0-3 4,1-3-2,0-2 0,0-2-19,0-2 15,0-2-15,2-1 5,0-1 16,1-2-4,2-2 2,0-1-10,2-3 13,2-2-23,0-3-12,0-1-25,0-4-42,2-1-47,2-2-36,-1-2-33,2-2-42,1-3 17,-1 0-10,1-1 21,-2 1 50,-2 1 24,-2 3 54,-1 2 45,0 3 39,-2 3 13,-1 4 10,-4 3 20,-1 3 4,-3 3 20,-2 4 4,-2 5 10,-2 3-1,-3 4 20,-1 4-6,1 3 31,0 3-36,0 0 31,0 2-47,3 0 32,0 0-29,3-1-11,2-1 2,1-2-20,2-2 4,0-2-11,3-3 2,0-3-10,0-2 2,2-2-1,-1-2 10,2-1-4,-2-2 12,2-3-4,1-1 12,0-3-22,0-2 6,0-4-30,1-3-10,1-3-28,-1-3-40,2-2-48,-3-4-46,1-2-29,0-2-35,0-3 5,1-1-14,-1 0 30,-3 1 19,1 2 52,-1 4 63,-1 4 61,-1 3 54,-2 4 30,1 5 8,-3 3 22,-1 5 4,-5 5-8,0 4-6,-4 5 1,-1 6-20,-1 3 6,-1 4-12,1 2 21,0 3-16,1 0 5,1 0-10,2-1-16,4-1-25,0-2-3,2-2 8,2-2-33,2-2 10,1-4 6,1-2-4,1-2-16,2-3 32,1-2-19,2-3 6,0-1-10,2-3-7,2-1 11,1-2-14,1-2-5,-1-2-46,1-3-15,1-3-64,-1-3-33,0-4-60,2-3-64,-2-5-34,0-2-63,1-2-6,-1-4 24,-1 0 17,0-1 51,-1 1 45,0 1 76,-4 4 68,-2 3 72,-2 4 63,-2 5 18,-1 3 41,-3 6 20,-2 4-11,-3 5 6,-5 5-1,-4 6-9,-3 4 2,-1 5 9,0 4-22,0 2 25,0 2-7,3 1 20,1 1-23,1-1-11,5-1-7,1-2-9,2-2-8,3-3-36,2-2 10,1-2-16,3-2 22,0-3-6,0-2 2,1-1 9,2-3 7,2-3-20,-2 0 16,2-2-24,1-3-3,1-2-27,3-3-22,-1-2-52,2-2-54,2-3-44,-2-2-51,2-4-37,-2-3-52,0-2-27,-2-2 2,1-2 42,-1 0 42,-2 0 56,-1 1 37,-2 3 60,-2 3 64,-3 4 52,-1 3 21,-3 4 20,-4 4 7,-2 5 38,-2 5 10,-3 3 18,-3 5 34,-1 5 12,-1 4 18,0 3 25,0 4 5,1 1-9,0 2 4,2 0-19,1 0-33,3-1-29,2-2-4,2-2-59,3-2 15,0-4-36,2-2-1,0-2-20,2-4 13,0-1-6,1-3 2,0-1-9,0-2 12,1-2-23,-1-1 6,0-1-2,0-2-28,2-2-10,0-2-37,0-3-29,-1-2-41,0-4-21,0-2-44,-1-2-29,0-2-5,-2-3-3,1-1 18,-1-1 22,-1-1 32,0 1 22,0 3 53,1 3 35,1 2 41,0 5 21,-1 2 27,0 4 33,1 5 13,-2 4 27,0 5 4,-1 3 2,0 6-18,0 3 15,-2 3-14,1 3 22,-1 1-16,0 1 5,-1 0-38,-1 0 19,2-3-7,-1 0-8,0-2-26,1-3-21,2-1 4,0-4-22,0-1 14,2-3-24,2-2 16,1-2-6,2 0 2,2-2-9,3-2 2,1 0-29,3-2-10,2-2-28,1-2-41,3-2-18,1-2-27,1-2-52,-1-2-7,-2-2-2,-1-2-3,-1-2 19,-1-3 22,-2-1 13,-3-2 0,-1 0 67,-4-1-9,-1 0 35,-2 0 11,0 1 9,-2 2 28,-1 1 2,0 3 20,-2 2-3,-1 2 2,-4 3 9,0 3-2,-3 3 19,-1 4 5,-3 2 0,0 5 38,-3 4 8,0 4 19,1 3 35,1 3 1,1 2 12,3 3 8,2 0-11,0 0-14,2 0-15,2 0 3,1 0-40,1 0 29,0 0-20,1-2 5,1 0-10,1-2 2,1-1-1,1-2 9,0-2-21,0-1-2,2-2-29,1-2 7,5-1 5,2-2-21,5-2 7,4 0-12,5-2-7,2-2 1,3-2-20,1-3-3,-1 0-38,0-3-19,-2-1-16,-2-2-26,-2-2-14,-1-2-35,-4 0 7,-3-3 14,-3-1 13,-1 0 16,-4-1 15,-2 1 27,-2 0 22,-4 2 24,-2 1 5,0 2 11,-3 2-1,-2 2 10,-1 2 16,-3 2 6,0 3 18,0 2-13,1 2 15,1 2 5,0 2-1,3 1 10,0 2-11,2 1-16,1 0 5,2 1-3,1 0 0,0-1-9,3 0 11,0 0-12,2-2-6,0 0 1,-1-1-10,-1-1 21,-1-1-7,0-1-16,0-1 15,-1 0 4,0-1-1,1 0 10,1-1-11,1-1 12,0 0-12,0 0 12,1-2-22,-1-1 7,2-1-22,-2-1-3,0-1-29,1-1-21,-1-1-5,0-2-21,-2-1 5,0-1-22,0-1 6,-1-2 16,0 1 3,0 1 19,0 0 6,-2 2 9,0 1 27,-1 3-7,-4 3 22,-1 3-4,-5 3 11,-2 3-2,-2 5 10,-2 2 26,-1 2 2,-2 4 39,1 0 19,0 3 16,1-1 26,3 2 32,2-1-15,2-1-2,3-2-8,2 0-8,4-3-18,3-2 14,3-1-5,3-2-27,3-1 27,3-4 0,3 0-10,2-3-14,3-1-25,1-3-22,1-2-24,0-2-33,2-1-22,-2-3-34,0-2-22,-1-2-34,-1-2-22,-1-2-25,-2-3-24,-2-2-15,-2-1-7,-2-2 18,1-1 12,-2-1 6,-1 0 29,0 2 30,-1 0 22,-1 3 25,-2 1 24,0 4 24,-2 3 15,-1 2 17,-1 3 16,0 2-3,-1 4 3,-5 2 0,-1 3 9,-4 4-2,-2 2 10,-2 3 17,-3 3-5,-1 2 12,-2 2 7,0 2 8,-1 2 8,0 0-20,-1 2-21,2-1-14,0 1 2,1-2-12,2 0-7,-1-2-8,2-1-27,1-3 17,3-2-8,3-2 2,1-2-18,3-2-5,4-2-9,3-1-8,4-2 20,1-2-26,4-1 9,3-2-3,1-1-28,2-2 8,1-3-4,3-2-9,0-2-35,-1-2-10,0-2-18,0-3-25,-1-2 24,0-1-10,0-3 22,-1 0-6,-1-1 40,-2 0 18,-1 3 43,0 2 29,-4 3 24,0 3 34,-3 3 22,-2 3 16,-2 3 17,-3 4 16,-2 4 16,-4 4 6,-2 5 10,-3 4 18,0 4-14,-1 3 5,-2 1-1,1 2-9,-1 0 2,-1 0-29,2-1-20,1-1-14,2-1-18,0-2-7,3-2-9,1-2-27,2-2 7,2-2-13,0-3-7,2-1-27,1-2-2,2-2-2,0-1-1,2-2 0,1-1 0,3-1 0,4-3-18,-1-2-24,3-2-59,1-3-32,-1-2-53,1-3-46,1-3-10,0-2-32,0-3 15,1-1 22,-1-2 68,-1 1 19,-1 1 48,-1 1 38,-2 3 30,-1 2 34,-3 2 4,0 5 31,-2 2 21,-1 5-4,-2 2 32,-3 3 1,-2 4 21,-2 4-5,-2 3-6,-3 3 30,-1 3 10,0 2-2,-1 1 22,-2 1-6,1 2 13,0-2-4,2-1 21,0-1-24,2-1-21,0-1-3,0-2-30,2-1-11,2-2-28,0-3-12,1-1-37,2-2-10,2 0-19,1-3-7,2 0 0,2-3-10,3-1-7,2-2-8,2-1-27,2-1-11,1-3-18,0-2-35,0-2-10,1-2-19,0-1-7,1-2 0,0 0 27,-2 0 20,-1 1 24,-2 1 33,-1 1 22,-3 3 34,-3 2-6,-1 3 24,-5 3 3,-3 3 10,-5 4 8,-4 3-1,-3 4 10,-5 3 45,-2 3 6,-2 2 20,-1 1-3,2 1 13,0-1-13,3 1 14,1-2-23,3-2-40,1-1 1,4-3-22,2-2 3,2-2-11,4-1 2,3-2 9,2-1-4,4-3 2,2 0 10,3-2-4,1-2-7,3-2 12,0-1-23,2-2 6,1-2-11,2 0-16,0-3 3,2-1-20,2-2-33,-1-1-20,1-1-15,1-1-18,-1 1 2,-1 0-2,-2 1 0,-3 1 10,-2 3 24,-4 3 41,-4 1 28,-5 4-5,-3 3 25,-6 2 13,-4 3-3,-2 3 13,-5 2 24,-1 2-6,-1 1 14,2 1-4,1-1 12,0 1-13,2 0-5,1 0-8,3-2-27,2-1 7,2 0-32,2-2 8,1 0-13,2-2 2,1 0 9,1-1-22,2-1 6,0-1-11,0-1-16,2-1 3,0-1-2,1 0-9,2 0 2,1-1-1,3-1-9,1-1 2,5-2-19,0-1-33,4-2-10,1-1-19,2-1-16,2 0-7,-2-2-9,-1-1-8,-2 0 48,-1-1 13,-4 2 18,0 0 26,-2 1 23,-3 3 15,-4 0 26,-3 2-5,-2 2 13,-4 1 26,-4 2-16,-5 2 25,-5 3-7,-4 3 12,-3 3 45,-2 3 6,-3 1 20,-1 2 44,2 1-1,0 1 13,3-1-11,4 0 4,1 0-47,4-3-16,2 0-26,4-3-24,1 0-14,3-2 0,1-2 8,2-1-4,2-1 2,1-2 10,3-1 6,3-1-11,4-2 4,3-2-29,1-1 8,4-1-22,0-4-14,2 0-26,1-2-31,-2-3-22,2-1-15,1-2-37,-1-2-20,0-1-25,0-2-5,-1 0 17,-1 0 3,-1 2 27,-3 0 4,0 3 28,-3 2 41,-2 3 18,-4 2 18,-2 3 26,-3 3-5,-3 3 4,-3 2 9,-3 4 17,-4 4-5,-3 2 12,-1 3 17,-2 1-5,-3 2 13,0 0-4,2 1 2,1-1 0,0 0 0,1-2 0,3 0-28,1-2 8,4-1-13,0-2 2,3 0-10,2-3-7,1-1-8,1-1-8,2-1-8,1-2-8,4-1 11,1-1-51,3-2 5,3-1-41,1-2-19,3-2-16,0-2-54,0-2-6,3-2-30,0-1-4,-1-3 7,2 0 6,-1-2 36,2-1 9,-1 0 38,0 2 20,-2 0 34,0 2 31,-3 2 13,-2 2 29,-3 3 22,-4 3 14,-3 2 37,-6 3 10,-3 3 29,-4 3 22,-3 3 24,-3 3 15,-1 2 26,-4 2 14,1 0-2,-3 1 12,1 1-2,0 0-27,1 0-10,1-1-18,1-2-26,2-1-31,2-1-40,2-2-21,1-2-7,4-1-58,0-2 25,2-1-12,2-1-7,1-1-7,1-1-17,1-1 3,1 0-2,3-1 19,2-1-24,3-1-21,2-2-40,3-2-20,3-1-26,4-2-15,2 0-26,1-2 14,0-1-34,1 0 46,0-2 5,-2 1 55,-3 0 24,-1 2 26,-3 2 25,-5 2 24,-3 2 15,-4 2 17,-3 2 16,-6 3 6,-6 3 10,-3 3-1,-5 2 10,-3 3 35,-2 2 0,-3 2 12,0 2 8,0-1 18,1 1 14,1-1 16,1-1-12,1-2-23,4-1-11,1-1-18,3-2-26,2-1-12,2-1-28,3-2-12,1-2-18,2 1 12,2-2-15,1-1 14,1-1-14,3 0 4,1-2-1,3-1-9,1-1 2,3-2-10,2-1-16,2-2-34,2-1-29,3-2-13,0-1-38,3-1-20,2-1-6,2-2-30,-1 0 7,1 1 24,-3-1 29,-2 2 31,-3 2 32,-4 1 14,-3 3 27,-3 1 32,-5 4-6,-2 2 14,-6 1 7,-1 3 18,-5 2-5,-2 2-6,-4 2 39,-1 1-2,-3 1 22,0 1-5,0 0 22,1 0-15,3 0 14,0-2-3,3 0-18,1-2-13,2-1-6,1 0-10,1-2 1,2-1-20,1 0-3,1-1-20,2-1 5,1-1-3,0 0-9,2 0 2,0 0-10,0 0-7,1-1 1,1 0-1,1-1 0,3 0-19,1-1 6,2-1-3,3 0 9,2-1-21,4-1-2,1 0-10,0-2-8,2 0 1,1-1-10,0-1-17,1 0-4,-1 0-10,1-1 1,-1 1 8,-3-1 7,-3 1 8,-3 1 18,-2 1 4,-3 2 1,-4 2 38,-5 1-10,-3 2 33,-4 1 11,-3 2 17,-4 2 16,-2 1 16,-3 1 25,-1 1 23,0 2 24,0 0 33,1 0-6,2 0-4,2-1-7,-1 0-8,3-2-27,1 0-21,2-1-33,3-2-12,2 0-38,1 0 8,1-1-14,2-1-7,3-1 1,0 0-1,4-1 10,2 0-4,3 0-16,2-1-5,5-1 0,3 0-1,2-2-18,2 0-24,2-1-12,1-2 0,-1 1-2,1-1 0,-2 0 9,-2 0 7,-2 0 18,-4 0 14,0 2 16,-5 0 6,-1 1 1,-6 1 10,-2 1-11,-4 1 3,-5 1 18,-4 1 22,-3 2-5,-4 1 13,-3 2 7,-5 1 27,-2 0 2,-2 2 21,-1 0-14,0 1 15,1 0-23,3 0 6,1-1-2,1 0-18,3-1-14,3-1-16,3-2-7,3 0 0,1-1-19,4-1-14,2-1 12,2 0-15,2 0 4,2-1 9,3-1-4,3 0 2,4-1-9,1-1 2,2 0-1,1-2 10,1 0-13,1-1-5,2 1-17,0-1 13,-1 0-15,-1 0 4,0-1-1,-2 2-18,0-1 4,0 0-2,-1 0-9,0 1 2,1 0-10,-1 0 2,-1 0-19,-2 1 4,-2-1 8,-3 2 6,-3 0-2,-3 0 21,-2 2 3,-6-1 10,-4 2 27,-5 2 31,-4 1 20,-3 2 36,-3 1 2,-5 2 30,0 0 22,-2 1 24,0 0-4,1 0 4,1 0-28,4 0-1,2 0-20,2-1-15,5-1-16,1-2-35,5 0-19,4-1-8,3-1 0,3-1-21,4-2-4,3 1 1,4-2-2,3 0-10,3-1 13,1 0-42,4-1-43,1-1-28,1-2-34,2 0-13,2-2-38,0 0-10,1-2-10,0 0-28,0-1 26,-1-1 27,-2 1 21,-3 0 6,0 1 30,-4 0 21,0 1 15,-4 2 45,-2 0 8,-2 1 29,-2 2-5,-2 2 23,-1 0 3,-3 0 20,-1 2 4,-2 1 20,-1 0 4,0 2 29,-2 1 12,-1 0 17,-1 2 16,0-1 16,-1 1 16,0 1-21,0 0 7,0-1-30,2 0-1,0-1-39,0-1-9,0 0-19,1-1-16,0 0-16,1-1-16,1-1 2,2-1-11,1 0-16,0-1 3,3-1-30,2 0 27,3-1-38,3-1-7,4-1-9,1 0-28,4-2-39,0 0-10,2-1-39,2 0-20,2-2-16,-2 0 2,-1-1-3,1 0 47,-3 0 23,-2 1 44,-2 2 28,-3 0 43,-3 2 11,-3 0 30,-5 3 50,-4 1-22,-3 2 30,-4 1 31,-2 3 39,-4 1 47,-1 2 56,-1 1 9,-1 0 31,0 1 4,1-1-7,1 0-25,2 0-49,0-1-34,1-1-70,1 1-14,3-1-39,1-1 6,1 0-33,1-1-1,1-1-2,0-1-19,2-1 23,1-1-8,1 0-6,1-1-16,1 0 13,1 0-24,2 0 6,1-2-11,2 0-54,0-1-22,3-1-16,1-1-29,1-1-31,4-1-13,1-1-8,3 0-10,0-2 10,2 1 34,0-1 10,0 1 27,0 1 14,-1 1 26,-3 1 32,-5 1 22,-2 1 6,-1 1 30,-4 1 11,-4 1 0,-3 1 39,-1 1-10,-3 1 23,-1 1-14,-2 1 15,-2 1 5,0 0 8,-1 0-1,0 0-18,1-1 15,1 0-24,1 0 7,1-1-12,0 0-17,2-1-4,-1 0-10,1-1 10,2 0-22,1 0 7,1 0 6,0 1-2,1 0 1,0 1 9,1 0 7,-1 1-10,0-1 3,0 1-1,0-1-9,0 0 2,0-1-1,2 1 0,0-1 0,1 0 9,1-1-11,0 0 3,2-1-1,1 0 0,-2-1 0,2 0 0,0-1 0,0 0 0,3-1 9,0 0-11,0 0 12,0 0-12,0 0-6,1 0 10,0 0-3,0-1 1,-3 1 0,0 0 0,0 0 0,-3 1 9,0 0-2,-3 2-8,0-1 11,-3 1 6,-3 0-10,0 1 31,-1 0-9,-1 1 23,-2-1 13,2 2 6,0-1 1,0 0 1,1 1 0,0-1-9,2 0-7,-1-1-18,1 0-14,1 1 3,0-1-12,1-1 2,1 1-10,0-1-7,0 0 20,0 0-26,0 0 18,0 0-14,0 0 12,0 0-12,0 0 3,1 0-10,-3 0-107,0 0 12,-2 0-51,1 0-45,-1 0-39,-2-1-69,-1 0-97,0 0-119,-2-1-257,-1 1-293,0-2-323,-3 0-360,-2 0-487,-2-1-508,-3-1-363,0 0-106,3 1 2862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3:30.974"/>
    </inkml:context>
    <inkml:brush xml:id="br0">
      <inkml:brushProperty name="width" value="0.05" units="cm"/>
      <inkml:brushProperty name="height" value="0.05" units="cm"/>
      <inkml:brushProperty name="color" value="#E71224"/>
    </inkml:brush>
  </inkml:definitions>
  <inkml:trace contextRef="#ctx0" brushRef="#br0">21 550 416,'0'0'2049,"-19"-5"5376,19 0-5388,0 4-1936,0 1 1,-1-1-1,1 1 1,0-1-1,0 1 0,0-1 1,0 1-1,0-1 1,0 1-1,0-1 1,0 1-1,0-1 1,0 1-1,0-1 0,0 1 1,0-1-1,0 1 1,0-1-1,1 1 1,-1 0-1,0-1 1,0 1-1,0-1 0,1 1 1,-1-1-1,0 1 1,1 0-1,-1-1 1,0 1-1,1 0 1,-1-1-1,1 1 0,-1 0 1,0-1-1,1 1 1,-1 0-1,1 0 1,-1 0-1,1-1 1,-1 1-1,1 0 0,12-12 941,22-24 661,-35 35-1686,1 1-1,-1 0 0,0-1 1,0 1-1,1-1 1,-1 1-1,0 0 1,0-1-1,0 1 1,0 0-1,0-1 1,1 1-1,-1-1 0,0 1 1,0-1-1,0 1 1,0 0-1,0-1 1,0 1-1,0-1 1,0 1-1,-1-1 1,1 1-1,0-1 0,1-11 372,2 6-202,0-1 0,0 0 0,-1 0 0,0 0 0,0 0 0,1-9 0,8-29 296,9-35-104,-5 15-10,-13 52-20,0 0 1,-1-1 0,0 0-1,-1 1 1,-3-19-1,2-8 1066,1-8 1355,0 47-2545,0-2-71,-2-9-5849,-1 11 4704,1 1 0,-1-1 0,0 1 0,0 0 0,0 0 0,1 0 0,-1 1 0,0-1 0,0 0 0,-4 2 0,-14 1-4042,2-3 501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1:59.057"/>
    </inkml:context>
    <inkml:brush xml:id="br0">
      <inkml:brushProperty name="width" value="0.05" units="cm"/>
      <inkml:brushProperty name="height" value="0.05" units="cm"/>
      <inkml:brushProperty name="color" value="#BB5B18"/>
      <inkml:brushProperty name="inkEffects" value="bronze"/>
      <inkml:brushProperty name="anchorX" value="-4205.9292"/>
      <inkml:brushProperty name="anchorY" value="-6804.23682"/>
      <inkml:brushProperty name="scaleFactor" value="0.5"/>
    </inkml:brush>
  </inkml:definitions>
  <inkml:trace contextRef="#ctx0" brushRef="#br0">336 10 352,'0'0'384,"0"1"-9,2 0-16,0 1-15,0 1-35,-1 0-38,0 0-48,0 0-38,-1 0-32,0 1-42,0-2-2,0 0-22,0 0 13,0-1 32,0 0 19,0 0 62,0 0 51,0 0 66,0-1 62,2 0 36,1 1 44,1-1 3,1 0 3,1-1-7,1 1 21,1-1-6,0 0 11,2 0-11,3 1-16,1-1-23,1 0-23,2-1-33,0 0-22,-1 0-62,0 0-32,-1 0-24,-3-1 1,1 1 14,-1-1 14,-1 1 26,-1-1-15,0 1 15,-3-1-3,0 1 10,-2 0-21,0 0-11,-1 0-8,1 1-37,-1 0-9,0 0-19,2 1-35,-2 0-1,0 0-12,0 0-8,2 0-8,-2 1 20,0 0 3,0 1 18,-1 0-3,0 1-8,-3 0-6,-1 1-8,-3 1-7,-3 1-37,-1 0-19,-5 2-16,-1 1-26,-3 0-23,-2 0 4,-1 1-23,0-1-3,0 0 8,1 0-12,1-1-6,0 0 20,2-1-16,0 0 14,3-1 6,0-1-1,4-2 29,1 0 1,3 0 21,1-2 4,2 0 20,3-1 4,0 0 1,1 0 1,2-1-19,1 0-3,1-1-29,1-1-11,1-1-28,3 0 6,-1 0-13,3-2-7,1 0 1,1-1-1,1 0 0,3-1 10,0 1-4,2-1 2,0 1 0,0 0-9,-3 0 12,-1 1-5,-2-1 2,-3 2 19,-2 0 4,-2 2 18,-3 1-13,-3 1 24,-5 1-7,-3 2 3,-4 2 0,-5 1 0,-2 2-9,-3 2 2,-3 1-10,-1 0 2,0 1 9,0 1-13,1 0-5,-1 0 1,3 1-19,0 0 4,3 0-2,1-1 0,3 0-18,1 0 4,2-1-2,2-1 0,0-2 10,0 0-13,1-1 4,0-1-10,1-1 12,0-2-5,2 0 2,0-1-28,1 0 18,1-1-8,1-1-7,1 0 2,2-1-1,2-1 0,1-1 10,3-1-4,1 0-7,3-1 21,0 0-7,2-1 13,1-1-13,4-1-5,0 0 1,1 0-1,0 0 19,-2 1-15,-1 0-4,-1 3 11,-1-1 5,-1 2-11,-1 1 14,-3 1 5,-1 0-2,-3 2 12,-1 0-13,-2 1 4,-3 1 9,0 1 15,-5 1-32,-1-1 30,-3 2 18,-1 0-23,-2 1-1,-1 0 10,-2 0-14,-1-1 14,0 0-23,0-1-3,1 0-18,2 0 13,-1-1-6,5 0 12,0-2-13,3 0-5,1 0 11,1-2 5,2 1-11,1-1 14,2 0-14,1-2 4,3 1-1,-1-1 10,3-1-13,0-1 14,3-2-14,1 0 4,0-2 9,2 0-13,-1-2 4,3 1-1,-2-1 19,2-1-24,-2 0 7,0 0 8,-1 0-4,-1 2 2,0 0 0,-3 1 0,-2 1-9,-2 0 21,-1 2-7,-3 0 3,-1 1-18,-2 0 4,1 1-2,-2 1 0,-1 0 0,1 1 0,-3-1 0,0 2-9,-1-1 12,-1 1 5,1 0-2,0 0-7,0 0 2,0 1-1,2 0 0,0 0 0,2 1 10,-1 0-4,2 0-7,1 1 2,1 1-19,1-1 23,1 0-17,1 0 5,1-1-1,2 1-9,1-1 12,2-1-5,-1 0 12,2 0-4,1-1 2,0 0 0,0 0 10,2 0-13,0 0 4,0 0-1,-1-1 0,0 0 0,0-1 0,0 2 0,1-2-9,-2 1 12,-1-1-14,0 2 4,0-2-1,0 1 0,0-1 10,-2 1-4,-1-1 2,0 1 28,-1 0-26,-1 0 46,-2 1-14,0 0 25,0 0 37,-3 0-43,0 1 3,-2 0 0,-1 1 0,-2 1-9,0 0-7,-1 0-8,1 1 11,0-1-4,1-1-9,2 0 13,0-2-23,1 1-3,0-1 1,2 0-12,0 0 4,1 0-21,-1 0 6,2-1-3,0 1 0,1 0 9,2 0-2,1 0 10,3 0-2,2-1 10,0 0-12,1 0 5,1 1-2,-1-2 0,0 1 0,1-1-10,-1 1 13,0-1-4,0 0 10,-2-1-2,1 0-9,-3 1 13,-2 0-14,0 0 5,-1 1-12,0-1 4,-1 2-2,0-1 0,-1 1 0,-1 0 0,-1 0 0,0 0 0,0 0-10,0 0 13,0 0 24,0 0-7,0 0 32,-2 0 10,-2 1 0,1 0 30,-4 2 1,-1 1 2,-1 0-9,0 2 13,-2 1-32,-2 0-10,-1 1 2,-2 0-3,-1 2-19,0-1-22,-1 1 51,1-1-63,-1 0 20,2 0-17,2-1-6,0-1 2,3 0-12,2-2-6,0 0-36,3-1 19,0-1-8,1-2-18,2 2 15,1-2-15,1 0-5,1 0-8,1-1-8,1-1 11,2 0 14,1-1-13,0 0 24,3 0-16,0-1 15,1-1-4,2 0 1,0-1-10,2 0 4,-1 0 7,0 0-2,-1 0 10,-1 1-2,-2 0 29,-1 2 10,-1-1 0,-3 2 2,-1 0 0,-2 1 0,-3 1 9,-3 1-2,-3 2-9,-1 2 4,-2 2 7,-2 0-2,-1 2 19,0 0-4,-1 0 11,2 1-2,1 0 1,2 0 9,1 0-21,2 0 16,3 0-15,0 0-5,1 0-8,2-2-8,1 1-8,0-3 11,1 0-14,0-2-14,0-1 4,0-1-50,0 0 23,2-2 0,0 0 8,0-1-11,1-1 33,0 0-20,1-1 26,2-1 31,0-1-27,2 0 11,-2-1 6,1-1-12,0 0 14,0-1-14,1-1-5,-2 0 11,1 0-14,0-1 14,-1 2-4,-1 1 1,0 1 0,-2 1 0,0 1 28,-2 1-8,-1 2 4,-1 0 9,-3 2-21,-1 3 16,-4 1-15,-1 2 14,0 3-4,-1 1-9,-1 2-6,-1 0 30,0 0-29,1-1 19,-1-1-5,1 0-9,0 0 4,2-2-2,0 0 0,1-2-19,1 0-4,2 0 10,0-3-4,1 0-18,1 0 15,1-2-5,1 0-9,1-1-6,1 0 20,0-1-53,0 0-31,0-1-3,2 0-22,0 0-6,2 0-9,1 0-17,1-1 3,2-1 17,0-2 22,2-2 14,1-2 17,1 0 7,2-1 9,0-1 8,0 0 8,0-1-11,-2 2 32,-1 0-18,0 1 6,-4 1 18,-1 2 4,-3 0-1,-1 2 2,-2 2 0,-1 1 0,-3 1 19,-4 3 4,-1 2-1,-2 1 2,-1 3 10,0 1 6,1 2-2,0 1 21,1 1-6,1-1 3,2 1-9,0 0-7,2-1 20,0 0-25,1-1-2,1-2 0,-1-1-1,1-1-9,-1-2-16,1-1 22,0-1-45,1-1 32,1-2-1,1 0-1,-1-1-7,1 0 12,0-2-14,1-1 4,-1 0 27,0-1-36,0-2 12,2 0-22,-1-1 4,3-2-2,1 0 19,1-2-15,2 1 15,0-2-5,2 0-7,1 0 12,0 0-5,-1 2 2,2-1 10,-3 3-13,1 1 14,-2 1-5,-1 1 30,-3 2-17,-1 0 16,-3 4 14,-1 0 6,-2 3 9,-2 2 8,-2 1-20,-1 3 6,-2 0-2,-3 2 0,1 1-28,-2 1-1,1-1 8,-2 0-14,2 0-5,-1-1 20,2-2-16,0-1 24,1-1-25,1 0 17,2-2-24,3-1 16,0-1-24,1-1-3,2-1 1,0-1-12,2-1 4,0 0-12,0-1 13,1 0-4,1-1-9,0 0 13,2-1-4,0-1 1,3-1 37,0-1-29,-1-2 1,2 0 1,1-2-2,0-2 0,1 0 0,1 0 0,0-2-38,0-2 30,-1 1 8,0-1 7,1 2 0,0 0 1,-1 2 0,0 1-10,-2 1 22,-2 2-6,-1 1 39,-1 2-1,-1 1 12,-2 3 45,-1 1-11,-2 3 24,-2 3-14,-1 3 6,-1 2-2,-4 3-28,-2 1-2,0 2-19,-2 2-6,-1-1-9,-1 1 2,-1-1-2,0 0 0,0-1 9,-2-1-2,1-1-18,0-1 6,3-1-3,0-2-28,1-2 17,2-1-34,3-2-10,1-1-17,2-1 3,1-1-12,1-1-7,1 0-9,2 0-25,0-1 15,0-2-34,3-1-122,0-2 106,2 0-22,1-3 6,2 0 15,0-2 5,1-2 9,3-2 45,-1-1 17,3-2-2,1-2 13,1 0 16,1-2 6,1 0 9,-1 1 8,0 0-1,-4 2-9,-1 2 22,-2 2 31,-2 2 1,0 1 40,-3 3 9,-2 4 114,-5 4-114,-1 3 14,-1 4-32,-1 3-1,-1 2-28,0 2 24,-1 2-8,-1 1 11,2 0 7,0 2 8,0-1-1,0 0-18,1 0 6,0-2-22,1 0-22,1-3-4,0-1-11,1-2-8,-1-2-8,1-1 1,0-1-10,1-3 2,1 0 8,0-2-11,1 0 3,0 0-1,0-3-9,0 0 2,1-1-1,0-2 0,3-2 0,0-1 0,1-2 9,1-1-21,2-4 7,2-1 6,2-2-2,0-1 10,1-1-11,2-2-6,0-2 1,2 0 18,0-1-15,0 1 14,1 0-3,-1 1-8,-1 2 21,-2 2 21,-2 2 51,-3 3 53,-3 3 46,-2 2 2,-4 2 34,-3 4-16,-4 3-3,-2 4 1,-3 5-47,-4 3-44,-1 4-27,-2 2 12,2 3-27,0 1 16,2 1 4,2 0-30,1-1 1,4 0-11,0-1-17,1-1 3,2-2-20,0-2 4,1-2-11,1-1 2,-1-3-1,1-3 0,-1-1-9,1-2 2,0 0 9,1-2-22,1-2 16,0 0-6,1-2-7,0-1-26,-2-1 7,1-1-32,-3-2-48,1-1-16,0-3-37,1-2-40,1-3-11,2-1-39,2-3-20,0 0 12,4-3 13,1 0 23,3-1 23,2 0 24,1-2 33,3 0 40,0 1 30,0 0 24,3 3 15,-2 1 28,-2 3-6,-3 2 13,-1 2 7,-3 2 8,-2 2 27,-1 2 2,-5 3 20,-1 3 6,-4 3 19,-3 4-5,-1 3 22,-3 5 50,-2 2 15,-2 5 47,0 2-10,0 3 26,-1 1 22,2 0-14,1 1 6,-1-1-47,2-1-44,2 0-46,2-2-20,0 0-37,2-3-12,0-1-1,1-3-30,2-2 8,1-2-4,1-2-9,1-3-7,0-1 1,0-1-1,0-3-9,0 0-7,1-1-17,-1-1-6,0-2-18,0-2-34,0-1-20,-2-2-53,0-2-44,1-3-1,-1-2-62,1-4-32,0-1-31,1-3-6,0-1-3,0-3 17,2-2 24,1-2 22,3 0 42,0 0 48,4 1 46,0 0 48,1 1 38,-1 4 24,2 2 7,-2 3 20,-1 3 15,0 3 26,-1 3 50,1 3 34,-3 5 52,-1 2 8,0 5 41,0 5 48,0 4 35,-2 3-4,-1 3-3,0 2-45,-2 2 22,1-1-56,-1 1-41,-2-1-38,-2 0-50,-1-3-19,-2-3-18,0-1 0,-1-3-67,-1-2 37,0-1-15,1-1 13,0-4-13,1 0 4,-1-2-10,2-1-26,0-1 17,-1-2-36,2-1 1,1-2-11,0-3-17,0-2-25,2-3 15,0-2-25,1-2-21,2-3-14,1-2 2,2-1-31,2-4-1,3 0 7,2-1-22,2-1 16,2-1 32,2 2 37,0 1 11,0 2 39,1 2 57,-2 2-13,0 4 9,0 2 65,-2 3 0,-1 3 61,0 2 23,-1 4 63,0 3-32,-2 4 52,-1 3-4,-1 4-6,-3 1-25,-3 4-30,-4 2-40,-3 2-30,-1 0-42,-4 0-2,-1 0-13,-2-2-8,-1-1 11,-2-1-23,0-2-3,-3-1 19,1-1-16,1-2 5,1-3-19,1-1 4,3-2-20,1-1 4,2-1-20,2-2-14,3 0-16,-1-2-35,2-1-29,-1-1-42,1-4-38,1 0-30,0-2-16,1-2-18,0-2-25,3-2-4,0-2 16,1-2 13,3-2 35,0 0 20,2-1 25,0 0 5,2 0 39,1 0 18,0 0 36,1 2 30,0 2 4,-1 1 2,0 3 2,-2 1 38,1 3 7,-3 2 0,-2 1 22,0 3 4,-1 2 37,-1 3 18,-2 2 36,-2 5-7,0 2 5,-1 3 28,-2 3 20,1 2 14,1 1 18,0 2-2,-1 0 2,0 0-10,1-1-5,0-1-19,0-1-23,-1-3-32,0-1-41,-1-2-19,0-3 1,-2-1-32,0-1-1,-2-3-11,0 0-8,0-1 1,-1-2-20,-2-2-3,0 0-48,1-2-24,0-1-62,0-1-62,2-2-53,1-2-66,0-1-35,1-2-7,2-2-4,1-3 18,2-2 41,2-2 55,2-1 53,3-2 65,3-2 25,2 0 38,3-1 32,2-1 4,3 1 31,0 1 12,3 1 7,-1 3 1,-1 1 10,0 3 26,-1 3 2,0 3 39,-3 2 38,-2 3 56,-2 2 55,-2 2 55,0 4 56,-3 3 28,-4 3 8,-4 4-16,-3 5-31,-3 2-19,-5 4-54,-4 1-35,-2 2-60,-2 0-24,-3 0-9,-1 1-12,-2-2-8,2 0-8,-1-1 20,0-2-54,2-2 17,-1-1-26,2-2-13,1-2-6,2 0-20,2-2 5,1-2-40,2 0 29,2-3-20,-1-1 24,2 0-16,0-2-4,3-1 10,0-1-22,3 0 7,-1-1-3,2-1-28,1 0-11,1-1-17,1 0-16,1-1-6,0-1-1,2-1-20,0-1-13,2-2 3,-1-1-3,2-2-10,0-1-6,4-2-17,0 0 4,1-2-22,2-2 6,1-1 6,1 0 7,0 1 26,1-1 32,-1 2 11,-1 1 38,-1 2 10,-4 2 38,0 2 29,-2 2 32,-2 2 41,-2 4 20,-1 2 27,-3 2 15,-1 5-1,-5 3 11,-2 4 7,-4 2-1,-1 3-18,-4 3-32,0 2-1,-1 1-12,-1 0-8,-2 1-17,-1 0-24,1-2-14,0-1-17,0-2 3,2-2-31,3-3 8,2-2-32,4-2 8,1-3-23,3-2-13,5-2-53,2-2 3,3-1-14,2-2-36,3-2 10,3-1-34,2-3-20,0-2-15,3-1-27,0-3-22,1-3-14,1-1-9,0-4 19,2-1-7,0-3 50,3-2 33,0-2 21,4-1 27,0-1 24,2-2 15,1 0 26,0 0 14,0 1-2,-1-1 22,-1 2 22,-1 3 23,-3 2-4,-4 3 60,-4 4 12,-3 3 37,-4 3 22,-2 3 34,-4 2 41,-2 3 0,-5 3 14,-2 2-10,-3 3 3,-1 4-10,-2 3 12,0 3-33,-1 2 10,-1 1-22,1 2-14,-1 1 2,0 1-29,1-1-21,1 0-34,-1-2-11,2-1-28,1-1-5,0-4 0,4-1-12,-1-2 4,1-2-12,2-2 22,1-1-34,1-2 10,2-1-4,0-1 0,1-2-38,0 0-7,1-3-10,-1-1-37,2-3 0,0-2-21,1-2-15,1-3 2,-1-2-30,1-2-10,0-2 0,3-1 8,0-2 24,1-1-6,2-1 14,2 1 15,0 0 34,1 1 19,-2 4 17,0 0 17,-2 3 16,1 3 25,-1 3 23,-2 2 52,-1 4 26,-1 3 43,-1 5 2,-4 2 31,0 5 13,-5 3 17,-2 2-21,-1 3-30,-1 2-47,-3 1-9,1 1-12,0-1-18,0 1-34,1-1-1,-1-1-21,0-2-6,0-1 1,1-3-12,2-2 13,1-3-14,1-2-14,1-1-24,1-3 5,1 0-23,1-2-13,1 0-7,1-2-18,0-2-6,1 0 19,1-2-25,2-2 17,0-2-24,0-2 25,2-2-26,1 0 26,-1-2-26,0-2-2,1 0-9,0 0 11,1-2 5,0 1-2,1 0 21,1 0 4,1 2 9,-1 0 17,0 3 6,0 2 18,0 1-4,-3 2 31,0 2-8,0 3 42,-2 1 16,1 3 17,-1 2-2,-2 2 13,-1 3 15,-2 2-13,-2 3 15,1 0-33,-3 2 1,-1 0 8,-1 1 5,-1-1 8,-1-1-20,-3-1 6,3-1-20,-1-2-5,0-1 0,0-1-47,1-2 3,1-2-13,0 0 1,1-1-10,0-1 12,2-1-23,1-1-3,2 0 0,0-1-19,1 0-5,0 0 0,0-1-47,1-1 3,-1-1-13,0-1-8,2-2-8,0-2-17,1-1 13,2 0 22,2-3-6,-2 0 4,2-1 19,0 0 22,0 0-5,1 0 32,0 0-8,-1 2-5,0 0 49,-2 2 13,1 1-1,-2 1 23,-1 3 13,-3 1 6,-2 2 10,-3 1-10,0 4 3,-1 1-20,-1 1 25,0 2-9,-2 1-15,1-1 4,-1 0 8,2 0-13,0 0 4,2 0-10,-1-1 12,2-1-14,1-1 4,1-1-10,1-1 2,-1 0-1,0-1 0,0 0-18,1-1 14,0-1-15,1 0 14,-1 0-5,1-1 2,0 0-9,0-1-7,0 1-8,0 0 11,2 0-23,0 0-3,0 0-18,1 0 13,2-1 4,1 0-20,1-1 25,2 0 2,2 0-10,-1-1 32,1 2-9,-1-1 4,-1 2 10,-1-1-4,-3 1 2,1-1 10,-3 0 15,0 0 15,-2 0 16,-2 1 25,0 0 5,-4 0 10,-2 2 17,-3 1 24,-5 2 14,-1 1-2,-4 3-6,0 1 2,-3 2-1,2 0-18,-2 2-5,1 0-37,1 1-18,1 0-26,3-1-6,3-2-38,1 0-28,3-1-69,2-1-134,1-2-145,2-2-223,4-1-354,1-2-492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2:09.381"/>
    </inkml:context>
    <inkml:brush xml:id="br0">
      <inkml:brushProperty name="width" value="0.05" units="cm"/>
      <inkml:brushProperty name="height" value="0.05" units="cm"/>
      <inkml:brushProperty name="color" value="#BB5B18"/>
      <inkml:brushProperty name="inkEffects" value="bronze"/>
      <inkml:brushProperty name="anchorX" value="-3028.43091"/>
      <inkml:brushProperty name="anchorY" value="-7047.71045"/>
      <inkml:brushProperty name="scaleFactor" value="0.5"/>
    </inkml:brush>
  </inkml:definitions>
  <inkml:trace contextRef="#ctx0" brushRef="#br0">26 321 200,'0'0'2213,"-1"0"-1885,-1 0 24,0 0 5,-1 0 2,0 0-27,0-1-29,2 0-13,-1 0-27,2 0-32,-1 0-22,0 1-25,-1 0-24,0 0 4,1 0-4,-1 0 1259,4 0-1293,0 0 11,1 0-2,1 0 19,0-1 33,2-1 20,2 0 34,2-1 13,1 0-1,3-1-6,1-1-7,3 1-36,1-1-28,0-1-32,0 0-41,0 0-21,-2-1-26,-1 0 4,-2-1-4,-1 0 0,-1 0 10,0-1-4,-1 1 2,-3-1 0,0 1-9,-1-1 2,0-1-10,-1 2 2,0 0-1,-1 2 0,-2 0 28,1 0 20,-1 1 15,0 1 26,-2 1 14,0 0 8,0 1 9,-1 1-1,0 1 1,-2 2-19,0 1-32,-2 1-10,1 0-19,-2 2-16,0 1-16,-2 1-7,-1 1-9,0 0 11,-1 0-23,1 0-3,-1-1 1,-2 0-2,0 0-9,-1-1 11,0-1-12,1-1-6,0 1 1,2-1 8,2-2-11,1 0 3,1 0-10,1-1 2,1-1-10,-1 0 2,1-1 8,1-1-11,1 0 3,0-1-1,0 0 9,3-1 7,1-1 18,3-2-14,1-1-14,1-1 14,2-2-14,2-1 3,3-1-1,1 0-9,0-2-17,2 0 24,0-1 0,-1 0 1,-1 2 20,-2-1-15,0 1 14,-3 2 16,-1 2 32,-3 1 21,-1 2 16,-2 2 17,0 1 6,-3 1 1,0 2-8,-1 2-7,-1 2-55,-3 2 6,-2 2-15,-1 2-18,-1 1-4,0 1 8,-3 1-12,0 1 22,0 0-16,1-1-4,-2 1-8,3-2 1,-1-1-20,2-2 6,1-1-3,1-2 0,1 0 0,0-1 0,1-1 0,1-1 0,1 0 9,1-1-2,1-1 10,0-2-11,0 1-6,0-2 1,0-1-1,2-1 0,2-1 0,-1-2-9,4-1 2,1-2 8,1 0-2,0-2 1,2-1 9,0 0-2,2-2 1,-1 1 0,2 0-9,-2 1 2,0 1-1,-1 2 0,-1 2 9,0 1 7,-3 2 8,0 2 37,-2 2 17,0 2 17,-1 3 26,-1 2 14,-1 2-11,-1 1 5,-2 3-10,-1 1-16,-2 2-15,1 1-35,-2 0 8,1-1-23,-1 1-14,-1-1 12,-1-1-24,0-1 6,0-1-2,1-1 0,-1-2-9,1-1 2,0-2 9,1-2 6,0 0-20,1-2 16,1-1-6,1-1 2,-1 0-9,1-1 2,-2-1-10,1-2 2,0-2 9,3-2-13,1-2 4,1-1-1,3-2 0,1-2 10,2 0-4,0-2-7,3-1 2,1 1-1,1-2 0,1 2 0,-1 1-18,0 1 23,-2 2-8,-1 2 31,-2 3-17,-1 1 44,-2 3-12,-3 2 5,-1 3 18,-4 3-4,-2 4-8,-3 4 4,-1 1-2,-2 3-10,-1 3-15,0 1 22,-1 1 2,0 0 0,1 1 1,0-2-10,0 0-15,0-2 4,4-1 6,0-3-30,0-2 9,3-1-4,1-3-10,1-2 4,2-1-2,0-2-10,1-1 4,2-3-2,2 0 18,0-3-4,3-1 2,1-1 0,0-2 9,2-2-12,-1-2 23,2-1-16,0-2-22,0-1 24,-1-1-18,2-1-4,-1 0 2,0-1-2,-1 1-10,0-1 4,1 1-2,0 0-10,-2 2 13,-3 1 5,0 3 17,-2 1 34,1 3 29,-1 1 23,-3 2 25,-3 2-4,-3 3 4,-1 1-9,-3 3-7,-3 2-8,-3 2-46,-1 4-15,-1 3-27,0 3 13,-1 1-6,0 2-18,2 0 15,0 0-5,2-1 1,1 0-19,2-1 6,1-1-3,3-3 0,2-1 0,0-3-9,1-2 11,2-2-3,1-1 10,0-2-2,2 0 10,1-2-2,0-1 10,2-1-11,0-2 3,2-2-1,2-1-9,0-3 2,2-1-1,2-3-9,1 0 2,-1-2-1,-1-2 0,2-1 0,-2 0-19,2-1 25,1 0-18,-1 0 5,0 1 8,-2 1-2,-2 1 1,-3 2 19,-2 2 13,-2 3-3,-3 4 22,-3 3-15,-1 4 5,-4 6-10,-3 3 30,-1 5-46,-1 3 14,-1 4-14,-1 2 11,1 0-12,-1 2-6,1 0 10,0-1-22,0-1 16,2-1-5,1-2-8,1-1 2,1-3 8,2-2-2,1-3-8,2-2 2,2-3-1,1-2-9,1-2 11,1-2 6,1-1-20,3-2 7,2-2 6,1-2-2,1-1 1,0-2 0,1-2-9,0-2 11,2-2 6,0-3-1,1-1-8,0-3 2,2-1-1,0-2 0,0-1 0,0 0-9,0 0-7,-2 2 1,-1 2 18,-1 3-6,-2 4 40,-3 3-1,-1 2 12,-6 3-1,-3 5 10,-4 5 17,-3 3-5,-4 5 3,-2 5-9,-3 5 2,0 3-1,0 2-9,1 1 2,0 2-10,2 1 2,1-2-29,2 0-1,1-2-2,3-3-29,2-2 8,3-2-4,0-3 0,2-4-9,1-2 12,3-2 5,1-2-2,3-3 21,-1-2-15,4-1-4,0-2 11,2-2-5,2-3 2,0-1-9,2-3 2,1-2-10,2-3-7,-2-3-8,1-2-17,1-4-15,0-2 2,1-2-11,0-2 2,0-2-10,-2-2 12,1 0 4,0 0 28,-2 1-7,1 1 23,-2 2 3,-1 2 38,-3 4 28,-3 4 23,-2 5 7,-3 3 0,-4 6 21,-4 5-6,-4 5 3,-3 6-18,-3 5-5,-2 4-28,-2 6 7,-1 3-4,1 3-18,1 1 4,1 0-20,2 1 14,3 0-6,2-2-16,1-2-5,2-2-9,0-3 20,1-3-7,1-3-6,1-3 12,1-4-23,2-1 16,0-3 22,2-3-24,1-1 18,0-2-6,2-1-7,1-4-7,3-2 1,1-2-10,1-3-16,-1-2 3,2-3-20,0-3 4,0-3-48,0-2 22,2-3-10,0-1 2,0-2 10,1 1-13,0 0 23,-1 2 3,-2 3 37,-1 4 0,-2 3 40,-2 3 0,-2 3 12,-1 4 8,-2 5 8,-3 4 26,-3 6 4,-4 5 10,-2 4-11,-1 5-5,-1 4 1,-1 1 0,1 2-39,0 2 12,1-2-25,0 0-22,3-1 5,1-2-14,3-2-15,0-2 13,2-4-5,0-3 19,2-3-4,0-3 2,1-1 28,1-4-8,1-1 13,0-2-12,2-1 14,2-2-14,1-3-23,2-1-4,3-4-10,0-1-26,1-4-22,-1-2-15,2-1-36,-1-3-10,0-1 0,2-2-22,-2-1 15,0 0 13,0 2 24,-1 1 23,-3 2 43,-1 3 18,-3 2 18,-1 5 17,-3 4 16,-3 6 7,-3 5-10,-4 4 4,-2 6-19,-3 3 14,-2 4-15,-2 3-14,0 0-6,-1 3-18,0-2 13,1-1-15,2-1 5,1-2-2,1-2-19,2-2 15,1-2 4,3-2-1,2-2-9,0-2 13,3-2-14,1-3-24,2-1 17,0-1-36,2-2 10,2-2-22,1-3-5,5-2-28,2-2-11,4-2-56,1-4 5,4-2-34,2-3-11,2-2 0,2-2-2,2-3 28,1-1 20,2-3 61,2-1 14,1 0 48,-1-1 9,-1 3 29,-2 2-5,-2 3 41,-5 3 9,-5 4-1,-3 4 12,-6 4 7,-5 4 27,-6 6-7,-4 5 13,-6 6-11,-5 6-6,-5 5 1,-5 4-29,-2 4 18,-1 2-26,-1 3-3,0 0-9,3 1-8,0-1 1,4-2-19,3-1 14,1-2-15,4-3 14,3-3-14,4-2-5,1-3 1,4-3-10,3-5-7,2-2-8,5-3-8,1-3-17,4-3 3,3-4-11,4-3-7,1-5-17,3-4 13,2-3-34,-1-5 19,2-3-25,-2-4-2,2-4-10,-3-2 10,2-3-22,-2-4 7,2-2-12,-1-2-7,2-2 20,1-1-16,-1-1 24,0 0 11,-2 2 27,-1 3 3,-1 3 48,-3 5 17,-2 5 44,-5 5 38,-1 6 12,-3 5 11,-4 4 19,-4 5-14,-4 6 24,-5 5-7,-4 6 12,-2 6 7,-4 5-20,-2 3 35,-1 5-2,-2 2 11,0 1-1,1 3-27,0 0-10,1 0-18,-1-1-7,0-2-9,-1-2-17,2-3 22,2-3 30,1-3 38,3-4 30,2-3 23,2-3 17,3-4-11,4-1 6,3-3-49,2-3-24,1-3-51,3-2-56,4-5-54,1-2-46,4-4-32,3-2-24,2-5-36,4-2-20,1-2-26,2-1-25,1-2 52,1 1-8,-1 2 41,-2 3 9,-1 3 47,-3 3 8,-3 4 20,-3 3 25,-3 2-23,-1 4 36,-3 1 9,-4 3 26,-1 4 23,-3 4-4,-2 3 14,-3 5 15,-2 4 34,-2 4-46,-1 4 7,-3 3-3,-2 2-10,-1 2-7,1 1 1,1-1-10,1 0-16,3-1 13,3-2-15,2-2-14,2-3-6,2-3-9,2-2 11,1-3-23,3-3 16,2-3 4,1-3-11,4-2 4,3-4 18,2-1 4,3-4-19,4-1 6,2-4-2,3-2 19,2-4-34,0-2 11,0-3-41,1-3 10,0-3-23,0-1 4,-1-4-11,-1-1-44,0-4 39,-1 0 5,0 0 8,-2-1 9,-1 3 17,-3 3 15,-2 3 16,-3 5 25,-5 3-5,-5 6 32,-4 5-8,-7 5 23,-4 6-6,-5 6 31,-6 7-17,-4 6 16,-3 4-23,-3 3-3,0 2 0,-2 2-1,1 1 1,2-1-29,1 0-2,3-2-19,2-3 22,1-1-26,2-2-2,2-3-18,2-2 4,2-4-13,3-2 4,1-3-12,4-2-34,2-3-9,2-2-10,1-3-28,4-3-21,1-3-52,5-2-34,3-4-24,4-2-26,2-4 4,2-3-23,2-2 6,1-3 25,2-4 29,0-1 31,0-3 60,0-1 24,1-2 46,0-1 10,1 1 38,-2 2 12,-1 1-1,-3 3 31,-2 3 29,-1 5 41,-3 3 0,-4 4 33,-3 5 21,-2 5 5,-5 4 39,-4 5-18,-5 5 35,-4 4-9,-4 7-5,-3 5-7,-4 3-17,-2 5 3,-2 1-20,-1 1-33,1 1-29,0 0-41,3-1-11,2-3-2,1-2-11,3-2-26,1-3 7,2-3-4,1-4 0,3-2-9,2-3-7,3-4-17,0-1-25,3-2-3,1-3-30,1-2-39,1-3-20,3-2-63,2-4-32,1-2-25,2-4-35,3-3-3,2-2-12,2-4 20,2-4 12,1-1 43,2-5 37,1-1 40,1-1 40,0-2 12,0 0 58,-1 0-14,-1 1 36,-3 3 1,0 2 30,-4 3-7,-1 4 13,-2 4 26,-2 4-7,-5 3 13,-3 4 16,-3 3-3,-4 4 2,-5 4 9,-5 5 7,-1 6-11,-5 4 14,-2 6-14,-1 4-5,0 3 2,-2 2-12,0 2-34,0 1 10,1 0 3,1-1-21,2-1 7,2-3-12,2-2 11,4-3-12,0-3-6,3-3 1,2-3-10,3-4-7,2-2 1,1-2 8,5-4-30,0-1 9,6-2 33,1-3-29,4-2 20,3-3-5,4-3-9,1-3-6,3-2-8,2-3-8,-1-4-8,3-2-8,2-4-8,-1-1 20,1-2 3,0-1 18,0 0-3,-1 1 20,-1 1-14,-4 4 34,-2 3 18,-4 4-4,-1 3 32,-5 3 20,-1 3 24,-3 4 14,-1 2 37,-4 4 20,-1 6 16,-5 4-2,-1 4 3,-3 5 0,-3 5-19,-3 4-3,-4 4-29,-3 1-12,1 3-17,-1-1-25,1 0-14,0-1-16,1-1-8,2-3-28,2-2 7,2-3-13,3-2-7,2-4 11,2-2-14,1-5 14,2-1-23,2-3 16,3-2-15,3-2 4,2-3-10,1-2 2,3-3 9,1-3-22,3-3 6,1-1 17,2-4-34,3-3 2,0-2-2,1-3-20,1-1 34,-1-1-30,0-2 19,1-1-14,-2 2 50,-1 1-24,-2 3 18,-3 3-3,-1 2 20,-4 3 22,-2 4-5,-3 3 23,-3 4-15,-3 5 33,-4 5-9,-2 4 14,-3 4-22,-2 4 16,-1 3-15,-2 1-5,-1 2-17,1-1 3,-1 0-2,0-1 0,2-1 28,0-2-54,2-3 16,2-2-24,3-3 4,0-2-11,2-2-7,2-2-8,1-1-36,1-3 19,4-1-9,2-2 12,4-3 15,3 0-4,4-3 3,1-1 10,2-3-4,3-1 2,-1-2 0,3-2-9,-1-1 2,2-2 18,-2-1-25,2 0 18,-2-1 14,-2 1-14,-1 2 24,-3 2-7,-2 2 3,-2 3 9,-1 1 17,-2 3 5,-5 1-1,-4 3 21,-3 2-6,-2 5 13,-3 2-13,-4 5 4,-1 3-10,-4 2 2,-1 2-10,-1 3-7,1 0 11,0 1-14,2 0 23,1-1-25,0-2-2,2 0-18,1-2 13,1-2-15,2-2-24,3-2 17,0-1-17,2-2-5,1-1 1,2-3-29,1-1 18,1-2-17,2-2 4,2-2-1,3-1-9,2-2 2,2-2 9,3-2 6,1-2 8,3-2-11,1-1 4,1-3 18,-1-1-15,0 0 5,-1-2-10,2 0 21,-2 0-7,-1 2 22,-1 1 3,-3 2 1,-1 3 10,-4 2 26,-2 2-7,-3 2 14,-3 3 6,-3 2-2,-2 3-7,-3 2-7,-2 3 1,-2 1-29,-1 2 18,-1 2-17,-2 1 14,2 1-23,1 1 16,1 0-6,1 0 2,2 0 10,0-1-13,0-1 4,2-1-10,1-2 2,1 1-1,-1-2 0,2-2 0,1 0-18,2-2 4,1-2-2,2-1-9,1-1 2,2-2-1,0 0 10,1-2-13,0-1 4,2 0 9,0-3-22,0 0 6,0-2-2,1-1-9,0-2 21,2-1-26,-1 0 28,1-2-18,-1 0 24,1 1-7,1 0-6,-2 0 30,1 2-28,-1 2 29,-3 2 28,-1 1 21,-3 2 25,-1 2 6,-1 2 19,-3 4-4,-2 2 22,-3 3-15,-2 2-23,-1 3-2,0 3-20,-2 1-34,0 1 8,1 0-14,0 2 2,2-2-19,-1 0 4,1-3-11,2-1-7,0-1 11,2-3-5,1-2 2,2-1 10,1-2-4,1 0 2,1-3 19,1 0-6,2-2 13,1 1-13,4-2 4,0-2-10,1 0-7,2-1-8,0-2 1,1 0-10,1-3-7,2-2-8,0-2 20,1 0-16,-2-2 15,1 1 5,-2 0 8,-1 2 8,-2 1 26,-3 2 32,0 1 20,-3 2 36,-1 3-17,-4 1 46,-1 2-31,-2 1 11,-2 3-41,-2 1-7,1 1-38,-1 1-1,0 0-30,1 0-13,0 1 2,1-1-3,2-1-10,0 0 4,2-1 7,1-1-2,-1 0-9,2-1 4,-1 0-2,0-1 0,0 0 18,0-1-4,1-1 11,-1 1-30,0-1 27,0 0 1,0-1-10,0 1 14,0 0-14,0 0-5,0 0 2,0 0-12,0 1 13,0 0-14,-2 1 5,0 1 7,0 0 7,-1 2-1,0 0-9,-1 1-6,0 1 11,1 1 14,0 1-13,-2 0-4,0-1-8,0 1 2,1 0-2,0-1 0,0 0 0,1-1 0,-1-1 0,0-1 0,1 0 0,2-2 0,-1 0 0,2 0 0,-1-2 0,1 1-19,1-1 6,-1-1-13,0 0-6,0-1 2,0 0-21,2-1-4,1 0 1,3-1-2,0-2 0,2 1 9,1-3 7,0 1 17,-2-1 6,0 0-10,0 0 14,1 1 14,0 0-3,-2 1-17,-1 1 15,-2 1-5,-1 1 1,-1 2 9,-1 2-2,-2 1 10,-2 2 7,-1 1-1,-2 2 10,0 2-12,1 2 5,-2 0-2,3 0 0,-2-1 0,3 0-10,-2 0 4,2-1-2,-1 0 9,2-1-21,0-2 7,1 0-3,0-1-19,2-1 6,0-1-3,0-1-10,0 0-6,0-2-8,0 1-17,0-1 4,2-2-22,2 0 6,1-1-13,0-1 3,1 0-10,1-1 12,0 1-5,-1-1 12,1-1 6,0 2 8,0-1-2,-1 1 21,1 0 32,-3 1-18,2 0 8,-2 1 18,-1 0-6,-3 1 3,0 1 0,-3 0 0,-2 1-9,-2 1 12,0 2 5,-2 1-11,1 2 23,-1 0 3,-2 2-19,0 1 34,0 1-28,1 1 8,-2 0-2,1 3 0,0 0-9,1-1-7,0 2 1,3-1-1,0-1-9,1-1 12,3-2-5,1 0-16,0-3 4,2-1-2,2-1-18,1-1 4,1-2-20,2-1 4,2-1 8,1-3-4,0 0 2,3-2 0,-1-2 10,2-2-13,2-1 14,-2-2-5,2-2-16,-2-1 4,1 0-2,1-3 10,-1 0-4,0 0 2,-1 1 10,-1 0 6,-1 2 17,-1 2 6,0 1 9,-3 2 26,-2 2 4,-2 2 19,-1 3-4,-3 0-25,-3 4 27,-1 2 0,-2 1-10,-3 3-24,-3 1 7,1 2-4,-1 0-9,0 1 30,0 0-37,2 0 3,0-1-2,3 0-1,2-2 10,0 0-22,3-2 6,0-1-2,2-1 0,2-2 0,0 0-18,1 0 4,2-1-2,-1-1 10,1 0-4,0-2-7,1 1 2,-1-1 9,-1 0-4,1-1 12,-1 0-13,-1 0 4,2 0-10,-1-1 2,-1 1 9,1-2-13,0 1 4,1-1-10,0-1 21,-1 0-16,0-2 5,2 0 9,1 0-4,1-2 12,1 0-22,1 1 16,-1-1-6,-1 2 2,1 0 38,-3 1-12,0 2 25,0 1 4,-2 1 18,-3 2-4,-1 1 22,-2 2 4,0 2-10,-1 3-5,-2 1-8,-1 1-17,-1 1-6,1 0 0,0 1-1,0 0-28,2-1 8,-1-1-13,1-1 2,1-1-1,0-2-18,1-1 4,1 0 8,0-2-22,2 0 6,-1-2-30,1 0-1,0-1-11,0 0 1,0-1-1,2-1 0,0 0 0,0-1 10,1-2 15,0-1 6,1-1-10,0-2 4,1 0-29,-2-1-29,1-1-12,0-1-10,-1-1-18,1-2 3,-1-1 17,2 0 3,1 0 38,0 0 28,0 1 14,0 1 18,-1 2 6,1 2 10,-2 1 8,-1 2 8,-1 1-1,-1 2 20,0 2-15,-3 1 15,1 2-5,-3 1 2,-1 2 10,-2 2-22,-1 1 6,0 2-11,0 0 21,-1 2-35,-2 0 21,0 1-17,0 0-14,3 0 13,0 0-15,0 0-5,1-2-8,1 1 1,-1-3 9,1 0-4,1-1 2,1-1-9,-1-1 2,2-1-1,0-1-18,2-1-24,0-2-3,0 1-11,1-2-46,0-1 13,0 0-44,2-1 10,0-2-14,0-1 21,1-1-7,2-1 22,1-2 31,1-1 12,-1-2 27,1-1 14,-2 0-11,-1-3 42,1-1-20,-2 0 7,1-2 8,-1 0-2,0-1 1,-1 0 9,-1 0-2,0 2 1,-1 1 28,0 1 1,0 3 11,0 2 18,0 2 4,-1 2 10,1 2 27,0 1-7,-1 3-15,-3 2 6,-1 3-22,-2 2-3,-3 2-29,-2 3 7,0 3-23,-2 2-13,-1 1 22,1 2-28,1 1 9,1-1-3,1 0 0,1-1-9,1-1 11,0-2 6,3-2-10,1-1 3,2-1-10,1-1 2,1-3-1,1-1-19,0-2 6,1-1-40,1-1 19,2-1 2,1-1 8,4-1-10,0-2 3,2-1-1,1-2-9,0-1-7,1-2-18,-1-3 5,0 0-3,-1-2-9,-1 0 30,2-2-9,-2-1 4,1-1 28,-3-1 1,0 0 11,-2 0 18,-1 1-5,-1 3 3,-1 0 19,-1 2 3,-1 3 20,-2 2-5,-1 3 12,-1 1-2,-3 3 1,0 3 9,-4 1-30,-1 5 0,-2 1-2,1 3-10,-1 3 2,0 0-20,2 2 6,0 1-3,3 1 0,2 0 0,0 0 0,3-1 9,0-2-11,3-1 3,1-1-10,1-2 2,1-2-1,0 0-9,2-3 11,-1 0-3,0-3 1,1 1 0,-1-3-19,2 0 25,1-1-18,0-1 14,1-1-22,1-1 7,0-2-3,0-1 9,-1-1 7,1-1-1,-2 0 1,0-2 0,-1 0 9,-1 0-2,-1 0 1,1-1 0,-1 1 19,-2 1 3,0 2 20,0 2 4,-2 1 10,0 3 8,0 2 18,0 2 14,-2 2 6,0 2-8,-2 1-16,-1 3 14,-1 1 4,-1 2 8,0 2-1,0-1-8,0 2-7,1 0 11,0-1-5,2-1-16,-2 0-5,2-1-28,-1-1-11,2-2-9,0-1-9,1-1-8,2-2 20,3-1 3,2-1 9,2-1-2,1-1 12,2-1-13,3-1 4,0-2-1,1 1-18,1-1-14,-1-1-16,-1 0-7,-1-1 0,0-1 18,0-1-15,-3-1 5,-1 0 9,0-2-13,0-1 14,-2-1 5,-2 0-11,1 1-5,-2 0 11,0 0-5,-2 2 21,0 0 32,0 2-9,-1 0 6,0 1 10,-1 2 15,0 1-22,-1 1 7,-2 2-2,-1 2-18,-1 0-14,-2 1 2,2 0-2,-1 0-9,0 1 2,1-1-1,2 0-9,-1-1-7,1-1 11,2-1-14,-2 0-5,2-1 1,-1 0-10,4-1 2,-1 0-1,3-1 10,2 0-4,2 0 2,-2 0 10,2 0-13,0-1 23,0 0-25,1 0 17,-1 0-6,-2 0-7,0 1 2,-1-1-1,-1 1 10,-2 0-4,0 0 2,0 0 10,-1 0 6,0 0-2,-1 0 2,1 0 10,0-1-4,0 0 2,0 0-18,0 1 23,0-2-17,0 1 15,0-1-5,0 1-16,0-1 14,0 1 4,0 0-11,0 0 14,0 0-23,0-1 16,0 0-15,0 1 14,-2-2-5,0 0-7,1 0 3,-3 0-12,2 0 4,-3-1-2,0 0 0,-1 1 0,-2-1 0,0 0 9,-2-1-12,-1 1 14,0-1-4,1 0-9,-2 0 4,3 0 7,0 0-12,0 0 5,1 0-12,1 2 4,2-1-2,1 0 9,0 0-12,0 0 4,0 1 9,2-1-4,0 0 2,1 0-9,0-1 21,1 0-6,0-1-8,0-1 4,1 0-2,-1 0 0,0 0 0,0-1 9,0 0-21,0-1 6,0 0-2,0-1 0,0 1 10,0-1-4,0 0 2,0 0 0,0 0 10,0 1 6,0-1-11,0 0 5,0 0-12,-2 0 4,0 1-2,-1-1-10,0 0 4,0 0 7,-1 2-12,1-1 4,-2 0 9,2 0-4,-2 0 12,1 1-3,1-1-9,-1 0 13,1 0-4,1 1-9,-2 1 4,1-1-2,-1 1-10,1 1 4,-2 0 7,0 0-2,-2-1 1,0 1 9,0 1-2,1-1 19,0 2 5,3 0 9,0 0-20,0 1 16,0 0-5,2 0-9,-1 0 22,1 0-34,1-1 19,0 0 3,0 0 17,-2 0 6,1-1 18,-1 0 25,-1 0-6,-2 0 4,-1 0 0,1 0 9,-1 1-40,-1 0 13,0 0-25,-1 1-22,1 0-5,1 0 0,-1 1-21,-1-1-4,2 1 10,0 0-14,1 0 5,1 0-2,0 0 9,1 1-12,1 0 14,0-1-14,1 1 5,1-1 7,0-1-12,0 1 5,2-1-2,0-1 0,0 0 0,1 0 0,0-1 0,1 0 0,0 0 18,-1 0-23,-1 0 8,-1 0 6,2 0-12,-1 1 23,1-1-6,1 0 11,-2-1-21,0 0 44,-1 0-4,0 0-7,0 0 5,-1 0 7,0-1-2,-1 0-18,1-1 6,-2 0-3,-1 1-28,-1-1 17,-1-1-25,-1 1 7,1 0 6,1 1-2,-1-1 10,1 1-2,0 1-8,0 0 2,1 1 8,1 1-11,1-1-6,0 1 1,1 0-1,0-1 9,0 2 7,0-2 8,1 0-1,0 0 1,1 0 9,0-1 7,0-1 8,-1 0 8,-1-1-10,1 1 12,-1-1 6,0 0 8,0-1 18,0 1 4,0-1 10,0 2-1,0-1 1,0 0 0,0 2 0,0-1-9,-2 1-7,0 1-27,0 0-11,1 0-18,0 2 12,0-1-34,1 2 38,0-1-12,0 0 14,0 1 6,0 0 17,0-1 6,2 0 27,-1-1 4,1 0-9,0 1-5,-1-1 11,-1 0-14,3 0-24,-2 1 26,1-1-9,0 1 2,-1 1 56,-1 0-16,1 0-11,-1 1 15,-1-1 966,1 1-1061,0 0 22,0 0 13,2 1 6,0-2 10,1 1-29,1-1 18,-2-1-15,1 0-25,0 0-2,-1-2-11,2 0 1,0 0-10,-2-1-7,2-2 20,-1 1-16,0-1 52,-2-1 32,0 0 30,0 0 53,-1 0 45,0-1 39,0 0 22,-2 1 9,0 0 0,1 1-63,-1 1-19,1 1-54,0 1-37,1 0-41,-2 2-59,0 1-62,0 0-119,-1 0-300,-1 2-476,-2-1-459,-3 0-757,-4 1-885,-6 0-1008,-6 2-660,-5 1-282,-4 1 18,5 0 1227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8:02.886"/>
    </inkml:context>
    <inkml:brush xml:id="br0">
      <inkml:brushProperty name="width" value="0.05" units="cm"/>
      <inkml:brushProperty name="height" value="0.05" units="cm"/>
    </inkml:brush>
  </inkml:definitions>
  <inkml:trace contextRef="#ctx0" brushRef="#br0">1931 11 128,'2'-2'474,"-1"1"0,1 0-1,0 0 1,-1 0 0,1 1 0,0-1-1,0 0 1,0 1 0,0-1 0,0 1-1,3-1 1,-4 1 608,6 0 3731,-26 7 1101,15-5-5956,-67 33 2689,51-25-2165,-2-2 0,1 0-1,-32 7 1,-3 2 300,6 0-8,-127 40 1668,-100-1-1346,145-33-591,-14 5 312,-27 5 463,158-28-1172,0 0-1,-1 0 0,2 1 0,-1 1 0,-15 10 0,-40 8-129,53-17 16,-93 42-27,106-45 25,3-4 10,1 0-1,0-1 0,-1 1 0,1-1 0,-1 1 0,1-1 1,-1 1-1,1-1 0,-1 1 0,1-1 0,-1 0 0,1 1 1,-1-1-1,1 1 0,-1-1 0,0 0 0,1 0 0,-1 1 1,0-1-1,1 0 0,-1 0 0,0 0 0,1 0 0,-1 0 1,0 0-1,0 0 0,-6 4 15,14-2 32,27-6-8,-31 3-43,-1 0 1,1 0 0,-1 1-1,1-1 1,-1 1-1,1 0 1,-1-1 0,1 1-1,0 0 1,-1 1-1,3-1 1,32 3-2,-13 0-1755,-15-1-878,3-7-5550,-9 5 7662,-3-1 476,1 1-1,-1 0 1,1 0 0,-1 0 0,0 0-1,1 0 1,-1 0 0,1 0 0,-1 0-1,0 0 1,1 0 0,-1 0 0,1 0-1,-1 0 1,0 0 0,1 0 0,-1 0-1,1 0 1,-1 0 0,0 1 0,1-1 0,-1 0-1,0 0 1,1 0 0,-1 1 0,0-1-1,1 0 1,-1 0 0,0 1 0,1-1-1,-1 0 1,0 1 0,0-1 0,1 1-1,-1 0 208,-1-1-46,0 0 0,0 0 0,0 1 1,1-1-1,-1 0 0,0 1 0,0-1 1,0 0-1,1 1 0,-1-1 0,0 1 1,1-1-1,-1 1 0,1 0 0,-1-1 1,0 2-1,0-1-17,0 0 0,0 0 0,0 0 0,1-1 0,-1 1 0,0 0 0,0 0 0,0-1 1,0 1-1,0-1 0,0 1 0,-1-1 0,1 1 0,0-1 0,0 1 0,0-1 0,-3 0 0,-5 2 175,0 0-1,-1 1 0,1 0 1,0 1-1,1-1 1,-1 2-1,-11 6 1,17-9-161,-51 37 1784,33-26-1412,0 2-1,0 1 0,-28 29 0,41-38-387,5-2-34,-1 0-1,1 0 0,0 1 1,1-1-1,-1 0 1,1 1-1,0 0 0,1-1 1,-1 1-1,1 0 0,0 0 1,1 0-1,0 10 1,0-9 17,1-1 0,0 1 0,0-1 1,0 1-1,3 6 0,-2-7-6,0 0-1,0 0 1,-1 0-1,0 0 1,0 7 0,0-2 99,0-1 1,0 0-1,2 1 1,4 14 0,-4-15 0,0 1 0,-1-1-1,0 1 1,1 16 0,-3 179 1520,9-118-1171,-9-54-382,1-20-80,0 0 1,-2 0-1,1 0 0,-2 0 1,0 0-1,-6 20 0,-15 43 145,6-33 137,10-31-245,0 0 0,-1-1 1,-14 18-1,12-19-77,1 2 0,1-1 0,-11 21 0,-15 21-17,18-36 0,15-17 0,-1 1 0,1-1 0,-1 0 0,1 1 0,0-1 0,0 1 0,0-1 0,-1 1 0,1 0 0,1 0 0,-1-1 0,0 1 0,0 0 0,1 0 0,-1 0 0,0 2 0,1-2 0,0 0 0,-1 0 0,1 0 0,-1 0 0,1 0 0,-1 0 0,0 0 0,0 0 0,0 0 0,-1 2 0,1-2 0,-1 0 0,1 0 0,0 0 0,1 0 0,-1 0 0,0 0 0,1 0 0,-1 0 0,1 0 0,-1 4 0,0 2 0,-1 0 0,0 1 0,0-1 0,-1 0 0,0 0 0,0-1 0,-7 12 0,-6 17 0,7-6 0,-8 18 0,16-45 0,0-1 0,0 1 0,1 0 0,-1 0 0,1 0 0,-1 0 0,1 0 0,0 0 0,0 0 0,1 0 0,-1-1 0,1 4 0,0-2 0,-1-1 0,1 0 0,-1 1 0,0-1 0,0 1 0,-1-1 0,0 6 0,-6 29 0,7-32 0,0-1 0,-1 1 0,0-1 0,0 0 0,-3 9 0,2-8 0,1 1 0,0 0 0,0-1 0,1 1 0,0-1 0,0 1 0,2 11 0,-1 6 0,0-17 0,0 0 0,0 0 0,0 0 0,1 0 0,0 0 0,1 0 0,-1 0 0,6 8 0,32 50 0,-32-54 0,0-1 0,1 0 0,18 17 0,16 27 0,-40-51 0,0 1 0,-1-1 0,1 1 0,-1-1 0,0 1 0,0 0 0,-1 0 0,1 0 0,1 6 0,8 15 0,-10-20 0,0-1 0,0 0 0,-1 1 0,1-1 0,-1 1 0,0-1 0,0 0 0,-1 1 0,0 4 0,0 7 0,1-9 0,0 1 0,0 0 0,-1-1 0,0 1 0,0-1 0,-1 1 0,0-1 0,-1 1 0,-3 7 0,-11 38 0,16-48 0,0-1 0,0 0 0,0 0 0,1 1 0,-1-1 0,1 1 0,0-1 0,1 0 0,-1 1 0,1-1 0,0 0 0,0 1 0,0-1 0,0 0 0,3 5 0,-1-2 0,-1-1 0,-1 1 0,1 0 0,-1 0 0,1 7 0,-2-2 0,0 0 0,-1 0 0,-1-1 0,1 1 0,-2-1 0,-6 21 0,-9 24 0,10-23 0,6-27 0,1 0 0,0-1 0,0 1 0,1 0 0,0 0 0,0 0 0,0 0 0,2 7 0,-1 10 0,-1-12 0,0 0 0,1 0 0,0 0 0,1 0 0,0 0 0,1-1 0,4 12 0,19 55 0,-25-74 0,0 0 0,-1 1 0,0-1 0,0 1 0,0-1 0,0 0 0,-1 7 0,1-8 0,-1 0 0,1 0 0,0 1 0,0-1 0,0 0 0,0 1 0,0-1 0,0 0 0,1 1 0,-1-1 0,1 0 0,-1 0 0,3 4 0,5 5 0,-6-9 0,0 0 0,0 0 0,-1 0 0,1 0 0,-1 0 0,1 1 0,-1-1 0,0 1 0,1 2 0,30 49 0,-19-31 0,3 7 0,10 23 0,-24-49 0,1 1 0,-1-1 0,1 1 0,0-1 0,0 0 0,4 4 0,13 22 0,0-2 0,-16-24 0,-1 0 0,0 0 0,0 0 0,0 1 0,0-1 0,2 7 0,27 42 0,-28-43 0,1 0 0,-1 0 0,-1 1 0,0-1 0,0 1 0,-1 0 0,-1 0 0,1 12 0,7 26 0,-10-37 0,2 0 0,-1 0 0,2 0 0,3 18 0,4 15 0,2 9 0,-6-39 0,-2 0 0,1 1 0,-2-1 0,0 1 0,-1 0 0,-2 23 0,10 18 0,0-12 0,-9-42 0,0-1 0,1 1 0,-1-1 0,1 1 0,0-1 0,0 0 0,0 1 0,2 3 0,-2-4 0,1 1 0,-1-1 0,0 1 0,0-1 0,0 0 0,-1 1 0,1 0 0,0 4 0,0 1 0,1-1 0,0 1 0,1-1 0,-1 0 0,1 1 0,8 11 0,-2 0 0,-3-6 0,16 29 0,-19-36 0,1 0 0,-1 1 0,0 0 0,3 9 0,8 18 0,6 1 0,-13-30 0,2 0 0,-3-2 0,0 0 0,-1 0 0,1 1 0,-1 0 0,0 0 0,0 0 0,0 0 0,-1 1 0,1 0 0,-1 0 0,0 0 0,4 9 0,-7-11 0,-1-3 0,19 22 0,-4-8 0,-15-13 0,1-1 0,-1 0 0,0 1 0,0-1 0,1 0 0,-1 1 0,0-1 0,0 1 0,1-1 0,-1 0 0,0 1 0,0-1 0,0 1 0,0-1 0,0 1 0,0-1 0,0 1 0,0-1 0,0 0 0,0 1 0,0-1 0,0 1 0,0-1 0,0 1 0,0-1 0,0 1 0,0-1 0,-1 1 0,2 6 0,1-4 0,0-2 0,-1 0 0,0 0 0,0 0 0,0 0 0,0 1 0,0-1 0,0 0 0,0 1 0,-1-1 0,1 1 0,-1-1 0,1 1 0,-1-1 0,1 1 0,-1-1 0,0 1 0,1 0 0,-1-1 0,0 1 0,0 1 0,-2 1 0,1-3-5,0-1 0,0 1 0,-1-1 0,1 1 0,0-1 0,0 0 0,-1 0 0,1 0 0,0 1 0,0-1 0,-1-1-1,1 1 1,0 0 0,-1 0 0,1 0 0,0-1 0,0 1 0,-1 0 0,1-1 0,0 1 0,0-1 0,-2-1 0,-1 0-398,-50-13-10691,3 2-2629,27 7 8188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8:02.887"/>
    </inkml:context>
    <inkml:brush xml:id="br0">
      <inkml:brushProperty name="width" value="0.05" units="cm"/>
      <inkml:brushProperty name="height" value="0.05" units="cm"/>
    </inkml:brush>
  </inkml:definitions>
  <inkml:trace contextRef="#ctx0" brushRef="#br0">1790 0 400,'-5'15'6003,"4"-11"-2857,14-3-1474,-12-1-862,10 9 3391,12 10-2817,-21-15-1225,1 0 0,0-1-1,1 1 1,-1-1 0,0 0 0,1 0 0,0 0 0,6 3 0,-6-4 31,0 1 0,0-1 0,-1 1 0,1 0 0,-1 0 0,1 1 0,-1-1 0,4 7 0,-5-7 104,0 1 0,0-1 0,0 1 0,-1 0-1,1-1 1,-1 1 0,1 8 0,-2-11-187,1 1 0,-1 0 0,-1 0 0,1-1 0,0 1 0,0 0 0,-1-1 1,1 1-1,-1 0 0,1-1 0,-1 1 0,0 0 0,1-1 0,-1 1 0,0-1 0,0 1 0,0-1 0,-1 0 1,1 1-1,0-1 0,-2 2 0,-22 25 916,4-11-578,15-11-347,-1-1-1,1-1 0,-1 1 1,0-1-1,-10 5 0,-60 25 89,-6-1-176,51-19-14,-64 17 0,-33 12 19,-234 40-40,254-59 8,-9 1-37,0 0-13,77-15 61,-67 8 0,-119 19 162,140-19 31,41-8-93,-75 28 0,72-22 349,49-16-439,0 0 0,0 0 0,0 0 0,-1 0 0,1 0 0,0 0 0,0 0 0,0 0 0,0 0 0,0 0 0,0 0 0,0 0 0,0 1 0,-1-1 1,1 0-1,0 0 0,0 0 0,0 0 0,0 0 0,0 0 0,0 0 0,0 0 0,0 0 0,0 1 0,0-1 0,0 0 0,0 0 0,0 0 0,0 0 0,0 0 0,0 0 0,0 1 0,0-1 0,0 0 1,0 0-1,0 0 0,0 0 0,0 0 0,0 0 0,0 1 0,0-1 0,0 0 0,0 0 0,0 0 0,0 0 0,0 0 0,0 0 0,0 0 0,0 0 0,0 1 0,0-1 0,0 0 0,1 0 0,-1 0 1,0 0-1,0 0 0,11 5 61,12-1 11,11-4 109,-6 1 11,0-2 0,0 0 0,38-8 0,56-15 434,42-10 54,61-15-220,-122 25-249,178-16-1,-118 21 13,-6-5-48,-116 18-195,-39 6 2,0 0 1,-1 0-1,1-1 0,0 1 1,0-1-1,0 1 0,-1-1 1,1 0-1,0 1 1,2-3-1,-2 2 16,0 0 0,-1 0 0,1 0 0,0 1 1,0-1-1,0 0 0,0 1 0,-1-1 0,1 1 0,4 0 0,15-3 11,-1-1 0,0-1 0,0-1-1,28-11 1,-10 3 4,1 2 0,43-8 0,-44 12 13,0-2 0,58-23-1,-51 17 5,-35 13-37,0 0 1,-1 0 0,1-1 0,0-1 0,-1 1 0,17-13 0,-21 13 7,1 0-1,0 1 1,0 0 0,0 0 0,11-4-1,14-6 40,-125 27 100,0 3-144,31-6 0,-353 78 0,191-51-299,121-23 15,83-11 168,9-1-118,1-1 0,-1 0 0,0-1 0,0 0 0,1-1 0,-1-1 0,-16-2 0,27 3 196,0 0 0,0 0 0,0 0 0,0 0 0,1 0 1,-1-1-1,0 1 0,0 0 0,1-1 0,-1 1 0,0-1 0,0 1 1,1-1-1,-1 1 0,0-1 0,1 1 0,-1-1 0,1 0 0,-1 1 1,1-1-1,-1 0 0,1 1 0,-1-1 0,1 0 0,-1-1 0,1 1 15,1 0 0,-1 0-1,0 0 1,0 0 0,1 1-1,-1-1 1,0 0 0,1 0 0,-1 0-1,1 0 1,-1 0 0,1 1-1,-1-1 1,1 0 0,0 0-1,-1 1 1,1-1 0,1 0-1,2-3 8,0 1 0,1 0 0,-1 1 0,1-1 0,0 1 0,0 0 0,7-2-1,315-54 140,-218 48 155,-26 4 28,176-8 1843,-318 22-1597,15-1-264,-299 49-393,235-35 81,30-5-18,-77 12-145,91-13 16,49-11 67,1-1 0,0 0 0,-26 2-1,24-3-189,30-4-41,40-4 37,-21 3 276,96-7 53,-95 9 25,-32 1-32,-30 0 104,-240 17-383,114-4 53,42-2 121,-48 2 9,154-12 34,14 3-31,17 1-7,489-34 131,-484 25-39,245-36 367,7-9 0,180-23-499,-440 68 71,8-1-36,-1-2 1,39-13 0,9-3-184,-110 34 238,25-7 13,1-2 0,0 1 0,-1-1 0,1 0 0,-1 0 0,-8 0 0,16-2 8,0 0 1,0 1 0,0-1-1,0 0 1,0 0-1,0 0 1,0 1 0,0-1-1,0 0 1,0 0-1,0 0 1,0 1 0,0-1-1,0 0 1,0 0 0,0 0-1,1 0 1,-1 0-1,0 1 1,0-1 0,0 0-1,0 0 1,0 0-1,1 0 1,-1 0 0,0 0-1,0 1 1,0-1 0,0 0-1,1 0 1,-1 0-1,0 0 1,0 0 0,0 0-1,1 0 1,-1 0-1,0 0 1,0 0 0,0 0-1,1 0 1,-1 0 0,0 0-1,0 0 1,0 0-1,0 0 1,1 0 0,-1 0-1,0 0 1,0-1-1,0 1 1,1 0 0,60-15-212,-27 8 200,36-14 0,85-33 56,-135 46 16,-19 7-32,-4 2-5,-37 11 21,11-3-55,-83 18-28,-35 11-548,-39 16-1375,119-35 521,66-19 1382,1 0 0,-1 1 0,1-1 1,-1 0-1,1 0 0,-1 1 0,1-1 0,-1 0 1,0 0-1,1 0 0,-1 0 0,1 0 0,-1 0 1,0 0-1,1 0 0,-1 0 0,1 0 0,-1 0 0,0 0 1,1 0-1,-1 0 0,1-1 0,-1 1 0,0 0 1,10-11-668,24-12 295,-21 17 398,-6 3 30,-1 1 0,0-1 0,0 0 0,-1 0-1,1-1 1,-1 1 0,1-1 0,-1 0 0,0 0 0,-1-1 0,5-4 0,-8 8 12,1 1 0,-1-1 0,1 1 0,-1-1 0,0 1 0,1-1 1,-1 0-1,1 1 0,-1-1 0,0 1 0,0-1 0,1 0 0,-1 1 0,0-1 0,0 0 0,0 1 0,0-1 0,0 0 0,0 1 0,0-1 0,0 0 0,0 1 0,0-1 0,0 0 0,0 1 0,0-1 1,0 0-1,-1 1 0,1-1 0,0 1 0,0-1 0,-1 0 0,1 1 0,-1-1 0,1 1 0,0-1 0,-1 1 0,1-1 0,-1 1 0,1-1 0,-1 1 0,1 0 0,-1-1 0,0 1 0,1 0 0,-1-1 0,1 1 1,-1 0-1,0 0 0,1-1 0,-1 1 0,0 0 0,1 0 0,-1 0 0,0 0 0,0 0 0,-8 0 119,1 0 1,0 0-1,-16 3 0,21-3-118,-41 9 219,-45 14 0,69-17-212,-5-2-461,38-13-327,40-16 232,-11 10 426,84-19-1,-34 12-40,-85 20 73,-9 5 41,-16 7 15,12-7 17,-201 129 428,203-128-418,-1 0-1,1 1 1,-1-1-1,1 1 0,-4 6 1,-4 4-72,12-14 69,0-1-1,0 0 1,0 1-1,0-1 0,1 1 1,-1-1-1,0 1 1,0-1-1,0 0 1,0 1-1,0-1 1,1 1-1,-1-1 1,0 0-1,0 1 1,0-1-1,1 0 1,-1 1-1,0-1 1,1 0-1,-1 0 1,0 1-1,1-1 1,-1 0-1,0 0 1,1 1-1,-1-1 1,1 0-1,-1 0 1,0 0-1,1 0 1,-1 0-1,1 1 1,-1-1-1,0 0 1,1 0-1,-1 0 1,1 0-1,0 0 1,22 3-234,1-8 51,0 0 0,34-14 0,-34 11 136,98-42-168,33-18-179,-53 28-38,-92 36 368,-14 5 38,-19 8 111,-8 6 175,-43 16-1,-2 0 138,12-3-102,-35 17-146,100-46-179,1 1 1,0-1-1,-1 1 1,1 0-1,0 0 1,0-1 0,-1 1-1,1 0 1,0 1-1,-1-1 1,3 0-1,-2 1 22,0-1 0,0 0 0,0 0 0,1 0 0,-1 0 0,0 0 0,0 0-1,0 0 1,0-1 0,0 1 0,3-2 0,3-1-3,-1 0 1,1 0-1,0 1 1,0 0-1,0 1 0,0 0 1,13-1-1,15-2 18,36-6 12,-42 7-5,43-11 0,-66 14 2,-13 5 16,-16 9 33,-96 39 300,46-15-115,48-28-167,1 2 0,0 0-1,1 2 1,0 0 0,1 2 0,-31 29-1,51-44-77,0 0-1,0 0 1,1-1-1,-1 1 1,0 0-1,0 0 1,1 0-1,-1 0 1,1 0-1,-1 0 1,1 0 0,-1 0-1,1 0 1,0 0-1,-1 0 1,1 0-1,0 1 1,0-1-1,0 0 1,0 0-1,0 0 1,0 2-1,0-2-1,1-1-1,-1 1 0,1 0 1,0-1-1,-1 1 0,1 0 1,0-1-1,0 1 0,-1 0 1,1-1-1,0 1 0,0-1 1,0 0-1,0 1 1,-1-1-1,1 0 0,0 1 1,0-1-1,0 0 0,1 0 1,5 1-16,0 0 1,0-1-1,0 0 0,0 0 1,10-2-1,32-9-251,-1-2 0,68-28 0,88-51-1004,-163 69 969,-1-1 1,45-36-1,-73 53 283,-10 6 30,-1 1 0,0-1 0,0 1 0,0-1 1,0 0-1,1 1 0,-1-1 0,0 0 0,0 0 0,0 0 0,-1 0 0,1 1 0,0-1 0,0-1 0,0 1 0,-1 0 0,1 0 0,0 0 0,-1 0 0,1 0 0,-1-1 0,0 1 1,1 0-1,-1 0 0,1-2 0,-29 3 435,-38 16 344,0 4-1,2 2 1,-103 51 0,150-65-723,0 1 0,1 1 0,-21 15 0,20-14-451,12-8-166,11-7-681,3-2 956,-1 0 1,0 0-1,0-1 0,8-9 0,31-25 54,47-22 127,-86 53 333,-8 10-229,0 0-1,0-1 1,0 1-1,0 0 1,0 0 0,0 0-1,-1 0 1,1-1-1,0 1 1,0 0-1,0 0 1,0 0 0,0 0-1,0 0 1,0 0-1,-1-1 1,1 1-1,0 0 1,0 0 0,0 0-1,0 0 1,-1 0-1,1 0 1,0 0-1,0 0 1,0 0 0,0 0-1,-1 0 1,1 0-1,0 0 1,0 0-1,0 0 1,-1 0-1,1 0 1,0 0 0,0 0-1,0 0 1,0 0-1,-1 0 1,1 0-1,0 0 1,0 0 0,0 0-1,0 0 1,-1 0-1,1 0 1,0 1-1,0-1 1,0 0 0,0 0-1,0 0 1,-1 0-1,1 0 1,0 1-1,0-1 1,0 0 0,0 0-1,0 0 1,0 0-1,0 1 1,-20 9 363,-1-1 1,-23 7-1,-10 3 255,17-4-191,-29 13 125,66-28-567,0 0 0,1 0-1,-1 0 1,0 0 0,0 0-1,0 0 1,1 0 0,-1 0-1,0 0 1,0 0 0,0 0 0,1 0-1,-1 0 1,0 0 0,0 0-1,0 0 1,0 1 0,0-1 0,1 0-1,-1 0 1,0 0 0,0 0-1,0 0 1,0 1 0,0-1 0,0 0-1,0 0 1,1 0 0,-1 0-1,0 1 1,0-1 0,0 0-1,0 0 1,0 0 0,0 1 0,0-1-1,0 0 1,0 0 0,0 0-1,0 1 1,0-1 0,0 0 0,0 0-1,0 0 1,0 0 0,0 1-1,0-1 1,-1 0 0,1 0 0,0 0-1,0 1 1,0-1 0,0 0-1,0 0 1,0 0 0,-1 0 0,1 0-1,0 0 1,0 1 0,0-1-1,0 0 1,0 0 0,-1 0-1,15 2-322,4-4 208,0-1 1,-1 0 0,1-1 0,-1-1 0,0-1 0,30-15 0,1 2 58,-7 1-10,22-7-201,-61 23 180,-15 3 61,-18 4 71,-210 63 1055,178-48-755,-128 48 676,177-63-945,0 1 0,-25 15-1,28-15-105,11-4-120,8-2 93,9-1 7,25-11-70,125-40 45,214-79-437,-336 113 352,-35 13 98,-32 12 78,-435 154 518,405-141-488,50-19-78,4-1-46,0 0 57,1 0 1,-1-1-1,0 1 1,0 0-1,0-1 1,0 1-1,-1-1 0,1 0 1,2-1-1,-3 2 25,27-14-78,47-16 0,-28 12 84,228-100 59,-271 117-60,-2 0 5,1 0-1,-1 0 1,0 0 0,0 0 0,1 0 0,-1 0 0,0-1 0,0 1 0,0 0 0,0-1-1,-1 0 1,1 0 0,0 1 0,2-4 0,-6 4 4,1 0 0,0 0 1,0 1-1,-1-1 0,1 0 0,0 1 1,-1-1-1,1 1 0,0 0 0,-1-1 0,1 1 1,-1 0-1,1 0 0,0 0 0,-1 0 1,1 0-1,-1 0 0,1 0 0,-1 1 0,-1 0 1,-37 4 185,-16 6 229,-97 32-1,-52 34 436,177-66-746,11-4-47,-31 12 166,-52 28-1,100-47-234,0 0 0,-1 0 1,1 0-1,-1 0 0,1 0 0,0 0 0,-1 0 0,1 1 0,0-1 0,-1 0 1,1 0-1,0 0 0,-1 1 0,1-1 0,0 0 0,-1 0 0,1 1 0,0-1 1,0 0-1,-1 1 0,1-1 0,0 0 0,0 1 0,0-1 0,-1 0 0,1 1 0,0-1 1,0 1-1,0-1 0,0 0 0,0 1 0,0-1 0,0 1 0,0 0 0,14 3-10,25-5 16,22-6 58,109-30 0,-116 24-36,673-196 167,-623 174-114,-101 34-32,-20 3 28,1 0-1,-1 0 1,1 2 0,0 0 0,-24 10 0,4-2 59,-76 21 192,-200 65 985,265-81-1078,9-3 57,-58 13-1,168-46-634,0-3-1,72-34 1,51-17-1017,-163 59 1039,-27 11 260,1 0 0,-1 0 0,0 1 0,1 0 0,0 0 0,-1 0 0,1 1 0,8-1 0,-28 4 139,1 1-1,-1 1 1,1 0-1,0 1 1,0 0-1,-18 11 1,-24 8 186,-162 54-114,4-7-196,28-10-534,314-84-568,483-127 2256,-410 104-637,-112 25-315,117-25 352,-180 42 68,-25 6 124,-14 4-235,-53 18 236,-85 19 1,9-3-606,-144 43-100,127-40-119,157-42-16,6-1 39,17 0-9,32-5 52,162-55-50,-209 58 64,-9 1 3,-22 4-31,-36 9-21,-20 10-15,-135 57 1,159-57 12,-16 9-371,106-31 47,-1-5 368,0-2 0,38-14 1,1 1 79,319-102 89,-351 108-100,5 0 101,-186 67 456,95-38-509,0 3 0,-58 31 0,97-46-177,-5 2-25,13-3-47,9-2-164,27-2 89,-1-3-1,0-1 1,64-20 0,17-2 253,-112 26-24,0 1-1,0 0 0,1 0 1,-1 1-1,0 0 1,1 0-1,-1 0 0,0 0 1,0 1-1,1 0 0,-1 0 1,0 0-1,8 3 1,-11-3-8,-1-1 0,1 1 0,0-1 0,0 0 0,-1 1 0,1-1 1,0 0-1,0 0 0,0 0 0,-1 0 0,1-1 0,0 1 0,0 0 0,-1-1 1,1 1-1,0-1 0,-1 0 0,3-1 0,22-4-135,-14 5 118,0 0-1,0-1 0,13-4 1,16-3-218,20 4-658,-61 5 926,0 1-1,0-1 1,0 1 0,0-1-1,-1 1 1,1-1 0,0 1-1,0-1 1,-1 1-1,1-1 1,0 1 0,0-1-1,-1 1 1,1-1 0,-1 0-1,1 1 1,0-1 0,-1 0-1,1 1 1,-1-1-1,1 0 1,-1 1 0,1-1-1,-1 0 1,0 0 0,-11 5 52,0 0 0,0 1 1,-15 10-1,14-9-11,17-5-26,-1-1-1,1 1 1,0-1-1,1 0 0,-1 0 1,0-1-1,0 0 0,7 1 1,21-7 108,0 2 1,40 0-1,-70 4-16,-36 20 732,60-22-1188,-19 4-1153,-17 1-1307,-25 5-2934,11-1-1575,15-6 3268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8:02.888"/>
    </inkml:context>
    <inkml:brush xml:id="br0">
      <inkml:brushProperty name="width" value="0.05" units="cm"/>
      <inkml:brushProperty name="height" value="0.05" units="cm"/>
      <inkml:brushProperty name="color" value="#008C3A"/>
    </inkml:brush>
  </inkml:definitions>
  <inkml:trace contextRef="#ctx0" brushRef="#br0">1269 1010 152,'-6'0'1313,"-12"0"917,17 0-2135,1 0 0,-1 0-1,1 0 1,-1 1 0,1-1 0,-1 0-1,1 0 1,0 0 0,-1 0 0,1 1 0,-1-1-1,1 0 1,0 0 0,-1 1 0,1-1-1,0 0 1,-1 1 0,1-1 0,0 0 0,-1 1-1,1-1 1,0 1 0,0-1 0,-1 0 0,1 1-1,0-1 1,0 1 0,0-1 0,0 0-1,0 1 1,0-1 0,-1 2 0,2-2-29,0 1-1,-1 0 1,1 0 0,0-1 0,0 1-1,0 0 1,-1-1 0,1 1 0,0-1 0,0 1-1,0-1 1,0 1 0,0-1 0,0 0-1,0 0 1,0 1 0,0-1 0,0 0 0,0 0-1,0 0 1,0 0 0,0 0 0,0 0-1,2-1 1,-2 2 277,-1 0 0,1-1 0,0 1 0,-1-1 0,1 1 0,-1 0 0,1-1 0,-1 1 0,1 0 0,-1-1 0,1 1 0,-1 0 0,0 0 0,1 0 0,-1-1 0,0 1 0,0 0 0,1 0 0,-1 1 0,-18 16 1525,17-16-1697,0-1-1,-1 1 1,1 0 0,-1 0-1,1-1 1,-1 1-1,0-1 1,1 1 0,-1-1-1,0 0 1,0 1 0,-3 0-1,-23 16 1594,-16-13-80,0-1 0,-84-5 0,40-1-623,42-2-651,0-1 0,0-2 0,1-3 0,-72-24 0,-115-59 365,96 35 159,120 51-735,0 0 0,0-2-1,1 1 1,0-2 0,1 0-1,-13-13 1,21 19-181,1-1 0,0 0 0,0-1 1,0 1-1,1-1 0,-1 0 0,2 0 0,-1-1 0,1 1 1,0-1-1,0 0 0,0 1 0,1-1 0,1 0 0,-1 0 1,1-1-1,-1-7 0,4 0-18,1 0 0,1 0 0,0 1 0,0-1 0,2 1 0,-1 0 0,11-16 0,-6 12 0,24-32 0,-25 40 0,1 0 0,-1 1 0,1 0 0,1 0 0,20-12 0,-2 4 0,36-16 0,-29 20 0,1 1 0,1 2 0,46-6 0,-72 13 0,19-2 0,0 1 0,0 1 0,0 2 0,45 4 0,-40-1 0,-17-1 0,0 1 0,-1 0 0,20 6 0,-15-3 0,-20-5 0,1 1 0,-1-1 0,0 1 0,0-1 0,1 1 0,-1 0 0,0 0 0,0 0 0,0 1 0,0-1 0,0 1 0,-1 0 0,1-1 0,0 1 0,-1 1 0,1-1 0,-1 0 0,0 0 0,0 1 0,1-1 0,-2 1 0,3 3 0,-3-4 0,0 0 0,0 0 0,0 0 0,0 1 0,0-1 0,0 0 0,-1 0 0,1 1 0,-1-1 0,0 0 0,0 0 0,0 1 0,0-1 0,0 0 0,0 1 0,0-1 0,-1 0 0,1 1 0,-1-1 0,0 0 0,0 0 0,0 0 0,0 0 0,0 0 0,-1 2 0,-6 6 0,6-7 0,1-1 0,-1 0 0,0 0 0,0 0 0,0 0 0,0 0 0,0-1 0,0 1 0,0-1 0,0 1 0,-4 1 0,101-80 0,10-14 0,-26 24 0,-55 49 0,0 1 0,1 0 0,33-15 0,-25 14 0,1-1 0,0 2 0,2 1 0,0 1 0,1 2 0,0 2 0,60-10 0,-29 20 0,-41 2 0,-20-1 0,-1 1 0,0 0 0,1 0 0,-1 0 0,0 1 0,0 0 0,0 0 0,0 1 0,0 0 0,-1 0 0,1 0 0,9 8 0,-11-8 0,-1 0 0,1 0 0,-1 0 0,0 1 0,0-1 0,0 1 0,0-1 0,-1 1 0,1 0 0,-1 0 0,0 1 0,-1-1 0,1 0 0,0 0 0,-1 1 0,0-1 0,0 1 0,0 6 0,-1-8 0,-1 0 0,1 0 0,-1 0 0,0 0 0,1 0 0,-1-1 0,-1 1 0,1 0 0,0 0 0,-1-1 0,1 1 0,-1-1 0,0 1 0,-3 3 0,0-1 0,0 0 0,0-1 0,-1 1 0,1-1 0,-10 5 0,-14 8 0,-2-1 0,1-2 0,-42 13 0,57-24 0,28-16 0,-12 12 0,23-20 0,42-26 0,-10 8 0,-8 7 0,2 2 0,86-39 0,-120 62 0,0 0 0,0 1 0,1 1 0,25-5 0,-33 8 0,0 1 0,1 1 0,-1 0 0,0 0 0,0 1 0,0 0 0,0 0 0,0 1 0,18 6 0,-20-6 0,0 0 0,0 1 0,0 0 0,-1 0 0,1 1 0,-1 0 0,1 0 0,-1 0 0,0 1 0,-1 0 0,1 0 0,-1 1 0,0-1 0,5 8 0,-7-6 0,1-1 0,-1 1 0,0-1 0,0 1 0,-1 0 0,4 14 0,-6-18 0,0 1 0,1-1 0,-1 1 0,-1 0 0,1-1 0,0 1 0,-1-1 0,0 1 0,0 0 0,0-1 0,0 0 0,0 1 0,-1-1 0,1 0 0,-1 0 0,-3 4 0,-3 6 0,-8 7 0,7-13 0,1-1 0,1 0 0,-1-1 0,0 0 0,-1 0 0,-15 5 0,-35 9 0,52-19 0,7-1 0,1 0 0,0 0 0,0 0 0,0-1 0,0 1 0,0 0 0,0 1 0,0-1 0,0 0 0,0 0 0,1 0 0,-1 1 0,2-2 0,-3 2 0,40-20 0,1 2 0,1 1 0,60-15 0,-79 27 0,0 1 0,0 1 0,0 1 0,31 1 0,-51 1 0,0 0 0,-1 0 0,1 0 0,-1 1 0,1-1 0,-1 1 0,0-1 0,1 1 0,-1 0 0,0 0 0,1 0 0,-1 0 0,0 1 0,0-1 0,0 0 0,0 1 0,0 0 0,0-1 0,0 1 0,-1 0 0,1 0 0,0 0 0,-1 0 0,0 0 0,0 1 0,1-1 0,-1 0 0,0 0 0,-1 1 0,1-1 0,0 4 0,0-2 0,0 0 0,-1-1 0,0 1 0,0 0 0,0 0 0,-1 0 0,1-1 0,-1 1 0,0 0 0,0-1 0,0 1 0,0 0 0,-1-1 0,1 1 0,-1-1 0,0 0 0,0 0 0,0 1 0,0-1 0,-6 5 0,-12 11 0,0 0 0,0 0 0,-1-1 0,-1-1 0,0-1 0,-42 22 0,20-17 0,6-2 0,0-2 0,-42 12 0,70-24 0,81-28 0,-58 19 0,1 0 0,0 0 0,0 2 0,17-2 0,30-7 0,-58 10 0,-1 1 0,1-1 0,0 1 0,-1 0 0,1 0 0,-1 0 0,1 0 0,0 0 0,-1 0 0,1 1 0,3 0 0,-5-1 0,1 0 0,-1 1 0,0-1 0,0 0 0,0 0 0,0 1 0,1-1 0,-1 1 0,0-1 0,0 1 0,0 0 0,0-1 0,0 1 0,0 0 0,0 0 0,0-1 0,-1 1 0,1 0 0,0 0 0,0 0 0,-1 0 0,1 0 0,0 0 0,-1 0 0,1 0 0,-1 1 0,0-1 0,1 0 0,-1 0 0,0 0 0,0 1 0,0-1 0,1 0 0,-1 0 0,0 0 0,-1 1 0,1-1 0,0 0 0,0 0 0,0 0 0,-1 1 0,1-1 0,-1 0 0,1 0 0,-1 0 0,1 0 0,-1 0 0,0 0 0,-1 2 0,-3 4 0,-1 1 0,0-1 0,0 1 0,-12 8 0,15-13 0,-17 13 0,-2-1 0,0-1 0,-1-1 0,0-1 0,-49 17 0,64-25 0,-60 22-29,-1-2 0,-142 29 0,193-50-95,-1 0-1,0-1 0,1-1 1,-1-1-1,-27-3 0,33 2 11,13 1 105,-1 1-1,0-1 0,0 0 0,1 0 0,-1 0 1,0 0-1,0 0 0,0 0 0,1 0 0,-1 0 0,0 0 1,0 0-1,1 0 0,-1 0 0,0-1 0,0 1 1,0 0-1,1-1 0,-1 1 0,0 0 0,1-1 1,-1 1-1,0-1 0,1 1 0,-1-1 0,1 1 1,-1-1-1,1 1 0,-1-1 0,1 0 0,-1 1 1,0-2-1,3 0-17,1 0 0,-1 1 0,0-1 0,1 1 0,-1 0-1,1 0 1,-1 0 0,1 0 0,-1 0 0,1 0 0,4 0 0,-6 0 4,31-8-446,0 1 1,0 2-1,61-5 1,-91 11 379,-21 11-142,-42 21 250,-2-3 1,-70 22-1,-138 31 152,89-42-120,114-26 164,67-14-207,0 0 1,0 0-1,0 0 0,0 0 1,0 0-1,1 0 1,-1-1-1,0 1 1,0 0-1,0 0 1,0-1-1,1 1 1,-1-1-1,0 1 0,0-1 1,1 1-1,-1-1 1,0 1-1,1-1 1,-1 1-1,0-1 1,1 0-1,-1 1 1,1-1-1,-1 0 0,1 0 1,0 0-1,-1 1 1,1-1-1,0 0 1,-1 0-1,1 0 1,0 0-1,0 0 1,0 1-1,0-1 0,0 0 1,0 0-1,0 0 1,0 0-1,0 0 1,0 0-1,0 1 1,1-1-1,-1 0 1,0 0-1,1 0 0,-1 0 1,0 1-1,2-2 1,-1-3-9,1 1 0,0 0 0,0 0 0,0-1 0,1 1 0,-1 1-1,1-1 1,5-5 0,0 3-9,0 0-1,0 1 0,1 0 1,0 0-1,-1 1 1,2 0-1,-1 0 0,12-2 1,-17 5 11,-1 0 1,1 0 0,0 0 0,0 1-1,0 0 1,0-1 0,0 1-1,0 1 1,0-1 0,0 0 0,0 1-1,0 0 1,-1 0 0,1 0 0,0 1-1,0-1 1,-1 1 0,1 0-1,-1 0 1,0 0 0,1 0 0,-1 1-1,3 2 1,-4-2 0,0-1-1,0 1 1,-1-1-1,1 1 1,-1 0-1,0-1 1,1 1-1,-1 0 1,0 0-1,-1 0 1,1 0-1,-1 0 1,1 0-1,-1 0 1,0 0-1,0 0 1,0 0-1,0 0 1,-2 6-1,-1 3-9,-1-1 0,0 1 0,-9 17 0,6-14-18,-10 14 16,16-24 12,1-10 3,0 0-1,1-1 1,0 1 0,0 0 0,0 0 0,1 0 0,0 0 0,0 0 0,0 0-1,1 1 1,-1-1 0,1 1 0,0-1 0,0 1 0,1 0 0,-1 0-1,1 1 1,0-1 0,8-5 0,10-4-23,0 2 0,1 1-1,1 1 1,-1 1 0,1 1 0,1 1 0,-1 1-1,1 1 1,0 1 0,30 0 0,-6 7-40,-47-4 52,1 0 1,-1 1 0,0-1 0,1 1-1,-1 0 1,0-1 0,0 1 0,0 0-1,0 1 1,0-1 0,0 0 0,0 0-1,0 1 1,0-1 0,0 1 0,2 3-1,-3-4 4,-1 0 0,1 1 0,-1-1 0,1 0 0,-1 0 0,0 1 0,1-1 0,-1 0 0,0 1 0,0-1 0,0 0 0,0 0 0,0 1 0,0-1 0,-1 0 0,1 1 0,0-1 0,-1 0 0,1 0 0,0 1 0,-1-1 0,0 0 0,1 0 0,-1 0 0,0 0 0,0 0 0,1 0 0,-1 0 0,0 0 0,-1 1 0,-36 26-5,25-20 3,4-1 3,-1-1 0,0-1 1,-1 0-1,1 0 0,-1-1 0,0 0 0,0 0 0,-1-2 0,-14 3 0,-12-1-104,-56-1-1,87-3 79,1-1-1,-1 1 1,1-1-1,-1-1 1,1 1-1,-11-5 0,16 6 23,-1-1 0,1 1 0,0-1 0,0 1 0,-1-1 0,1 1 0,0-1 0,0 0 0,0 0 0,0 1 0,0-1 0,0 0 0,0 0 0,0 0 0,0 0 0,1 0-1,-1 0 1,0-1 0,1 1 0,-1 0 0,1 0 0,-1 0 0,1-1 0,-1 1 0,1 0 0,0 0 0,0-1 0,-1 1 0,1 0 0,0-1 0,0 1 0,0 0 0,1-1 0,-1 1-1,0 0 1,0-1 0,1 1 0,-1 0 0,1-2 0,4-2-8,-1 0 0,0 0 0,1 0 0,0 0-1,0 1 1,1 0 0,-1 0 0,9-4 0,15-9-13,2 1 0,0 2 0,1 0-1,1 3 1,51-13 0,-80 23 22,0 1 1,0-1-1,0 1 0,0 0 0,0 0 0,1 0 1,-1 1-1,0 0 0,0-1 0,7 4 0,-11-4 2,0 0 0,0 0 0,1 1 0,-1-1 0,0 0-1,0 0 1,0 1 0,0-1 0,1 0 0,-1 1-1,0-1 1,0 0 0,0 1 0,0-1 0,0 0 0,0 1-1,0-1 1,0 0 0,0 1 0,0-1 0,0 1-1,0-1 1,0 0 0,0 0 0,0 1 0,-1-1 0,1 0-1,0 1 1,0-1 0,0 0 0,0 1 0,-1-1-1,1 0 1,0 0 0,0 1 0,-1-1 0,1 0 0,0 0-1,0 1 1,-1-1 0,1 0 0,-1 0 0,-13 12-1,13-11 0,-16 9 22,-1-1 1,0 0-1,0-2 1,-1 0-1,0 0 1,-39 6-1,34-8-21,-29 4 7,0-2 0,-1-3-1,-63-3 1,101-1-5,-20 0 7,0-1 0,0-2 1,-37-8-1,71 11-8,1 0 0,-1-1 0,0 1 0,1 0 0,-1-1 1,0 1-1,1-1 0,-1 0 0,1 1 0,-1-1 0,1 0 1,0 0-1,-1 0 0,1 0 0,0 0 0,-1 0 0,1-1 1,0 1-1,0 0 0,-1-3 0,2 3-1,-1 0 0,1 0-1,0 0 1,0 0 0,0-1-1,0 1 1,1 0 0,-1 0 0,0 0-1,0 0 1,1 0 0,-1-1 0,1 1-1,-1 0 1,1 0 0,-1 0 0,1 0-1,0 0 1,-1 0 0,1 1-1,1-2 1,4-4-6,-1 1 0,1 0-1,0 0 1,0 1 0,1 0-1,-1 0 1,8-3 0,47-18-5,85-24 0,-80 32 44,0 3 1,2 3-1,133-5 0,-188 16-19,37 3 39,-47-3-50,-1 1-1,1 0 0,-1-1 1,0 1-1,1 0 1,-1 0-1,0 0 1,0 1-1,0-1 0,0 0 1,0 1-1,0-1 1,0 1-1,0 0 1,-1 0-1,1-1 0,2 5 1,-4-5-1,1 1 0,-1-1 1,1 1-1,-1-1 0,0 1 1,0-1-1,0 1 0,1-1 0,-1 1 1,-1-1-1,1 1 0,0-1 1,0 1-1,0 0 0,-1-1 0,1 0 1,-1 1-1,1-1 0,-1 1 0,0-1 1,0 1-1,1-1 0,-1 0 1,0 0-1,0 1 0,0-1 0,0 0 1,-1 0-1,0 1 0,-4 3 6,0 1 0,0-1-1,-1-1 1,-9 6 0,-8 3 41,-1-2 0,-1 0 1,-50 13-1,-86 8 249,95-20-124,48-9-42,0 0 0,-29-1 0,42-2-82,1 0 1,-1 0-1,0-1 0,1 1 0,-1-1 1,1-1-1,-1 1 0,1-1 0,0 0 1,0 0-1,0-1 0,-9-5 0,13 7-39,0 0 1,0 0-1,0-1 0,0 1 0,0-1 1,0 1-1,1-1 0,-1 1 0,0-1 1,1 1-1,-1-1 0,1 0 0,0 1 1,-1-1-1,1 1 0,0-1 0,0 0 1,0 0-1,0 1 0,0-1 0,1 1 1,-1-1-1,1 0 0,-1 1 0,1-1 1,-1 1-1,1-1 0,0 1 0,-1-1 1,1 1-1,0-1 0,0 1 0,0 0 1,2-2-1,2-4-5,1 0 0,0 0 0,0 0 0,12-8 0,5-4 12,0 0-9,1 2 0,30-18 1,-1 8-15,74-28 0,-123 53-19,0 1 0,1-1 0,-1 1 0,1 0 0,-1 0 0,1 0 0,7 0 0,-13 2 10,0 0 0,0 0 1,-1 0-1,1 0 0,0 0 1,0 0-1,0 0 0,1 1 1,-1-1-1,0 0 1,0 1-1,0 1 0,-12 15-30,-11 3 55,0-2 1,-2-1-1,0-1 1,-1-1-1,0-1 1,-2-1-1,1-2 1,-52 15-1,-15-3 90,-142 16-1,69-27 34,129-11-106,26-1-15,-63 0 56,69-1-56,0 0-1,0-1 0,0 0 1,1-1-1,-1 1 1,0-1-1,1 0 0,-8-4 1,14 6-9,-1-1 0,0 1 0,0-1 0,0 1 0,1-1 0,-1 1 0,0-1 0,1 1 0,-1-1 0,0 0 0,1 1 0,-1-1 0,1 0 0,-1 0 0,1 0 0,-1 1 0,1-1 0,-1 0 0,1 0 0,0 0 0,0 0 0,-1 1 0,1-1 0,0 0 0,0 0 1,0 0-1,0 0 0,0 0 0,0 0 0,0 0 0,0 0 0,0 0 0,1 1 0,-1-1 0,0 0 0,1 0 0,-1 0 0,0 0 0,1 0 0,-1 1 0,1-1 0,-1 0 0,1 0 0,0 1 0,1-2 0,3-4 1,2 0 1,-1 0-1,1 1 1,7-6-1,-6 5 1,23-14-5,1 1 1,1 2-1,39-15 0,-24 10-15,43-16-25,149-41 1,-228 76 41,32-9 6,-41 11-9,0 0 1,-1 1-1,1 0 1,0-1 0,-1 1-1,1 0 1,0 0-1,0 1 1,-1-1-1,1 0 1,0 1 0,2 1-1,-29 27-62,15-16 66,0 0 0,-1 0 0,-1-1 0,0 0-1,0-1 1,-1 0 0,-1-1 0,-16 10 0,28-19-2,-48 27 26,-93 38 0,129-61-12,-1 0 1,-1-1-1,1 0 0,-1-1 0,1-1 0,-1 0 1,0-1-1,0-1 0,1 0 0,-1-1 1,0 0-1,-16-5 0,26 6-8,0-2-1,0 1 1,0-1-1,0 0 1,1 0-1,-1 0 1,1 0-1,0-1 1,-1 0-1,1 0 1,0 0-1,0 0 1,1-1-1,-1 1 1,1-1-1,0 0 1,0 0-1,0 0 1,0 0-1,1-1 1,0 1-1,0-1 1,0 0-1,0 1 1,1-1-1,0 0 1,0 0-1,0 0 1,0 0-1,1 0 1,0-9-1,1 6-16,0-1 0,0 1 0,1-1 0,0 1 1,1 0-1,-1 0 0,2 0 0,-1 0 0,1 0 0,0 1 0,1-1 0,0 1 0,0 0 0,0 1 0,1-1 0,0 1 0,1 0 1,-1 1-1,1-1 0,0 1 0,0 0 0,1 1 0,-1 0 0,15-6 0,40-11-42,-59 20 56,1 0 0,0 1 0,-1-1 0,1 1 0,0 0 1,-1 0-1,1 0 0,0 1 0,-1-1 0,1 1 0,0 0 0,-1 0 0,1 0 0,5 3 0,-8-3-2,1 0 0,-1 1 0,0-1 0,1 1 0,-1-1-1,0 1 1,0-1 0,0 1 0,0 0 0,0-1 0,-1 1 0,1 0-1,0 0 1,-1-1 0,1 1 0,-1 0 0,0 0 0,0 0-1,0 0 1,0 3 0,0 0-4,0 0-1,0 0 1,-1-1-1,1 1 1,-1 0-1,-1 0 1,-1 6-1,-3-1 8,1 1 0,-1-2 0,0 1 0,-1 0 1,0-1-1,-1-1 0,0 1 0,0-1 0,-1-1 0,0 1 0,0-1 0,-1-1 0,1 0 0,-15 7 0,-12 2 37,-1-1 0,-73 16-1,110-30-41,-25 6 18,1-1-1,0-1 0,-1-2 1,0 0-1,0-2 1,0-1-1,1 0 0,-1-2 1,1-1-1,-40-11 0,60 13-16,0 1-1,0-1 1,0 0 0,0 0-1,0 0 1,0-1 0,1 1-1,-1-1 1,1 0 0,0 0-1,0 0 1,0 0-1,0-1 1,0 1 0,1-1-1,0 1 1,0-1 0,0 0-1,0 0 1,0 0 0,1 0-1,-2-9 1,2 11-2,1-1 1,0 0 0,0 0-1,0 1 1,0-1-1,1 0 1,-1 0 0,1 1-1,0-1 1,0 1-1,0-1 1,0 0 0,0 1-1,0 0 1,1-1 0,-1 1-1,1 0 1,-1-1-1,1 1 1,0 0 0,4-3-1,5-5 1,1-1 1,18-11-1,-30 22 0,14-9-7,-1 1 0,2 1 0,-1 0 0,1 1 0,0 0 0,0 1 0,1 1 0,17-3 0,8 2-50,81 0 1,-121 4 54,1 1 0,0 0 0,-1 0 1,1 0-1,0 0 0,0 0 0,-1 0 0,1 1 1,0-1-1,-1 1 0,1-1 0,-1 1 0,1-1 1,0 1-1,-1 0 0,0 0 0,1 0 0,-1 0 1,1 0-1,-1 0 0,0 0 0,0 0 0,0 1 1,1-1-1,-1 0 0,1 2 0,-2-1 0,0 1 1,0-1-1,0 0 0,0 0 1,0 0-1,0 0 0,0 0 1,-1 0-1,1 0 0,-1 0 1,0 0-1,1 0 0,-1 0 1,0 0-1,0-1 0,0 1 1,0 0-1,-1 0 0,1-1 1,0 1-1,-4 2 0,-9 8 9,0 0 0,-1-1-1,-1 0 1,0-2 0,0 0-1,-1 0 1,-31 10 0,10-7-7,-1-1 0,-75 11 0,83-18 36,-43 2 0,65-5-27,0-1-1,0-1 1,0 0 0,1 0 0,-1-1 0,0 0-1,0 0 1,1-1 0,-13-5 0,19 7-9,1 1 0,0-1 1,0 0-1,0 1 0,-1-1 0,1 0 1,0 0-1,0 0 0,0 0 0,0 0 1,0 0-1,1 0 0,-1 0 0,0 0 1,0-1-1,1 1 0,-1 0 1,1 0-1,-1-1 0,1 1 0,-1 0 1,1-1-1,0-1 0,0 1-1,0 0 0,1 0 0,-1 0 1,1 0-1,-1 0 0,1 0 0,0 0 0,0 1 0,0-1 0,0 0 1,0 0-1,0 1 0,1-1 0,1-1 0,4-4-4,1 0 1,0 0-1,0 1 0,17-10 0,24-8 2,1 2-1,1 2 0,1 2 1,1 2-1,0 3 0,73-9 1,-100 19 32,1 0-1,40 3 1,-56 0-8,1 2 0,-1-1 1,0 1-1,1 1 0,-1 0 0,0 1 0,-1 0 0,14 7 0,-23-11-20,1 1 0,-1-1 0,0 1 0,0 0 1,0-1-1,0 1 0,0 0 0,0 0 0,0 0 0,0 0 0,0 0 1,-1 0-1,1 0 0,0 0 0,-1 0 0,1 0 0,0 0 0,-1 0 1,1 1-1,-1-1 0,0 0 0,1 0 0,-1 0 0,0 1 0,0 1 1,0-1 0,-1 0 0,1 0 0,-1 0 1,0 0-1,0 0 0,0 0 0,0-1 0,0 1 1,0 0-1,0 0 0,0-1 0,-1 1 1,-2 2-1,-4 3 14,0 0 0,-1-1 0,0 0 0,0-1 0,-12 6 0,-5-1 5,0-1 0,-1-1 0,0-2 0,0 0 0,-1-2 0,1-1 0,-33-1 0,51-2-30,1 0-1,-1-1 1,1-1-1,-1 1 1,-15-6 0,23 7 7,0-1 0,0 1 0,0 0 0,-1-1 0,1 1 0,0-1 0,0 1 0,0-1 0,0 1 0,0-1 0,1 1 0,-1-1 0,0 0 0,0 0 0,0 1 0,1-1 0,-1 0 0,0 0 0,1 0 0,-1 0 0,0 0 0,1 0 0,-1 0 0,1 0 0,0 0 0,-1 0 0,1 0 0,0 0 0,0-1 0,0 1 0,0 0 0,-1 0 0,2 0 0,-1 0 0,0 0 1,0 0-1,0-1 0,0 1 0,1 0 0,-1 0 0,0 0 0,1 0 0,-1 0 0,1 0 0,0 0 0,-1 0 0,1 0 0,0 0 0,-1 1 0,1-1 0,0 0 0,1-1 0,11-11 2,1 1-1,0 1 1,0 0 0,1 1 0,0 0 0,1 1-1,0 1 1,31-11 0,-17 8-10,0 2 1,0 2 0,1 0-1,38-2 1,-54 8 6,1 0 1,-1 0 0,1 2 0,0 0-1,16 3 1,-28-3 2,0 0 0,-1 0 0,1 0 0,0 1 0,-1-1 0,1 1 0,-1 0-1,1 0 1,-1 0 0,0 1 0,0-1 0,0 1 0,0-1 0,0 1 0,-1 0 0,1 0-1,-1 1 1,0-1 0,0 0 0,0 1 0,0-1 0,-1 1 0,1-1 0,1 8 0,-1-1 1,0 0 0,0 0 0,-1 1 0,-1-1 0,0 1 0,0-1 1,-1 0-1,-3 16 0,3-19 3,-1 0-1,0 0 1,-1-1 0,1 1 0,-1-1-1,-1 1 1,1-1 0,-1 0 0,0 0-1,0 0 1,-1-1 0,0 0 0,-6 6-1,2-1-2,8-9-8,1 0 0,-1 0 0,1 0-1,-1 0 1,0 0 0,1 0-1,-1 0 1,0-1 0,0 1-1,1 0 1,-1 0 0,0-1-1,0 1 1,0 0 0,0-1-1,0 1 1,0-1 0,0 0 0,0 1-1,0-1 1,0 0 0,-1 1-1,1-1 1,0 0 0,0 0-1,0 0 1,0 0 0,0 0-1,0 0 1,-1 0 0,1-1 0,-2 0-1,3 1-3,0-1 0,0 1 0,0-1 0,0 1 1,0-1-1,0 1 0,0-1 0,0 0 0,0 1 0,0-1 0,0 1 0,0-1 0,0 1 0,1-1 0,-1 1 0,0-1 0,0 1 0,1-1 0,-1 1 1,0-1-1,1 1 0,-1-1 0,0 1 0,1 0 0,-1-1 0,1 1 0,-1 0 0,2-1 0,15-17-164,-15 16 142,32-27-118,0 2 0,2 1 1,1 2-1,1 2 0,42-19 1,-67 35 129,-1 1 1,1 0 0,0 0 0,0 1 0,1 1 0,-1 1 0,1 0 0,-1 0-1,1 1 1,18 2 0,-30-1 22,0 1-1,0-1 1,-1 1 0,1 0-1,0-1 1,0 1 0,0 0-1,-1 0 1,1 1-1,0-1 1,-1 0 0,1 0-1,-1 1 1,1-1 0,-1 1-1,0-1 1,0 1 0,1 0-1,-1-1 1,0 1-1,-1 0 1,1 0 0,0 0-1,0-1 1,-1 1 0,1 0-1,-1 0 1,0 0-1,0 0 1,1 0 0,-1 0-1,0 0 1,-1 0 0,1 4-1,-1-1 4,0 1 0,0-1 0,0 0 0,0 1 0,-1-1 0,0 0 0,0 0 0,-1 0-1,1-1 1,-1 1 0,-4 5 0,-2 1 1,-1-1 0,0-1 1,0 1-1,-1-2 0,-1 1 0,-23 12 0,34-20 2,-1 0 1,0 0-1,1 0 1,-1 0-1,0 0 0,0-1 1,0 1-1,0 0 1,0-1-1,0 0 0,1 1 1,-1-1-1,0 0 1,0 0-1,0 0 0,0 0 1,0-1-1,0 1 1,0 0-1,0-1 0,-2 0 1,3 0-8,0-1 0,0 1 0,0 0 0,0 0 0,0-1 1,0 1-1,0 0 0,1-1 0,-1 1 0,0-1 0,1 1 0,-1-1 0,1 1 1,0-1-1,-1 1 0,1-1 0,0 1 0,0-1 0,0 1 0,0-1 0,0 0 0,1 1 1,-1-1-1,0 1 0,1-1 0,-1 1 0,1-1 0,1-2 0,2-7-8,0 1-1,1-1 0,0 1 1,1 0-1,0 0 0,1 1 1,0 0-1,0 0 0,1 0 0,0 1 1,1 0-1,10-7 0,16-10 10,74-40-1,-73 46-20,-91 53-264,28-16 254,-38 18 0,27-16 51,25-12-1,0-1 1,-28 10 0,-13 2 1,30-10-13,0 0-1,-1-2 1,1-1-1,-1-1 0,-48 4 1,72-9-8,0 0 1,0 1 0,-1-1 0,1 0 0,0 0 0,0 0 0,0 0 0,0 0-1,0 0 1,-1-1 0,1 1 0,0 0 0,0-1 0,0 1 0,0 0 0,0-1-1,0 1 1,0-1 0,0 0 0,0 1 0,0-1 0,0 0 0,0 0 0,0 1-1,1-1 1,-1 0 0,0 0 0,1 0 0,-1 0 0,0 0 0,1 0 0,-1 0-1,1 0 1,0 0 0,-1 0 0,1 0 0,0-1 0,-1 1 0,1 0 0,0 0-1,0 0 1,0 0 0,0 0 0,0-1 0,1 1 0,-1 0 0,0 0 0,0 0 0,1 0-1,-1 0 1,0 0 0,1 0 0,0 0 0,0-2 0,3-5 4,0 0 0,0 0 0,1 0 0,0 1 0,9-11 0,4 0-5,1 0 1,1 0 0,0 2-1,1 1 1,1 0 0,31-14-1,10-1 6,76-25-1,-84 37 51,1 3 0,1 2 0,95-9 0,-145 21-39,0 1 1,1 0-1,-1 0 1,0 1-1,1 0 1,-1 0-1,9 3 1,-14-4-17,0 1 0,0 0 1,0-1-1,0 1 0,0 0 1,0 0-1,-1 0 0,1 1 1,0-1-1,-1 0 0,1 1 1,-1-1-1,1 1 0,-1-1 1,1 1-1,-1 0 0,0-1 1,0 1-1,0 0 0,0 0 0,0 0 1,-1 0-1,1 0 0,-1 0 1,1 0-1,-1 0 0,1 0 1,-1 4-1,0 0-8,-1 0 0,1 0 0,-1 0 1,-1 0-1,1 0 0,-1 0 0,0 0 0,0-1 0,0 1 0,-1-1 0,0 1 0,-4 4 1,1-1-7,-1-1 0,0 0 0,0-1 0,-1 0 0,0 0 0,-12 8 0,-9 2-6,0-1 1,0-2 0,-45 16 0,29-14 66,-1-2 0,0-2 1,-78 10-1,119-21-48,-1-1 0,0 0 1,1 0-1,-1-1 0,1 1 0,-1-1 0,1 0 1,-1-1-1,1 1 0,0-1 0,0 0 1,0-1-1,0 1 0,0-1 0,0 0 0,1 0 1,-1-1-1,1 1 0,0-1 0,0 0 0,0 0 1,0 0-1,1 0 0,0-1 0,0 0 0,0 0 1,0 1-1,1-1 0,0-1 0,0 1 1,-2-7-1,4 7-1,0-1-1,1 0 1,-1 0 0,1 0 0,1 1 0,-1-1-1,1 1 1,0-1 0,0 1 0,5-10 0,0-1-2,-3 9 1,0 0 0,0 0 0,1 0 0,0 0 0,0 1 0,0-1 1,1 1-1,0 1 0,0-1 0,1 1 0,8-5 0,13-8 7,41-18-1,-65 34-4,26-11 0,-1 2 1,45-10-1,-42 12-1,265-55 5,-248 55-10,-48 8 2,-1 1 0,1 0 0,0 0 0,-1 0 0,1-1 0,-1 1 0,1 0 0,0 0 0,-1 0 0,1 0 0,0 0 0,-1 0 0,1 0-1,0 1 1,-1-1 0,1 0 0,0 0 0,-1 0 0,1 1 0,-1-1 0,1 0 0,-1 1 0,1-1 0,-1 0 0,1 1 0,-1-1 0,1 1 0,-1-1 0,1 1-1,-1-1 1,1 1 0,-1-1 0,0 1 0,1-1 0,-1 1 0,0-1 0,0 1 0,1 0 0,-1-1 0,0 1 0,0 0 0,0-1 0,0 1 0,0-1-1,0 1 1,0 0 0,0-1 0,0 1 0,0 0 0,0-1 0,0 1 0,-1 0 0,1-1 0,0 1 0,-15 40-72,12-33 68,-2 3 1,-1-1 0,1 0 0,-2 0 0,1 0 1,-1-1-1,-1 0 0,-9 10 0,-18 20 11,23-25-6,-1-1 0,-25 20 0,23-21 0,-54 31 17,66-41-11,0 0 0,0-1 1,1 1-1,-1-1 0,0 0 0,0 0 0,0 0 0,0-1 1,0 1-1,-4 0 0,6-1-3,0 0-1,0 1 1,1-1 0,-1 0 0,0 0 0,0 0-1,0 0 1,1 0 0,-1 0 0,0 0-1,0 0 1,0 0 0,0 0 0,1 0 0,-1-1-1,0 1 1,0 0 0,1 0 0,-1-1 0,0 1-1,1-1 1,-1 1 0,0-1 0,1 1-1,-1-1 1,0 1 0,1-1 0,-1 1 0,1-1-1,-1 0 1,1 1 0,-1-1 0,1 0-1,0 1 1,-1-3 0,2-11 3,0-1-1,1 0 1,1 1 0,1-1-1,0 1 1,0 0 0,2 0-1,7-14 1,-2 6-15,1 0 0,2 2 0,0-1 0,18-19-1,29-18 10,-60 56-1,1 1 0,-1 0-1,1-1 1,-1 1 0,1 0-1,-1 0 1,1 0 0,0 0-1,-1 0 1,1 0-1,0 1 1,0-1 0,0 1-1,-1-1 1,1 1 0,0-1-1,0 1 1,0 0 0,0 0-1,0 0 1,0 0 0,0 0-1,0 1 1,0-1-1,0 1 1,-1-1 0,1 1-1,0-1 1,0 1 0,0 0-1,-1 0 1,1 0 0,0 0-1,-1 0 1,1 1 0,-1-1-1,0 0 1,1 1-1,-1-1 1,0 0 0,0 1-1,1 0 1,-1-1 0,-1 1-1,1 0 1,0 0 0,0-1-1,-1 1 1,1 0 0,-1 0-1,1 0 1,-1 0-1,0 0 1,0 0 0,0 0-1,0 2 1,0 2 1,-1 0 0,1-1 0,-2 1 0,1-1 0,0 0 0,-1 1 0,0-1 0,0 0 0,-1 0-1,1 0 1,-1 0 0,-6 7 0,-1 0-18,0 0-1,-1-1 1,-17 14-1,-3-1-23,-1-1 0,-1-2-1,0-2 1,-74 31 0,-150 38-131,214-75 146,-69 19-3,91-27 21,9-2 16,28-13-49,121-60-484,4 6 0,2 7 1,197-52-1,-338 108 521,12-4-29,0 1-1,0 1 1,0 0-1,1 1 1,-1 1 0,1 0-1,20 1 1,-34 0 32,0 0 1,0 0 0,0 1-1,0-1 1,0 0-1,0 0 1,-1 1 0,1-1-1,0 1 1,0-1-1,0 0 1,-1 1 0,1 0-1,0-1 1,0 1-1,-1-1 1,1 1 0,0 0-1,-1-1 1,1 1 0,-1 0-1,1 0 1,-1 0-1,0-1 1,1 3 0,0-2 0,-1 1 0,0 0 1,0 0-1,0-1 1,0 1-1,-1 0 0,1 0 1,0-1-1,-1 1 1,1 0-1,-1-1 0,-1 3 1,-1 3-2,-1-1 1,0 0 0,0 0-1,0 0 1,-8 7 0,10-11-1,-13 14-2,-1-1 0,-1 0 0,0-2 0,-30 19 0,1-5 21,1-1 11,0-2 0,-69 26 1,101-45-24,-11 4 4,1-1-1,-1-1 1,0-1-1,-1-1 0,-40 3 1,64-8-11,1 0 1,0 0-1,0 0 1,-1 0-1,1 0 1,0 0 0,-1 0-1,1 0 1,0 0-1,0 0 1,-1 0-1,1 0 1,0 0-1,-1 0 1,1 0 0,0 0-1,0 0 1,-1-1-1,1 1 1,0 0-1,0 0 1,-1 0-1,1 0 1,0-1-1,0 1 1,0 0 0,-1 0-1,1 0 1,0-1-1,0 1 1,0 0-1,0 0 1,0-1-1,-1 1 1,1 0 0,0 0-1,0-1 1,0 1-1,0 0 1,0-1-1,0 1 1,0 0-1,0-1 1,8-14-42,17-12-8,2 6 9,1 2 0,0 0-1,52-24 1,99-32-37,-148 62 70,37-8-5,-1 2 1,84-12-1,-143 29 15,-7 2-1,0 0 1,0 0-1,-1-1 1,1 1-1,0 0 1,0 0-1,0 0 1,0 0-1,-1 0 0,1 0 1,0 0-1,0 1 1,0-1-1,0 0 1,-1 0-1,1 1 1,0-1-1,1 1 1,0 10 16,-11 9 12,9-19-28,-9 10 12,-1 0-1,0 0 1,-1 0-1,0-2 1,0 1-1,-25 14 1,21-14 0,-42 27 28,-1-3-1,-3-2 1,0-4-1,-2-1 1,-114 30-1,90-32 176,87-25-211,0 0 0,0 0 0,0 0-1,0 0 1,1 0 0,-1 0 0,0 0 0,0 0 0,0 0-1,0 0 1,0-1 0,0 1 0,0 0 0,0 0 0,0 0-1,0 0 1,0 0 0,0 0 0,0 0 0,0 0 0,0 0-1,0 0 1,0 0 0,0-1 0,0 1 0,0 0 0,0 0-1,0 0 1,0 0 0,0 0 0,-1 0 0,1 0-1,0 0 1,0 0 0,0 0 0,0 0 0,0 0 0,0 0-1,0-1 1,0 1 0,15-11 71,25-15-3,126-64 20,263-103 1,-399 182-91,124-42 79,-154 53-76,0-1-1,0 1 1,1 0 0,-1 0 0,1-1-1,-1 1 1,0 0 0,1 0 0,-1 0-1,0-1 1,1 1 0,-1 0 0,1 0-1,-1 0 1,0 0 0,1 0 0,-1 0-1,1 0 1,-1 0 0,1 0-1,-1 0 1,0 0 0,1 0 0,-1 0-1,1 1 1,-1-1 0,0 0 0,1 0-1,-1 0 1,0 0 0,1 1 0,-1-1-1,1 0 1,-1 0 0,0 1 0,0-1-1,1 1 1,-9 13 123,2-4-119,-10 14-3,-1 0 0,-1-2-1,0 0 1,-2-1 0,0-1-1,-2-1 1,-28 20 0,-7 0 5,-113 57 1,46-43 63,59-27 8,64-26-82,0 1 1,0 0-1,0-1 0,-1 1 1,1-1-1,0 0 0,-1 1 1,1-1-1,-1 0 0,1 0 1,0 0-1,-1 0 0,1 0 1,0 0-1,-1 0 0,-2-1 1,4 1-3,0 0 0,-1-1 0,1 1 0,-1 0 0,1-1 1,0 1-1,0-1 0,-1 1 0,1-1 0,0 1 0,0-1 0,0 1 0,-1-1 1,1 1-1,0-1 0,0 1 0,0-1 0,0 1 0,0-1 0,0 1 0,0-1 1,0 1-1,0-1 0,0 1 0,1-1 0,-1 1 0,0-1 0,0 0 0,2-2 0,-1 0-1,0-1 0,1 1 0,0 0 0,0 0 0,0 0 0,0 1 0,0-1 0,1 0 0,-1 1 0,4-3 0,26-17-14,40-28 11,3 3-1,115-54 0,-138 76-1,-37 17-5,-1 1 0,1 1 0,0 0 1,23-5-1,-37 11 9,0 0 0,0 0 0,0 0 0,0-1 0,0 1 0,0 1 1,0-1-1,0 0 0,0 0 0,0 0 0,0 0 0,0 1 0,0-1 1,0 0-1,0 1 0,0-1 0,0 1 0,0-1 0,-1 1 0,1 0 0,0-1 1,0 1-1,0 0 0,-1-1 0,1 1 0,0 0 0,-1 0 0,1 0 1,-1-1-1,1 1 0,-1 0 0,1 0 0,-1 0 0,0 0 0,0 0 0,1 0 1,-1 0-1,0 0 0,0 2 0,1 6-22,0 0-1,-1 1 1,-2 16-1,0-6 8,2-15 16,-1-1 1,0 1-1,0-1 0,0 1 0,-1-1 0,1 1 0,-1-1 0,-1 0 1,1 0-1,0 0 0,-1 0 0,0 0 0,0 0 0,0-1 0,0 1 1,0-1-1,-1 0 0,0 0 0,1-1 0,-9 6 0,-7 3-2,0-1-1,-1-1 1,-21 7-1,20-9 11,-1-2 0,-39 6 0,-17 4-40,78-15 29,0 0-1,0 0 1,0-1 0,0 1-1,0 0 1,0 0-1,0 0 1,0-1-1,0 1 1,0 0 0,0 0-1,0 0 1,0 0-1,0-1 1,0 1-1,0 0 1,0 0 0,0 0-1,0-1 1,0 1-1,0 0 1,0 0-1,0 0 1,0 0 0,0-1-1,-1 1 1,1 0-1,0 0 1,0 0-1,0 0 1,0 0 0,0 0-1,-1-1 1,1 1-1,0 0 1,0 0-1,0 0 1,0 0 0,-1 0-1,1 0 1,0 0-1,0 0 1,0 0-1,-1 0 1,1 0 0,0 0-1,0 0 1,0 0-1,0 0 1,-1 0-1,1 0 1,14-13-124,33-10-45,0 3-1,65-20 1,-84 31 135,12-6 9,2 3-1,-1 1 1,1 2 0,1 2-1,53-3 1,-94 10 32,0 0-1,0 0 1,0 0-1,1 0 1,-1 1 0,0-1-1,0 1 1,0-1-1,0 1 1,0 0 0,0 0-1,0-1 1,0 2-1,0-1 1,-1 0-1,1 0 1,0 0 0,0 1-1,-1-1 1,1 1-1,-1 0 1,0-1 0,1 1-1,-1 0 1,1 2-1,-1-1 2,0-1-1,0 1 0,-1-1 1,1 1-1,-1 0 0,0 0 1,0-1-1,0 1 0,0 0 0,0-1 1,0 1-1,-1 0 0,0-1 1,1 1-1,-1 0 0,0-1 1,0 1-1,0-1 0,-3 5 0,1-2 0,1-2-4,1 0 0,0 0 0,-1-1 0,0 1 0,0-1 1,1 1-1,-1-1 0,-1 0 0,1 0 0,0 0 0,0 0 1,-1 0-1,1 0 0,-1-1 0,0 1 0,-3 1 0,-39 7-2,1-3 0,-82 5-1,18-4-10,88-6 18,-16 1-3,30-2-15,18-1-17,0-1 47,0 0 0,0-1-1,-1 0 1,1-1 0,0 0-1,19-9 1,23-7 46,70-5-107,-57 13-4,-38 8 16,-22 2 5,0 1-1,0-1 0,0 0 1,0 0-1,-1-1 0,9-3 0,-13 4-52,-5 0-180,-12-1 89,0 0 1,-1 0-1,-18 2 1,-5-2-45,-34-1-103,49 4 322,0-1 0,-1-2 0,1-1 0,1 0 0,-1-2 1,-44-15-1,66 20 4,0-1 1,0 0-1,0 0 1,0 0-1,0 0 1,0 0-1,1-1 1,-1 1-1,0 0 0,1-1 1,-1 1-1,1-1 1,-1 0-1,1 0 1,0 1-1,0-1 1,0 0-1,0 0 1,-1-3-1,2 3 1,-1 0 0,1 0 0,0 0 0,0 0 0,1 0 0,-1 0 0,0 0 0,1 0 0,-1 0 0,1 0 0,0 0 0,-1 0 0,1 0 0,0 1 0,0-1 0,2-3 0,4-3 13,1-1 0,-1 1 0,2 1 0,-1-1 0,1 1 0,9-6 0,9-2 9,45-21-1,2-1 0,2 7 84,-74 27-106,-2 2 40,-71 6 115,54-4-154,-36-2 255,51 1-228,-1 0 0,1-1 1,0 1-1,0 0 0,-1-1 0,1 0 1,0 1-1,0-1 0,0 0 0,0 0 1,0-1-1,0 1 0,0 0 0,0 0 0,1-1 1,-1 1-1,0-1 0,-1-2 0,2 2-17,0 1-1,0-1 1,1 0 0,-1 0-1,1 1 1,-1-1-1,1 0 1,-1 0-1,1 0 1,0 1-1,0-1 1,0 0-1,0 0 1,0 0-1,1 0 1,-1 1-1,0-1 1,1 0-1,0 0 1,-1 0-1,1 1 1,0-1-1,0 1 1,0-1-1,0 0 1,1-1-1,3-3-4,1-1-1,0 1 1,0 0-1,9-6 1,-7 5 20,7-3-22,0 1 0,0 1 0,1 0 0,0 1 0,1 1 0,-1 0 0,1 1 0,27-4 0,11-4-36,-40 13-10,-14 4-15,-10 1 25,-46 20-63,36-16 71,0 0 0,-25 7 0,-85 27 10,121-40 30,-1-1 0,0 0-1,0-1 1,0 0 0,-16 0-1,24-2-17,1-1 1,0 1-1,0 0 0,-1 0 0,1-1 0,0 1 0,0 0 0,0-1 1,0 1-1,0 0 0,1-1 0,-1 1 0,1-2 0,13-9-9,1 0-1,0 1 0,1 0 1,0 1-1,24-10 1,-1-1-2,-19 12-64,-32 18-145,-12 3 179,-2-1 1,1-1 0,-1-1 0,-1-2 0,-34 6 0,56-11 25,-1-1 0,1 0 0,-1 0 0,1-1-1,0 0 1,-1 0 0,1 0 0,-1 0 0,1-1 0,-11-3 0,51-19 17,-9 13 5,0 2 0,0 0 0,1 2 1,0 1-1,36-2 0,-52 10 27,-11 2-10,-9 2-2,-15 5-19,-1-1 1,-32 9-1,31-12 24,0 2-1,-32 16 1,32-12 2,18-10-33,0 0 0,0 1 0,0 0 0,1 0-1,0 0 1,0 1 0,-9 10 0,-18 33-41,29-39 25,4-10 12,1 1 1,0-1-1,0 0 1,0 0 0,0 0-1,0 1 1,0-1-1,0 0 1,0 0-1,0 1 1,0-1 0,-1 0-1,1 0 1,0 1-1,0-1 1,1 0 0,-1 0-1,0 1 1,0-1-1,0 0 1,0 0-1,0 1 1,0-1 0,0 0-1,0 0 1,0 1-1,1-1 1,-1 0-1,0 0 1,0 0 0,0 1-1,0-1 1,1 0-1,-1 0 1,0 0-1,0 0 1,0 1 0,1-1-1,-1 0 1,0 0-1,0 0 1,1 0-1,-1 0 1,0 0 0,0 0-1,1 0 1,-1 0-1,0 0 1,0 0-1,1 0 1,-1 0 0,0 0-1,26-1-8,-1-2-1,47-12 0,-22 5-45,5 3-83,17-5-229,-69 11 294,-5 3 62,1-1 0,-1 0 0,1 1-1,-1-1 1,0 0 0,0 0 0,0 0 0,1-1 0,-1 1 0,0 0 0,0-1-1,-3 1 1,-14 7 15,-12 7 76,-1-1 1,-65 18 0,5-1 9,84-29-66,-1 0 1,0 0 0,1 0-1,-1-1 1,-14-1 0,49-14 24,8-6-78,16 1-5,-32 12 13,0 0 0,1 0 0,0 2 0,0 1 0,1 0-1,23-1 1,-21 4 2,16 2-47,-37-1 66,1 1 0,0 0 0,-1-1 0,1 1 0,-1 0 0,1 0 0,-1 0 0,1 0 0,-1 0 0,0 0 0,0 0 0,1 0 0,-1 0 0,0 1 0,0-1 0,0 1 0,0-1 0,0 1 0,1 2 0,0 1 3,0-1 0,-1 1 0,1 0 0,-1 0 0,0 0 1,0 0-1,-1 0 0,1 0 0,-1 0 0,0 0 0,0 0 0,-1 0 0,0 0 0,1 0 0,-2 0 1,1 0-1,-1 0 0,1-1 0,-6 10 0,3-8 0,0 0 1,0 0-1,-1-1 0,0 1 0,0-1 1,0 0-1,-1 0 0,1-1 1,-1 1-1,0-2 0,-1 1 0,1 0 1,-8 2-1,-72 23-68,73-25-94,24-6 14,30-7-30,-39 9 172,92-25-128,38-7 86,-52 16-19,22-3-9,-45 11 72,-26 3 27,48-1-1,-74 6-24,0 0-1,0 0 0,0 0 1,0 1-1,0 0 0,0 0 0,8 3 1,-13-4-1,1 0 1,-1 0-1,0 0 1,0 1-1,0-1 1,1 0-1,-1 0 1,0 0-1,0 0 1,0 0-1,0 1 1,1-1-1,-1 0 1,0 0 0,0 0-1,0 1 1,0-1-1,0 0 1,0 0-1,0 0 1,0 1-1,1-1 1,-1 0-1,0 0 1,0 0-1,0 1 1,0-1-1,0 0 1,0 0-1,0 1 1,0-1 0,0 0-1,-1 0 1,1 0-1,0 1 1,0-1-1,0 0 1,0 0-1,0 1 1,0-1-1,0 0 1,0 0-1,-1 0 1,1 0-1,0 1 1,0-1 0,0 0-1,-1 0 1,-24 13-68,-32 5 8,-118 21-1,63-18 34,72-10 67,20-6-75,45-16-35,55-15 54,-54 19 17,-1-1 0,0-1 0,-1-1 0,0-1 0,39-25 0,-60 34-1,0-1 1,0 1-1,0-1 0,0 0 1,-1 1-1,1-1 1,-1 0-1,0-1 1,1 1-1,-1 0 0,-1-1 1,1 1-1,2-7 1,-1 3 4,-2 7-3,-1-1 0,1 1 0,-1 0 0,1-1 0,-1 1 0,0-1 0,1 1 0,-1-1 0,1 1 0,-1-1 0,0 1 0,0-1 0,1 1 0,-1-1 0,0 0 0,0 1 0,0-1 0,0 1 0,0-1 0,0 0 0,0 1 0,0-1 0,0 1 0,0-1 0,0 0 0,0 1 0,0-1-1,0 1 1,0-1 0,-1 1 0,1-1 0,0 0 0,0 1 0,-1-1 0,-2-1 0,0 1 0,0 0-1,0 0 1,0 0-1,0 0 1,-1 0-1,1 0 1,0 1 0,-1 0-1,1-1 1,0 1-1,-1 1 1,-5 0-1,-133 28-115,83-15 112,-9 9-7,146-45-19,43-22 38,-81 32 17,-2-2 1,57-29-1,-100 48 54,4-4-78,1 0 1,-1-1 0,0 1-1,0 0 1,0-1-1,1 1 1,-1 0-1,0-1 1,0 1-1,0-1 1,0 1 0,0-1-1,0 0 1,0 0-1,0 1 1,0-1-1,0 0 1,0 0-1,0 0 1,-2 0-1,-10 2 9,-1 1 0,1 0 0,0 0 0,0 1 0,-23 12-1,-7 0 5,-150 60 3,151-58-20,21-10 2,-26 13-32,80-25 3,1-5 51,12-3 8,-1-2 0,0-1 1,71-37-1,-106 47-24,-9 4-2,1 1 0,-1-1 0,0 1-1,1-1 1,-1 1 0,0-1 0,0 0 0,1 0-1,-1 1 1,0-1 0,0 0 0,0 0 0,0 0 0,0 0-1,0 0 1,-1-1 0,1 1 0,0 0 0,0 0-1,-1 0 1,1-1 0,-1 1 0,1 0 0,-1-1 0,0 1-1,1-3 1,-34 3 119,9 4-91,0 0 0,1 1 0,-1 2 0,1 0 1,-41 18-1,55-21-24,-22 12 45,23-11-61,0-1 0,0 1 0,-17 4 1,5-4-27,1 0 1,-22 0-1,20-2 1,0 0 1,-22 7-1,-70 21 33,-18 14 8,-101 23 42,-2 1 116,198-57-102,27-8-6,-1 0-1,0-1 1,1 1-1,-21 0 1,28-3 11,0-1 18,2 1-85,-1 0 1,1 0 0,0 0-1,-1 0 1,1 0-1,0 0 1,-1 0 0,1 0-1,0 0 1,0 0-1,-1 0 1,1-1-1,0 1 1,-1 0 0,1 0-1,0 0 1,0-1-1,-1 1 1,1 0-1,0 0 1,0-1 0,-1 1-1,1 0 1,0 0-1,0-1 1,0 1-1,0 0 1,0-1 0,-1 1-1,1 0 1,0 0-1,0-1 1,0 1-1,0 0 1,0-1 0,0 1-1,0 0 1,0-1-1,0 1 1,0 0-1,0-1 1,0 1 0,0 0-1,0-1 1,1 1-1,-1 0 1,0-1-1,0 1 1,0 0 0,0 0-1,0-1 1,1 1-1,-1 0 1,0-1 0,0 1-1,1 0 1,8-8-2,-1 2 0,1-1 1,1 1-1,-1 0 0,16-6 0,1-1-64,-24 12-75,-10 5 81,-12 7 20,2-2 8,-2 1 20,-19 1 0,-50 21 1,-16 4 1,25-8 29,62-20 20,0-1 1,-1-1 0,0-1-1,0 0 1,0-2 0,-32 3-1,41-8-15,0-1 0,0 0 0,0 0 0,0-1 0,1 0 0,-10-7-1,16 10-18,1 0-6,1 1 1,0-1-1,-1 1 1,1-1-1,-1 0 0,1 0 1,0 0-1,0 0 1,0 0-1,-1 0 1,1 0-1,0 0 1,0 0-1,1 0 0,-1-1 1,0 1-1,0 0 1,0-1-1,1 1 1,-1-2-1,1 2-3,0 0 0,1 0 0,-1 1-1,0-1 1,1 0 0,-1 0 0,1 0 0,0 1-1,-1-1 1,1 0 0,-1 0 0,1 1 0,0-1 0,-1 1-1,1-1 1,0 1 0,0-1 0,0 1 0,-1-1-1,1 1 1,0 0 0,2-1 0,28-9-35,-16 6 28,70-15-41,-84 19 41,15-4-9,-16 4 8,1 0 0,-1 0 0,0 0 0,0 0-1,1 0 1,-1 0 0,0-1 0,1 1-1,-1 0 1,0 0 0,0 0 0,1 0 0,-1 0-1,0 1 1,1-1 0,-1 0 0,0 0 0,0 0-1,1 0 1,-1 0 0,0 0 0,0 0-1,1 0 1,-1 1 0,0-1 0,0 0 0,1 0-1,-1 0 1,0 1 0,0-1 0,0 0 0,0 0-1,1 0 1,-1 1 0,0-1 0,0 0-1,0 1 1,-3 5-40,2-5 45,1-1 0,0 0 0,-1 0-1,1 1 1,0-1 0,0 0 0,-1 0 0,1 1 0,0-1 0,0 0 0,-1 1 0,1-1 0,0 0-1,0 1 1,0-1 0,0 0 0,0 1 0,-1-1 0,1 1 0,0-1 0,0 0 0,0 1 0,0-1-1,0 1 1,0-1 0,0 0 0,0 1 0,0-1 0,1 0 0,-1 1 0,0-1 0,0 1 0,0-1-1,0 0 1,0 1 0,1-1 0,-1 0 0,0 1 0,0-1 0,1 0 0,-1 0 0,0 1 0,0-1-1,1 0 1,-1 0 0,0 1 0,1-1 0,-1 0 0,0 0 0,1 0 0,-1 1 0,1-1 0,-44 15-12766,18-6 4696,16-8 3922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8:02.889"/>
    </inkml:context>
    <inkml:brush xml:id="br0">
      <inkml:brushProperty name="width" value="0.05" units="cm"/>
      <inkml:brushProperty name="height" value="0.05" units="cm"/>
      <inkml:brushProperty name="color" value="#008C3A"/>
    </inkml:brush>
  </inkml:definitions>
  <inkml:trace contextRef="#ctx0" brushRef="#br0">743 833 952,'139'15'7152,"-115"-13"-4238,-17 0 689,-22-1 179,12-1-3453,2-1-252,1 1 0,0 0 1,-1 0-1,1 0 0,0 0 1,-1 0-1,1 0 0,-1-1 1,1 1-1,0 0 1,-1 0-1,1 0 0,0 0 1,-1 1-1,1-1 0,-1 0 1,1 0-1,0 0 0,-1 0 1,1 0-1,0 0 0,-1 1 1,1-1-1,0 0 1,-1 0-1,1 0 0,0 1 1,-1-1-1,1 0 0,0 0 1,0 1-1,-1-1 0,1 0 1,0 1-1,0-1 1,0 0-1,-1 1 0,1 0 1,-27-1 1669,20 3-1489,-1 0 1,1-1-1,0 0 1,-1-1 0,-11 1-1,-19 5 231,-25 6-281,42-9-95,1 0 1,-23 8-1,-22 10 413,41-15-420,1 1 0,0 1 0,-27 15 0,-44 33-30,-130 105 0,212-152-49,0 1-1,0 1 1,1-1 0,1 2 0,0-1 0,1 1 0,-12 22 0,19-30-14,-1 0 1,1 0-1,1 1 1,-1-1-1,1 1 1,0-1-1,0 1 1,1-1-1,-1 1 1,1 0-1,1-1 1,-1 1-1,3 11 1,1 0 39,-4-15-44,0 0 0,1 0 0,0 1 0,-1-1 0,1 0 0,0 0 0,0 0 0,0 0 0,0 0 1,0 0-1,1 0 0,-1 0 0,3 2 0,1 3 14,0-1 0,1 0 1,0 0-1,0-1 0,1 1 0,0-1 1,0-1-1,0 0 0,0 0 0,0 0 0,10 3 1,61 22 84,-57-23-71,0 1 42,39 5 1,-21-7 8,70 4 102,-81-10-134,0-1 0,0-1 0,0-2 1,-1-1-1,45-15 0,27-3-37,-67 17-14,53-17 1,-42 9-4,54-23 6,-86 33-7,-1 0 0,-1-1 0,1 0 0,-1-1 0,0 0-1,16-16 1,-23 20-4,-1-1 0,1 0 1,0 0-1,-1 1 0,0-1 0,0 0 0,0 0 0,0 0 0,-1 0 1,1 0-1,-1 0 0,0-1 0,0 1 0,-1 0 0,1 0 0,-1 0 1,0 0-1,0 0 0,0 0 0,-3-6 0,-13-18-31,12 21 109,1 2 73,2 8-42,-24 30-251,24-29 144,0 1 1,-1-1 0,2 0 0,-1 1 0,0-1 0,1 1 0,0-1-1,0 1 1,0 0 0,1-1 0,-1 1 0,1 0 0,0 0 0,1-1 0,-1 1-1,1 0 1,0 0 0,0-1 0,2 6 0,1-2-4,0-1 0,0 1 0,0-1 0,1 0 0,0 0 0,0-1 0,1 0 0,0 0 0,0 0 0,0 0 0,1-1 0,12 7 0,11 6 11,55 23 1,-70-34 1,19 6 72,0-1 0,0-2 0,1-2 0,60 7 0,-66-12-3,0-1 0,0-2-1,0-1 1,0-1 0,0-2 0,41-9-1,-65 11-55,-1 1 0,1-1 0,-1 1 0,0-1-1,0-1 1,1 1 0,-2-1 0,1 1 0,0-1-1,0 0 1,-1 0 0,6-7 0,-2 0 56,-1 1-1,-1-1 1,9-20 0,-10 20-46,-2 5 11,-1 1 0,-1 0 0,1-1-1,0 1 1,-1-1 0,0 0 0,0 1 0,-2-8-1,1-13 163,1 25-192,-2 15-105,0-11 84,1 1 1,-1 0-1,1-1 0,0 1 0,0 0 1,0 0-1,1 0 0,-1 0 0,1 0 1,0-1-1,1 1 0,-1 0 1,1 0-1,0 0 0,2 7 0,-1-7 11,-1 0-1,1 0 1,0 0 0,0 0-1,1-1 1,-1 1-1,1-1 1,0 1-1,0-1 1,0 0-1,1 0 1,-1-1 0,1 1-1,8 5 1,11 2 22,0 0 1,0-2 0,1-1 0,0-1-1,0-1 1,1-2 0,0 0-1,0-1 1,0-1 0,25-3 0,32-3 90,137-26-1,-183 24-100,133-29 23,-146 29-25,0-1 0,-1-2-1,1 0 1,-2-2 0,25-15 0,-41 23-8,-1 0 0,0 0 0,0-1 0,0 1-1,0-1 1,-1 0 0,0 0 0,0-1 0,0 1 0,0-1 0,0 1 0,-1-1 0,0 0 0,3-9 0,-3 6 1,-1 0 1,0 0-1,0 0 1,0 0-1,-1 0 1,-1-1-1,1 1 1,-1 0-1,-3-9 1,1 5 18,0 0 0,-1 1 0,0-1 0,-1 1 0,-1 0 0,1 0 0,-2 1 0,0 0 0,0 0 0,0 0 0,-1 1 0,-1 0 0,-11-9 0,4 7 0,0 0 1,0 2-1,-1 0 0,-1 0 1,1 2-1,-1 0 0,0 1 0,-1 1 1,0 1-1,1 0 0,-1 1 0,-1 2 1,1-1-1,0 2 0,0 1 0,0 0 1,-29 7-1,36-5-52,-1 2 0,1-1-1,0 2 1,0 0 0,-12 7 0,14-7 3,9-6 22,1 0 0,-1 0-1,1 0 1,-1 0 0,1 1-1,-1-1 1,1 0 0,-1 0-1,1 1 1,-1-1 0,1 0-1,0 0 1,-1 1 0,1-1-1,0 0 1,-1 1 0,1-1-1,-1 1 1,1-1 0,0 0-1,0 1 1,-1-1 0,1 1-1,0-1 1,0 1-1,0-1 1,-1 1 0,1-1-1,0 1 1,0 0 0,15 2-152,21-7 46,-34 4 107,56-25 22,-53 23-21,-1-1 1,1 1-1,-1-1 1,0 0 0,0 0-1,-1 0 1,1 0-1,-1-1 1,1 0 0,2-4-1,11-15-6,-14 20 5,0-1 0,-1 1 0,1-1 0,-1 1 0,0-1 0,0 0 0,0 0 0,0 0 0,-1 0 0,2-5 0,-1-1 1,0 1 0,0-1 0,-1 0 0,0 1 1,-1-1-1,0 0 0,-1 1 0,0-1 0,-4-15 0,-1 1-11,-2 0-1,-20-43 1,22 56 14,0 1 1,0 0-1,-1 0 1,-1 1-1,0 0 1,0 0-1,0 1 1,-14-11 0,5 8 11,0 0 1,0 1-1,-1 1 1,0 0-1,-1 2 1,0 0-1,0 1 1,-1 0-1,1 2 1,-1 1-1,0 0 1,0 1-1,0 1 1,0 1 0,0 1-1,-24 4 1,-99 21 12,120-20-15,1 1-1,1 0 1,-1 2-1,-24 14 0,38-20-11,0 1 0,1 1-1,-1-1 1,1 1 0,0 1 0,0-1-1,0 1 1,1 1 0,0-1-1,0 1 1,0 0 0,-6 12 0,11-18 4,0 0 0,1 0 0,-1 0 1,1 1-1,0-1 0,-1 0 0,1 0 0,0 1 1,0-1-1,-1 0 0,1 1 0,0-1 1,0 0-1,0 1 0,1-1 0,-1 0 0,0 0 1,0 1-1,1-1 0,-1 0 0,1 0 1,-1 1-1,1-1 0,0 0 0,-1 0 1,1 0-1,0 0 0,0 0 0,0 0 0,0 0 1,0 0-1,0 0 0,0 0 0,0 0 1,0-1-1,0 1 0,2 0 0,0-2-1,0-1 0,0 0-1,0 0 1,0 0 0,-1-1-1,1 1 1,-1 0-1,0-1 1,1 0 0,-1 0-1,-1 0 1,1 0 0,0 0-1,2-6 1,-2 4-4,-1-1 0,1 1 0,-1-1 0,0 0 0,-1 1 0,1-1 0,-1 0 0,0 1 0,-1-1 0,1 0 0,-1 0 0,0 1 0,-1-1 0,-3-8 0,-19-51 0,4 27 0,-2 1 0,-1 1 0,-2 1 0,-41-46 0,51 65 0,0 2 0,-1 0 0,0 1 0,-28-17 0,36 26 0,0 0 0,-1 0 0,0 1 0,0 0 0,1 0 0,-2 1 0,1 1 0,0-1 0,0 1 0,0 1 0,-1 0 0,-15 1 0,9 1 0,2-1 0,-1 0 0,0 2 0,1-1 0,0 2 0,0 0 0,0 1 0,-16 7 0,4-3 0,27-9 0,0 0 0,0-1 0,-1 0 0,1 1 0,0-1 0,-1 1 0,1-1 0,0 0 0,-1 1 0,1-1 0,-1 0 0,1 0 0,-1 0 0,1 1 0,-1-1 0,0 0 0,1 0 0,-1 0 0,0 0 0,0 0 0,0 0 0,1 1 0,-1-1 0,0 0 0,0 0 0,-1-1 0,1-1 0,-1-1 0,0 1 0,0 0 0,0 0 0,0 0 0,0 0 0,-1 0 0,-1-3 0,-7-9 0,-1 1 0,-15-16 0,21 24 0,-16-16 0,-1 1 0,0 0 0,-2 2 0,0 1 0,-1 1 0,-1 0 0,-1 2 0,0 2 0,-49-18 0,65 27 0,0 1 0,-1 1 0,1 0 0,-1 1 0,0 0 0,1 1 0,-1 0 0,0 0 0,1 2 0,-1-1 0,1 1 0,-1 1 0,1 0 0,-14 6 0,12-3 0,0 0 0,0 1 0,1 0 0,0 1 0,0 0 0,1 1 0,0 1 0,0-1 0,1 2 0,-17 22 0,-1 7 0,2 1 0,1 1 0,-35 85 0,50-103 0,6-16 0,0 0 0,0 1 0,1 0 0,0 0 0,1 0 0,-3 16 0,6-22 0,0 1 0,1-1 0,-1 0 0,0 0 0,1 1 0,0-1 0,0 0 0,0 0 0,0 0 0,0-1 0,0 1 0,1-1 0,-1 1 0,1-1 0,4 3 0,-1-1 0,1-1 0,6-1 0,-4-1 0,-7-1 0,0 0 0,0-1 0,-1 1 0,1-1 0,0 1 0,0-1 0,0 0 0,-1 1 0,1-1 0,0 0 0,2-2 0,-4 2 0,1 1 0,0-1 0,0-1 0,0 1 0,0-1 0,0 1 0,0-1 0,0 0 0,0 1 0,-1-1 0,1 0 0,-1 1 0,1-1 0,-1 0 0,0 0 0,1 0 0,-1 0 0,0 1 0,0-1 0,0 0 0,-1 0 0,1-3 0,0 2 0,1 11 0,16 22 0,18 22 0,-9 3 0,-23-47 0,1 1 0,0-1 0,0 0 0,7 9 0,15 31 0,-9-27 0,-2-3 0,-13-13 0,-1-4 0,15 11 0,-9-6 0,-5-1 0,-3-4 0,1-1 0,0 1 0,-1 0 0,1-1 0,0 1 0,-1-1 0,1 1 0,-1-1 0,1 1 0,-1-1 0,1 1 0,-1-1 0,1 1 0,-1-1 0,1 1 0,-1-1 0,0 0 0,1 1 0,-1-1 0,0 0 0,1 0 0,-1 0 0,0 1 0,1-1 0,-2 0 0,-21 4 0,19-4 0,-102 30 0,104-28 0,9 1 0,12 0 0,-17-2 0,111-1 0,-106 0 0,-7 1 0,1-1 0,-1 0 0,0 0 0,0 0 0,0 1 0,0-1 0,1 0 0,-1 0 0,0 0 0,0 1 0,0-1 0,0 0 0,0 0 0,0 1 0,0-1 0,0 0 0,0 0 0,0 1 0,0-1 0,0 0 0,0 0 0,0 1 0,0-1 0,0 0 0,0 0 0,0 1 0,0-1 0,0 0 0,0 0 0,0 1 0,0-1 0,0 0 0,0 0 0,-1 0 0,1 1 0,0-1 0,0 0 0,0 0 0,0 0 0,-1 1 0,1-1 0,0 0 0,-1 0 0,-4 4 0,-4 4 0,-2 0 0,-21 11 0,31-15 0,2 0 0,7-2 0,4 5 0,19-5 0,-30-2 0,0 0 0,0 0 0,1 0 0,-1 0 0,0 0 0,0 0 0,0 0 0,0 0 0,0 0 0,0-1 0,1 1 0,-1 0 0,0-1 0,0 1 0,1-2 0,14-5 0,-2-1 0,-12 7 0,67-48 0,-38 30-10,-25 14-68,1 1-1,-1-1 1,1 1 0,0 1-1,0 0 1,1 0-1,-1 0 1,1 1-1,-1 0 1,1 0 0,13-1-1,-20 3 75,0 0 0,-1 0-1,1 1 1,0-1 0,0 0-1,-1 0 1,1 1 0,0-1-1,-1 0 1,1 1 0,-1-1-1,1 0 1,0 1 0,-1-1 0,1 1-1,-1-1 1,1 1 0,-1-1-1,1 1 1,-1 0 0,0-1-1,1 1 1,-1 0 0,0-1-1,1 1 1,-1 0 0,0-1-1,0 1 1,1 0 0,-1 0 0,0-1-1,0 1 1,0 0 0,0-1-1,0 1 1,0 0 0,0 0-1,-1-1 1,1 1 0,0 0-1,0 0 1,0-1 0,-1 1 0,1 0-1,0-1 1,-1 1 0,1-1-1,-1 1 1,1 0 0,-1-1-1,0 1 1,-10 12 5,-1-1 0,0 0 1,-1-1-1,-1 0 0,0-1 0,0-1 0,-1 0 1,0-1-1,-28 10 0,-28 11-22,64-27-1,0 1 1,1 0 0,-1 0-1,-8 5 1,20-12-26,0 0-1,0 0 1,0 0-1,1 0 1,10-4-1,-10 5 29,0-1 0,0 1 0,-1-1 0,1 0 0,8-8 0,6-12-16,-12 15 14,0-1 0,0 1 0,16-12 1,5-11-52,-4 4 2,-16 19 59,-8 8 6,1-1-1,-1 0 0,0 1 1,1 0-1,-1-1 0,1 1 1,0 0-1,-1 0 0,1 0 1,0 0-1,-1 0 0,1 0 1,0 0-1,0 1 0,0-1 1,0 1-1,0-1 0,2 1 1,31-9-109,-73 20-54,24-8 128,-29 6-23,-67 8 1,55-10 58,-15-6-36,70-1 38,0 0-1,-1 0 1,1 0 0,0 0 0,-1 0 0,1 0 0,0 0-1,-1 0 1,1 0 0,0 0 0,-1 0 0,1 0 0,0 0-1,-1 0 1,1-1 0,0 1 0,-1 0 0,1 0 0,0 0 0,0 0-1,-1-1 1,1 1 0,0 0 0,0 0 0,0-1 0,-1 1-1,1 0 1,0 0 0,0-1 0,0 1 0,-1 0 0,1-1-1,0 1 1,0 0 0,0-1 0,5-12-46,-3 10 45,0 0 1,0 0-1,1 0 1,-1 0-1,1 1 0,0-1 1,3-1-1,30-14-1,0 3 1,1 1-1,0 1 0,1 2 0,44-6 0,-72 14 4,16 0 0,-26 3 0,0 0 0,0 1-1,0-1 1,0 0 0,0 0-1,0 0 1,-1 0 0,1 1-1,0-1 1,0 0 0,0 0-1,0 0 1,0 1-1,0-1 1,0 0 0,0 0-1,0 0 1,0 1 0,0-1-1,0 0 1,0 0 0,0 0-1,0 1 1,0-1 0,1 0-1,-1 0 1,0 0 0,0 0-1,0 1 1,0-1-1,0 0 1,0 0 0,0 0-1,1 0 1,-1 0 0,0 1-1,0-1 1,0 0 0,0 0-1,0 0 1,1 0 0,-1 0-1,0 0 1,0 0 0,0 0-1,1 1 1,-1-1-1,0 0 1,0 0 0,0 0-1,1 0 1,-1 0 0,0 0-1,0 0 1,0 0 0,0 0-1,1 0 1,-1-1 0,0 1-1,-20 14-36,8-6 23,-23 22-2,31-26 19,-1 0 0,1-1 0,-1 1-1,0-1 1,0 0 0,0 0-1,0 0 1,-1-1 0,1 0-1,-1 0 1,1 0 0,-1-1 0,0 0-1,0 0 1,0 0 0,-8-1-1,-15 4 0,21-3 2,0-1 0,0 0 0,0 0 0,0-1 0,-9-1 0,-4 0 36,73-23-141,-32 16 113,-1-1 1,0 0-1,-1-1 0,22-17 1,-27 19 4,-3 2-3,-1-1 1,1 0 0,-1-1-1,0 1 1,-1-2 0,13-18-1,-20 27-13,-1 1 0,0-1-1,1 0 1,-1 1-1,0-1 1,0 0-1,0 0 1,1 1-1,-1-1 1,0 0-1,0 0 1,0 1-1,0-1 1,0 0-1,0 0 1,-1 1 0,1-1-1,0-1 1,0-18 43,-2 20-39,0 0-1,0 0 1,1 0-1,-1 0 1,0 0-1,0 0 1,1 0 0,-1-1-1,0 1 1,0-1-1,-1 0 1,-2 0-4,-16-2 5,0 2 1,0 0-1,-26 3 0,-8 0-4,-63-2-20,98-1 14,21 1 4,-1 0-1,0 0 1,0 0 0,0 0 0,0 0 0,0 0-1,0 0 1,0 0 0,0 0 0,0 0 0,0 0-1,1-1 1,-1 1 0,0 0 0,0 0 0,0 0 0,0 0-1,0 0 1,0 0 0,0 0 0,0 0 0,0 0-1,0 0 1,0 0 0,0 0 0,0 0 0,0 0-1,1 0 1,-1 0 0,0 0 0,0 0 0,0-1 0,0 1-1,0 0 1,0 0 0,0 0 0,0 0 0,0 0-1,0 0 1,0 0 0,0 0 0,0 0 0,0 0-1,0-1 1,0 1 0,0 0 0,0 0 0,0 0-1,0 0 1,0 0 0,0 0 0,0 0 0,0 0 0,0 0-1,0 0 1,-1 0 0,1 0 0,0-1 0,0 1-1,0 0 1,0 0 0,0 0 0,35-5-22,257-9-60,-279 11 85,-13 3-2,0 0 0,1-1-1,-1 1 1,0 0 0,1 0 0,-1 0-1,0-1 1,1 1 0,-1 0 0,1 0-1,-1 0 1,1 0 0,-1 0-1,0 0 1,1 0 0,-1 0 0,1 0-1,-1 0 1,1 0 0,-1 0 0,0 0-1,1 0 1,-1 0 0,1 0 0,-1 0-1,1 0 1,-1 1 0,0-1 0,1 0-1,-1 0 1,0 0 0,1 1-1,-1-1 1,0 0 0,1 1 0,-1-1-1,1 1 1,-27 0-140,-84 27 73,104-26 99,0-1 0,1 0 1,-1 0-1,0 0 0,-10-1 1,14 0 12,1 0-22,-1 0-1,1 0 0,-1 0 0,0 0 0,1 0 0,-1-1 0,1 1 0,-1-1 0,1 1 0,-1-1 0,1 1 0,-3-2 0,2 1 54,1 0-60,-1-1 1,1 0-1,0 1 1,1-1 0,-1 0-1,0 1 1,0-1-1,1 0 1,-1 0 0,1 0-1,-1 0 1,1 0-1,0 1 1,0-3 0,1 0-19,0 0 0,0 0 0,0 0 0,1 0 0,0 0 0,0 1 0,0-1 0,0 1 0,4-5 0,7-14-5,0 7 10,1-4 1,-11 11-6,-3 4-6,-11 1-24,4 1-2,0 1 0,-1 0 0,1 1 0,0-1 0,0 1 0,-1 1-1,1 0 1,-9 2 0,-62 17-12,47-10 40,11-3 6,-1 1 1,1 2-1,-29 17 0,29-16 5,19-10-6,0-1 0,0 0 1,1 1-1,-1 0 0,0-1 1,0 1-1,0 0 0,1-1 1,-1 1-1,0 0 0,1 0 1,-1 0-1,0-1 0,1 1 1,-1 0-1,1 0 0,0 0 1,-1 0-1,1 0 0,0 0 1,-1 0-1,1 0 0,0 0 1,0 1-1,0-1 0,0 0 1,1 0-1,-1 0 1,1-1-1,-1 1 0,1 0 1,-1 0-1,1-1 1,0 1-1,-1 0 1,1-1-1,0 1 0,-1-1 1,1 1-1,0-1 1,0 1-1,0-1 0,-1 0 1,1 1-1,0-1 1,0 0-1,0 0 0,0 1 1,0-1-1,-1 0 1,1 0-1,0 0 1,0 0-1,0 0 0,0 0 1,1-1-1,4 1 7,27 1 41,0-2 0,0-1 0,0-1 0,45-11 0,-55 9-32,-20 5-13,-1 0 1,1 0 0,-1-1 0,1 1 0,-1-1-1,1 1 1,-1-1 0,0 0 0,1 0 0,-1 0 0,0 0-1,1-1 1,-1 1 0,0 0 0,0-1 0,0 0-1,-1 1 1,1-1 0,3-4 0,-5 6-3,1-1 0,-1 1 0,1-1 0,-1 0 0,1 1 0,-1-1 0,1 0 1,-1 1-1,0-1 0,0 0 0,1 0 0,-1 1 0,0-1 0,0 0 0,0 0 0,0 1 0,0-1 0,0 0 0,0 0 0,0 0 0,0 1 1,0-1-1,0 0 0,0 0 0,0 1 0,-1-1 0,1 0 0,0 1 0,-1-1 0,1 0 0,0 0 0,-1 1 0,1-1 0,-1 1 1,0-2-1,-2-6-1,3 8 0,0-1 0,0 1 0,0-1 0,0 1 0,0-1 0,-1 1 0,1-1 0,0 1 0,0-1 0,0 1 0,-1-1 0,1 1 0,0-1 0,-1 1 0,1-1 0,0 1 1,-1 0-1,1-1 0,-1 1 0,1 0 0,-1-1 0,1 1 0,-1 0 0,-11-8 6,6 5-13,1 0 1,-1 0-1,1 1 1,-1-1-1,-6-1 1,5 3-14,1 0 1,-1 0 0,0 1 0,1 0 0,-1 0 0,-10 2 0,-12 0-94,28-1 104,0 0-1,-1-1 1,1 1 0,0 0-1,0 0 1,-1 0 0,1 0-1,0 1 1,0-1 0,0 0-1,1 0 1,-1 1 0,0-1-1,0 0 1,1 1-1,-1-1 1,0 1 0,0 2-1,2-4 10,-1 0 0,0 0 0,0 0 0,0 0 0,0 1-1,0-1 1,0 0 0,0 0 0,0 0 0,-1 0 0,1 1-1,0-1 1,0 0 0,0 0 0,0 0 0,0 0 0,0 0-1,0 1 1,0-1 0,0 0 0,0 0 0,0 0-1,-1 0 1,1 0 0,0 0 0,0 1 0,0-1 0,0 0-1,0 0 1,-1 0 0,1 0 0,0 0 0,0 0 0,0 0-1,0 0 1,-1 0 0,1 0 0,0 0 0,0 0-1,0 0 1,-1 0 0,1 0 0,0 0-1,0 0 1,0 0 0,-1 0-1,1 0 1,0 0 0,0 0-1,0 1 1,-1-1-1,1 0 1,0 0 0,0 0-1,0 0 1,0 0 0,-1 0-1,1 0 1,0 0 0,0 1-1,0-1 1,0 0-1,0 0 1,-1 0 0,1 0-1,0 0 1,0 1 0,0-1-1,0 0 1,0 0 0,0 0-1,0 1 1,0-1-1,0 0 1,0 0 0,0 0-1,0 1 1,0-1 0,0 0-1,0 0 1,0 0 0,0 1-1,0-1 1,-9 13-132,10-14 116,-1 1 0,1-1 0,0 0 0,-1 0 0,1 1 0,0-1 0,0 1 1,-1-1-1,1 0 0,0 1 0,0 0 0,0-1 0,0 1 0,0-1 0,0 1 0,0 0 0,0 0 1,0 0-1,0-1 0,0 1 0,0 0 0,0 0 0,0 0 0,0 1 0,0-1 0,1 0 0,-1 0-8,-2 1 11,0-1-1,0 1 1,0-1 0,0 1-1,0-1 1,0 1-1,0 0 1,0 0-1,0-1 1,0 1-1,1 0 1,-1 0-1,0 0 1,1 0-1,-1 0 1,0 0 0,1 0-1,-1 0 1,1 0-1,0 0 1,-1 2-1,-8 31 0,9-31 15,1 1 0,-1-1 0,1 0 0,0 0 0,0 1 0,0-1 1,1 0-1,-1 0 0,1 0 0,-1 0 0,1-1 0,0 1 0,0 0 0,0-1 1,1 1-1,-1-1 0,1 0 0,-1 1 0,1-1 0,0 0 0,-1-1 1,1 1-1,0 0 0,0-1 0,6 2 0,10 4-2,-1-1-1,1-1 1,25 4-1,-33-7 3,0 0 5,54 6 2,-58-8-32,0 0-1,0 0 0,0 1 1,0 0-1,-1 0 0,1 0 1,0 1-1,0 0 0,-1 1 1,1-1-1,6 5 0,-10-5 23,0 0-1,0 0 1,-1 1-1,1 0 0,-1-1 1,1 1-1,-1 0 1,0 0-1,0 0 0,0 0 1,0 0-1,-1 1 1,1-1-1,1 7 1,-4-9 2,1 0 0,-1 0 0,1 0 0,-1 0 0,1 0 0,-1 0 0,0 0 0,0 0 0,1 0 0,-1 0 0,0 0 0,0-1 0,0 1 0,0 0 0,-1 0 1,1 0-7,1-1 1,0 0 0,0 1 0,0-1-1,-1 0 1,1 0 0,0 1 0,-1-1-1,1 0 1,0 0 0,0 1 0,-1-1-1,1 0 1,-1 0 0,1 0 0,0 1-1,-1-1 1,1 0 0,0 0 0,-1 0-1,1 0 1,-1 0 0,1 0 0,0 0-1,-1 0 1,1 0 0,0 0 0,-1 0-1,1 0 1,-1 0 0,1 0-1,0-1 1,-1 1 0,1 0 0,0 0-1,-1-1 1,-3-4-51,2 4 53,1 0-1,0 0 0,0 0 0,0 0 1,0-1-1,0 1 0,0-1 0,0 1 1,1 0-1,-1-1 0,0 0 0,1 1 1,-1-1-1,0-2 0,-4-2 9,0 2-1,4 3-10,0 0 0,-1 1-1,1-1 1,0 0-1,0 1 1,-1-1-1,1 1 1,-1-1-1,1 1 1,0 0-1,-1 0 1,1-1-1,-1 1 1,1 0-1,-1 0 1,1 1-1,-1-1 1,1 0-1,-1 0 1,1 1-1,-3 0 1,4-1 4,-44 18-126,19-12 112,19-5 12,-1 1-1,0 0 0,1 0 0,-11 4 0,16-5 116,0-5-103,0 1 0,0-1 0,-1 0 0,0 1 0,1-1 0,-1 1 1,0 0-1,-1-1 0,1 1 0,0 0 0,-1 0 0,0 1 0,0-1 0,0 0 0,0 1 0,-3-3 0,-13-12-9,18 16 1,1 1-1,-1-1 1,1 1-1,0-1 1,-1 0-1,1 1 0,0-1 1,-1 0-1,1 1 1,0-1-1,0 0 1,0 0-1,0 1 1,-1-1-1,1 0 1,0 0-1,0 1 1,1-1-1,-1 0 1,0 0-1,0 1 1,0-1-1,0 0 1,1 0-1,-1 1 1,0-1-1,1 0 0,-1 1 1,0-1-1,1 0 1,-1 1-1,1-1 1,-1 1-1,1-1 1,-1 1-1,1-1 1,-1 1-1,1-1 1,0 1-1,30-19-29,-24 15 32,12-4-10,-17 7 3,0 1 0,1-1 0,-1 0 0,0 0 0,0 0 0,1 0 0,-1 0 0,0-1-1,0 1 1,0-1 0,-1 1 0,1-1 0,0 0 0,2-2 0,-8 4-67,4 0 68,-1 0-1,1 0 1,0-1-1,-1 1 0,1 0 1,-1 0-1,1 0 0,-1 0 1,1 0-1,0 0 0,-1 0 1,1 0-1,-1 0 0,1 0 1,-1 0-1,1 0 0,0 0 1,-1 1-1,1-1 0,-1 0 1,1 0-1,0 0 0,-1 1 1,1-1-1,0 0 1,-1 0-1,1 1 0,0-1 1,-1 0-1,1 1 0,0-1 1,0 0-1,-1 1 0,1-1 1,0 0-1,0 1 0,-1 0 1,-15 27-63,16-28 66,0 1 0,0-1 1,-1 0-1,1 1 0,0-1 0,-1 0 0,1 1 0,0-1 0,0 0 1,0 1-1,-1-1 0,1 1 0,0-1 0,0 0 0,0 1 0,0-1 1,0 1-1,0-1 0,0 0 0,0 1 0,0-1 0,0 1 0,0-1 1,0 1-1,0-1 0,0 0 0,0 1 0,0 0 0,0 1 17,-8-1 68,1-3-59,0 0 0,0-1 0,0 0-1,0 0 1,1 0 0,0-1 0,-1 0 0,1 0 0,1-1 0,-1 0 0,1 0 0,-6-6 0,-47-28 28,3-9-65,53 45 12,0 1 0,-1 0-1,1-1 1,-1 1 0,0 0 0,1 0-1,-1 0 1,0 1 0,0-1-1,0 1 1,-6-2 0,-21-13 11,21 10-13,0 1 0,0 0 1,0 0-1,-1 1 0,0 0 0,0 0 0,0 1 0,-15-2 1,-4-3-38,28 8 39,1 0-1,-1 0 0,0 0 0,1 0 0,-1 0 0,0 0 1,1 0-1,-1 0 0,0-1 0,1 1 0,-1 0 0,0 0 0,1-1 1,-1 1-1,1 0 0,-1-1 0,1 1 0,-1-1 0,1 1 0,-1-1 1,1 1-1,-1-1 0,1 1 0,0-1 0,-1 0 0,1 1 0,0-1 1,-1 1-1,1-1 0,0 0 0,0 1 0,-1-1 0,1 0 1,0 1-1,0-1 0,0 0 0,0 0 0,0 1 0,0-1 0,0 0 1,0 1-1,1-1 0,-1 0 0,0 1 0,1-2 0,0 0 1,0 1 0,0-1 0,1 0-1,-1 1 1,1-1 0,-1 1 0,1-1-1,0 1 1,-1 0 0,1 0 0,0 0-1,0 0 1,3-2 0,37-9-35,87-15 1,-87 19 19,29-3 11,-38 7 0,39-11 0,-238 43-371,-110 25 266,241-48 130,28-4-6,7-3 1,6-4 7,-5 5-21,126-34 2,145-19 0,-194 39-211,-59 7 174,-19 8 33,0 0 0,0 0 0,0 0 0,0 1 0,0-1 0,0 0 0,0 0 0,0 0 0,0 0 0,0 0 0,0 1 0,0-1 0,0 0 0,0 0 0,0 0 0,1 0 0,-1 0 0,0 0 0,0 1 0,0-1 0,0 0 0,0 0 0,0 0 0,0 0 0,0 0 0,1 0 0,-1 0 0,0 0 0,0 0 0,0 1 0,0-1 0,0 0 0,0 0 0,1 0 0,-1 0 0,0 0 0,0 0 0,0 0 0,0 0 0,0 0 0,1 0 0,-1 0 0,0 0 0,0 0 0,0 0 0,0 0 0,0 0 0,1 0 0,-1 0 0,0-1 0,0 1 0,0 0 0,0 0 0,0 0 0,0 0 0,1 0 0,-1 0 0,0 0 0,0-1 0,0 2 0,-68 28-63,53-24 42,0 1 1,1 0-1,0 1 1,0 0-1,1 1 1,-22 17-1,19-11 17,-13 16-21,17-15-7,10-14 31,1 0 1,0 0-1,0 1 0,0-1 1,0 1-1,0-1 1,0 1-1,0-1 0,0 1 1,1-1-1,-1 1 0,0 0 1,1-1-1,0 1 0,-1 0 1,1 0-1,0-1 1,0 1-1,0 0 0,0 1 1,3-2 11,0-1 1,0 0 0,1-1 0,-1 1-1,0-1 1,0 1 0,5-3 0,-5 3-8,197-74 51,-200 74-55,8-3-9,0 0 1,0 1-1,0-1 1,12 0-1,-19 3-19,7 5-181,-12-3 207,1 1 0,0-1 0,0 1 0,0-1 0,1 1-1,-1 0 1,1 0 0,-1 0 0,1 0 0,0 1 0,0-1 0,0 1 0,1-1 0,-1 1 0,1-1 0,0 1 0,0 0 0,0 0 0,0 4 0,1-7 1,0 1 0,0-1 0,0 1 0,0-1 0,0 1 0,1-1 0,-1 1 0,0-1 0,1 0 0,0 1 0,-1-1 0,1 0 0,0 1 0,-1-1 0,1 0 0,0 0 0,0 0 0,0 0 0,0 0 0,0 0 0,0 0 0,0 0 0,1 0 0,-1 0 0,0 0 0,1-1 0,-1 1 0,0 0 0,1-1 0,1 1 0,21 9 30,-24-10-26,0 0 1,1 1-1,-1-1 1,0 0-1,1 0 0,-1 0 1,0 1-1,1-1 1,-1 0-1,0 0 1,1 0-1,-1 0 1,1 0-1,-1 0 0,0 0 1,1 0-1,-1 0 1,0 0-1,1 0 1,-1 0-1,1 0 1,-1 0-1,0 0 1,1 0-1,-1 0 0,0-1 1,1 1-1,-1 0 1,0 0-1,1 0 1,-1-1-1,1 1 1,9-5 123,-10 5-125,0 0 1,0 0 0,-1 0-1,1 0 1,0-1-1,0 1 1,0 0-1,0 0 1,0 0 0,0 0-1,0 0 1,0 0-1,0 0 1,-1 0-1,1 0 1,0 0 0,0-1-1,0 1 1,0 0-1,0 0 1,0 0 0,0 0-1,0 0 1,0 0-1,0-1 1,0 1-1,0 0 1,0 0 0,0 0-1,0 0 1,0 0-1,0 0 1,0-1 0,0 1-1,0 0 1,0 0-1,0 0 1,0 0-1,0 0 1,0 0 0,0 0-1,0-1 1,0 1-1,0 0 1,1 0 0,-1 0-1,0 0 1,0 0-1,-11-6 81,11 6-83,0 0 1,0 0 0,0 0 0,-1 0 0,1 0-1,0 0 1,0 0 0,-1 0 0,1 0-1,0 0 1,0-1 0,0 1 0,-1 0 0,1 0-1,0 0 1,0 0 0,0 0 0,0-1-1,-1 1 1,1 0 0,0 0 0,0 0 0,0-1-1,0 1 1,0 0 0,0 0 0,0 0-1,0-1 1,-1 1 0,1 0 0,0 0 0,0-1-1,0 1 1,0 0 0,0 0 0,0 0-1,0-1 1,0 1 0,0 0 0,0 0 0,1-1-1,-1 1 1,0 0 0,0 0 0,0 0-1,0-1 1,0 1 0,0 0 0,0 0 0,0 0-1,1-1 1,-1 1 0,0 0 0,0 0 0,0 0-1,0 0 1,1-1 0,-1 1 0,0 0-1,1 0 1,-1 0 0,0-1 0,1 1 0,-1 0-1,0 0 1,0-1 0,1 1 0,-1 0 0,0-1-1,0 1 1,0 0 0,1-1 0,-1 1 0,0 0-1,0-1 1,0 1 0,0 0 0,0-1 0,0 1-1,0 0 1,0-1 0,0 1 0,0-1 0,0 1 0,0 0-1,0-1 1,0 1 0,0 0 0,0-1 0,0 1-1,0-1 1,0 1 0,0 0 0,-1-1 0,1 1-1,0 0 1,0 0 0,0-1 0,-1 1 0,1 0-1,0-1 1,-1 1 0,-2-3-8,0 1-1,0 0 1,0 0 0,0 0-1,0 0 1,0 1 0,-1-1-1,1 1 1,0 0 0,-1 0-1,1 0 1,-1 0 0,0 1-1,1-1 1,-1 1 0,0 0-1,1 0 1,-1 0 0,1 1-1,-1-1 1,-5 2 0,-11 1-31,0 1 0,0 1 0,0 1 0,0 1 0,1 0 0,0 1 0,0 1 0,-28 19 0,46-27 41,-1 1-1,1-1 0,0 0 0,-1 1 1,1-1-1,0 0 0,-1 1 1,1-1-1,0 1 0,0 0 0,1-1 1,-1 1-1,0 0 0,0 0 1,1 0-1,-1-1 0,1 1 0,0 0 1,-1 0-1,1 0 0,0 0 1,0 0-1,0 0 0,1 2 1,-1-3 10,0 0 0,1 0 1,-1-1-1,1 1 1,-1 0-1,1 0 1,-1-1-1,1 1 0,-1-1 1,1 1-1,0 0 1,-1-1-1,1 1 0,0-1 1,-1 1-1,1-1 1,0 0-1,0 1 1,0-1-1,-1 0 0,1 0 1,0 1-1,0-1 1,0 0-1,0 0 1,-1 0-1,1 0 0,0 0 1,0 0-1,0 0 1,0 0-1,0 0 0,-1-1 1,1 1-1,0 0 1,1-1-1,1 1 40,0-1-1,0 1 0,-1-1 1,1 1-1,0-1 0,0 0 1,0-1-1,-1 1 0,5-3 1,13-26 258,-19 29-310,0 0 0,-1-1 0,1 1 0,0 0 0,-1-1 0,1 1 0,-1 0 0,0-1 0,1 1 0,-1-1 0,0 1 0,0-1 0,0 1 0,0-1 0,0 1 0,0-1 0,-1 1 0,1 0 0,0-1 0,-1 1 0,1-1 0,-1 1 0,0 0 0,1-1 0,-2 0 0,-15-37-39,16 38 39,1 0 1,-1 0-1,1 0 1,0 0 0,-1 0-1,1-1 1,0 1-1,0 0 1,-1 0-1,1 0 1,0 0 0,0 0-1,0 0 1,0-1-1,1 0 1,-2-7-86,-15 7-252,-16 1 40,14 0 174,0 1-1,0 0 1,0 2 0,0 0 0,0 1 0,-22 6 0,39-8 111,-1-1-1,1 1 1,-1 0 0,1-1 0,-1 1 0,1 0-1,0 0 1,-1 0 0,1 0 0,0 0 0,0 0-1,0 1 1,0-1 0,0 0 0,0 0 0,0 1-1,0-1 1,1 1 0,-1-1 0,-1 3 0,0 35-201,2-25 129,-18-24 47,-26-23 82,38 31-39,5 1-6,1 1 0,-1 0 0,1 0 1,-1 0-1,1-1 0,-1 1 0,1 0 1,-1-1-1,1 1 0,-1-1 0,1 1 1,-1 0-1,1-1 0,-1 1 0,1-1 1,0 1-1,-1-1 0,1 1 0,0-1 1,-1 0-1,1 1 0,0-1 0,0 1 1,0-1-1,0 0 0,-1 1 0,1-1 1,0 1-1,0-1 0,0 0 0,0 1 1,0-1-1,1 0 0,41-24 62,-41 25-58,1-1 0,0 0 0,-1 0 1,1 0-1,-1 0 0,1 0 0,-1-1 1,1 1-1,-1 0 0,0-1 0,0 1 0,0-1 1,1 1-1,-1-1 0,-1 1 0,3-4 1,-2-4 9,0 0 1,0 1-1,0-1 1,-2-9-1,1 6 1,1 10-14,-1 1 0,1-1-1,0 1 1,0 0-1,0-1 1,-1 1 0,1 0-1,1-1 1,-1 1-1,0 0 1,0 0-1,0 0 1,1 0 0,-1 0-1,0 0 1,1 1-1,-1-1 1,1 0 0,-1 1-1,1-1 1,1 0-1,21-13-37,-22 11 29,1 1 1,-1 0-1,1 0 0,0 0 1,0 1-1,0-1 0,-1 1 1,2-1-1,5-1 0,19-11 15,-25 12-2,-1 0-1,1 0 0,0 1 1,0-1-1,1 1 0,-1-1 0,0 1 1,0 0-1,4 0 0,20-9 13,68-29-19,-43 14-7,-46 23 9,0-1 1,-1 1 0,1 0-1,0 0 1,11-1-1,7-3 6,-7-3 9,-10 9-2,1-1-1,-1 0 1,0-1 0,13-4-1,-13 4 1,-1 0-1,1 0 0,0 1 0,11-1 1,53-8-24,-52 8 57,-12 1-20,-1 0 0,0 0 0,0 1 0,0 0 1,12 1-1,28 13 143,-38-8-152,-7-6-17,-1 0 0,1 1 0,-1-1-1,0 0 1,1 0 0,-1 1 0,1-1-1,-1 1 1,0-1 0,1 0-1,-1 1 1,0-1 0,1 1 0,-1-1-1,0 1 1,0-1 0,0 1 0,1-1-1,-1 1 1,0-1 0,0 1-1,0-1 1,0 1 0,0 0 0,0-1-1,0 1 1,0-1 0,0 1 0,0 0-1,-6 8 2,-1 0-1,0 0 0,0 0 1,-1-1-1,0 0 0,0-1 1,-1 0-1,0 0 0,0-1 1,-15 8-1,10-6-2,-1 0-1,-1-1 1,0-1 0,-27 8-1,-41 6-26,-94 18 19,128-33 128,48-5-81,6-3-22,0-1 0,0 1 0,1 0 0,-1 0 0,1 1 0,0-1 0,-1 1 0,1 0 0,0 1 0,0-1 0,7-1 0,13-6-1,24-12-12,-16 6 8,1 1 1,48-13-1,-2 4 8,-47 17 45,-83 30 64,-115 40-25,162-63-102,-262 81 34,247-73-1,17-9-24,0 1-1,0 0 0,0 0 1,0-1-1,-1 1 0,1-1 1,0 1-1,0-1 0,0 1 1,-1-1-1,1 0 0,0 1 1,0-1-1,-1 0 0,1 0 1,0 0-1,-1 0 0,1 0 1,-1-1-1,0 0 56,15-10-13,1 1 0,0 0 0,0 0 0,23-10-1,-15 7-31,6 1-32,0 1-1,0 2 1,1 0-1,0 2 1,54-6 0,-69 10 6,0 1 1,0 1 0,0 0-1,1 1 1,-1 1 0,0 0-1,17 4 1,-29-5 7,-1 0 1,1 1-1,-1-1 0,1 1 1,-1-1-1,1 1 1,-1 0-1,1 0 0,-1 0 1,0 0-1,1 0 1,-1 0-1,0 0 0,0 0 1,1 0-1,-1 1 1,0-1-1,-1 0 0,1 1 1,0-1-1,0 1 1,0-1-1,-1 1 0,1 0 1,-1-1-1,1 4 1,-1-3 1,0 1 0,0 0 0,0 0 0,-1 0 0,1 0 0,-1 0 0,0-1 0,1 1 0,-1 0 0,-1 0 0,1-1 0,0 1 0,-1-1 0,-2 4 0,-7 13-5,10-16 1,-1 0 0,1 0 0,-1-1 0,0 1 0,0-1-1,0 1 1,0-1 0,0 1 0,-1-1 0,-3 3 0,-5 3-1,-7 6-13,-34 19 1,46-29 11,-1-1 0,0 0 1,0 0-1,-1-1 0,1 0 0,-1 0 1,1-1-1,-1 1 0,-9-1 0,3 0 17,-18-1 86,32-1-98,-1 1 1,1 0-1,-1 0 1,0-1-1,1 1 0,-1-1 1,1 1-1,-1 0 1,1-1-1,-1 1 1,1-1-1,0 0 0,-1 1 1,1-1-1,-1 1 1,1-1-1,0 1 1,0-1-1,-1 0 0,1 1 1,0-1-1,0 0 1,0 1-1,0-1 1,0 0-1,-1 1 1,1-1-1,1 0 0,-1 1 1,0-1-1,0 0 1,0 1-1,0-1 1,0 0-1,0 1 0,1-1 1,-1 1-1,0-1 1,1 0-1,-1 1 1,0-1-1,1 1 0,0-2 1,1-2 1,1 0 1,0 0 0,0 0-1,0 1 1,0-1-1,1 1 1,-1-1 0,1 1-1,0 0 1,7-4-1,51-26 4,-31 17-11,117-52-43,-112 53 58,-26 12-4,0 0 0,1 0 0,0 1 0,-1 0 0,1 1 0,0 0 0,0 1 0,15 1 0,-25-1-5,0 0-1,0 0 0,0 0 1,0 0-1,0 0 0,0 1 1,0-1-1,0 0 0,0 1 1,0-1-1,0 0 0,0 1 1,0-1-1,0 1 0,0 0 1,-1-1-1,1 1 0,0 0 1,0-1-1,-1 1 0,1 0 1,0 0-1,-1 0 1,1 0-1,-1 0 0,1-1 1,-1 1-1,0 0 0,1 0 1,-1 0-1,0 0 0,1 0 1,-1 0-1,0 0 0,0 0 1,0 0-1,0 1 0,0-1 1,0 0-1,0 0 0,-1 0 1,1 0-1,0 0 0,0 0 1,-1 0-1,1 0 0,-1-1 1,0 3-1,-2 2 2,0 0 0,0 0 0,0-1 0,-1 1 0,0-1 0,0 0 1,0 0-1,-6 5 0,-13 8-3,0-2 1,0 0 0,-2-1 0,0-2 0,0 0 0,-1-2-1,-46 12 1,-41 7 151,112-29-149,1 1 1,-1-1 0,0 0 0,0 1-1,0-1 1,0 0 0,0 1 0,0-1-1,0 0 1,0 0 0,0 0 0,0 0-1,0 0 1,0 0 0,0 0 0,0 0-1,0-1 1,0 1 0,0 0 0,0 0-1,1-1 1,-1 1 0,0-1 0,0 1-1,0-1 1,0 1 0,0-1 0,1 1-1,-1-1 1,0 0 0,1 1 0,-1-1 0,0 0-1,1 0 1,-1 0 0,1 1 0,-1-1-1,1 0 1,-1 0 0,1 0 0,0 0-1,0 0 1,-1 0 0,1 0 0,0 0-1,0 0 1,0 0 0,0 0 0,0 0-1,0 0 1,0 0 0,1-1-1,-1-4-3,1 0 0,0 1-1,1-1 1,-1 1-1,1-1 1,0 1 0,5-9-1,4-16 2,-10 26-1,1-1-1,-1 1 0,1 0 0,-1 0 1,1-1-1,1 1 0,1-3 0,75-97-77,-79 104 76,0 0 0,0-1 0,0 1 0,0 0 0,0-1 0,0 1 0,1 0 0,-1-1 0,0 1 0,0 0 0,0-1 0,1 1 0,-1 0 0,0-1 0,1 1 0,-1 0 0,0 0 0,0-1 0,1 1 0,-1 0 0,0 0 0,1 0 0,-1 0 0,1-1 0,-1 1 0,0 0 0,1 0 0,-1 0 0,0 0 0,1 0 0,-1 0 0,1 0 0,-1 0 0,0 0 0,1 0 0,-1 0 0,1 0 0,-1 0 0,0 1 0,1-1 0,-1 0 0,0 0 0,1 0 0,-1 0 0,0 1 0,1-1 0,1 23 1,-13 33 5,6-34 7,3-13-12,-1 0-1,1 0 1,-1-1-1,-6 13 1,5-14-8,1 0 0,0 0 1,1 0-1,-4 15 0,5-17 0,0 0 0,0 1 0,-1-1 0,0 0 0,0 0 0,0 0 0,-1 0 0,1 0 0,-6 6 0,3-4-27,-8 7-106,13-14 137,-1 0 0,1 0 0,-1 1 0,1-1 0,-1 0 0,0 0 0,1 0 0,-1 0 0,1 0 0,-1 0 0,0 0 0,1 0 0,-1 0 0,1 0 1,-1-1-1,1 1 0,-1 0 0,0 0 0,1 0 0,-1-1 0,1 1 0,-1 0 0,1-1 0,-1 1 0,1 0 0,0-1 0,-1 1 0,1-1 0,-1 1 0,1-1 0,-1 0 0,0-2-4,0 0 0,1 0 1,-1 0-1,1-1 0,-1 1 1,1 0-1,0 0 0,0 0 1,1 0-1,0-4 0,0-5-22,-1 8 20,1-1-1,0 1 1,0-1-1,0 1 1,1-1-1,0 1 1,-1 0 0,1 0-1,1 0 1,-1 0-1,1 0 1,5-6-1,41-42-15,-46 50 25,6-6 9,0 1 1,1 1 0,-1-1-1,1 2 1,1-1-1,15-5 1,-8 3-2,-17 7-11,0 0 0,1 0 0,-1 0 0,0 0 0,1 0 0,-1 0 0,1 1 0,-1-1 0,1 1 0,0-1 0,-1 1 0,1-1 0,-1 1 0,1 0 0,0 0 0,-1 0 0,1 0 0,0 0 0,-1 0 0,1 0 0,0 1 0,-1-1 0,1 1 0,-1-1 0,1 1 0,0-1 0,-1 1-1,0 0 1,1 0 0,-1 0 0,1 0 0,-1 0 0,0 0 0,2 2 0,-1-1 2,-1 0 1,0 1-1,1-1 0,-1 0 0,0 1 0,-1-1 1,1 1-1,0-1 0,-1 1 0,1-1 0,-1 1 1,0 0-1,0-1 0,0 1 0,0-1 0,0 1 1,-1-1-1,1 1 0,-1 0 0,-1 3 0,-2 7 5,-1 0 0,-10 19 0,14-29-5,-5 5 5,1 1-1,-1-1 1,0 1 0,-1-2 0,0 1 0,0-1 0,-1 0 0,0 0 0,0-1 0,-10 6 0,-5 2 11,0-2 0,-44 16 1,33-19 5,33-9-13,-1 0-1,1 0 0,-1-1 0,1 1 0,-1 0 0,1-1 0,0 1 0,-1-1 0,1 0 0,0 1 0,-1-1 0,1 0 1,0 0-1,0 0 0,-1 0 0,1 0 0,0 0 0,-1-2 0,2 0 7,1-1 0,0 1 0,0-1 0,1 1 0,-1 0 0,1 0 1,0 0-1,4-6 0,9-15-3,-11 17-11,0 0 0,1 0 0,0 0 0,0 1 1,9-8-1,12-9 6,-14 12-6,0 0 0,1 0 0,0 2 0,1-1 0,0 2 0,1 0 0,23-10 0,-24 13 17,0 1-1,0 0 1,1 1-1,-1 0 1,17 0-1,-27 3-2,0 0 1,1 0-1,-1 1 0,0-1 0,0 1 0,0 0 0,0 0 1,0 0-1,-1 1 0,1-1 0,0 1 0,0 0 0,-1 0 1,1 0-1,-1 0 0,0 1 0,0 0 0,0-1 0,0 1 0,0 0 1,0 1-1,-1-1 0,4 6 0,-3-4-8,-1 0 1,1 0-1,-1 0 0,0 1 0,0-1 0,-1 1 0,0-1 1,0 1-1,0 0 0,0-1 0,-1 1 0,0 0 1,0 0-1,-1-1 0,0 1 0,0 0 0,0-1 1,0 1-1,-1-1 0,0 1 0,0-1 0,-1 0 1,0 0-1,1 0 0,-7 8 0,-1 0-4,0-1-1,-1-1 1,0 1-1,-1-2 1,0 0-1,-1 0 1,0-1-1,-15 8 1,19-12-8,-3 2-3,0-1 1,0 0 0,-1 0-1,-17 4 1,1-1-13,-41 10-15,65-18 25,1-1 0,0 1 0,-1-1 0,1 0 0,-1 0 0,1-1 0,-1 1 0,1-1 0,-1 0 0,1 0 0,0-1 0,-1 1 0,-3-3 0,7 4 8,1-1 1,-1 1-1,1-1 0,-1 1 1,0-1-1,1 1 0,-1-1 1,1 1-1,0-1 0,-1 1 0,1-1 1,-1 0-1,1 1 0,0-1 1,0 0-1,-1 1 0,1-1 1,0 0-1,0 0 0,0 1 0,0-1 1,0 0-1,0 1 0,0-1 1,0 0-1,0 0 0,0 1 1,0-1-1,0 0 0,0 1 1,1-1-1,-1 0 0,0 1 0,1-1 1,-1 0-1,0 1 0,1-1 1,-1 0-1,1 1 0,-1-1 1,1 0-1,27-30-40,-17 21 23,3-2 11,0 0-1,1 1 1,0 1 0,1 1-1,0 0 1,1 1 0,24-8-1,40-13 7,139-31 0,-183 54-17,-35 5 16,0 1 1,0 0-1,-1 0 1,1 0-1,0 0 1,0 0-1,0 0 1,-1 0-1,1 1 0,0-1 1,0 1-1,-1-1 1,1 1-1,-1 0 1,1 0-1,2 1 1,-4-1 2,0-1 1,0 1 0,0 0-1,0-1 1,0 1 0,0 0-1,0-1 1,0 1 0,0 0-1,0-1 1,-1 1 0,1 0-1,0-1 1,0 1 0,-1-1-1,1 1 1,0 0 0,-1-1-1,1 1 1,-1-1 0,1 1-1,0-1 1,-1 1 0,1-1-1,-1 0 1,0 1 0,1-1-1,-1 0 1,0 1-1,-21 15 3,20-14-3,-73 50 5,-138 71-1,153-97-2,-122 36 1,172-59 1,-23 4 23,32-7-26,0 0 1,0 0 0,0 0 0,-1 0-1,1-1 1,0 1 0,0 0 0,0-1-1,0 1 1,0-1 0,0 1-1,0-1 1,0 1 0,0-1 0,0 0-1,0 1 1,0-1 0,0 0 0,0 0-1,0 0 1,1 0 0,-1 0 0,-1-1-1,3-2 0,1 1 0,-1-1 0,1 1 0,-1 0 0,1 0 0,0 0 0,0 0 0,1 0 0,-1 0 0,5-4 0,-6 6 0,18-17-12,1 0 0,0 2 0,1 0 0,39-21 0,-10 6-9,-28 18-29,41-18 1,-2 2-48,-59 28 96,-1-1-1,1 1 1,0 0-1,0 0 1,0 1-1,0-1 1,0 0 0,0 1-1,0-1 1,0 1-1,0 0 1,0-1 0,0 1-1,0 0 1,0 0-1,1 0 1,-1 1-1,0-1 1,2 1 0,-2 0 2,-1 0 1,0 0 0,1 0-1,-1 0 1,0 0 0,0 0-1,0 0 1,0 0 0,0 1-1,0-1 1,0 0 0,0 1-1,0-1 1,0 1-1,-1-1 1,1 1 0,-1-1-1,1 1 1,-1 1 0,2 3 2,-2 1 1,1-1 0,-1 0 0,0 0-1,0 1 1,-1-1 0,0 0-1,0 0 1,0 0 0,-1 0 0,-3 8-1,-2 4 1,-10 17-2,8-23-7,-1-1-1,0 0 0,-1-1 1,0 0-1,-1-1 1,0 0-1,0-1 0,-22 11 1,11-8-7,0-2-1,-1-1 1,0-1 0,-33 6 0,56-13 3,-1 1 0,1-1-1,0 0 1,0 0 0,0 1 0,-1-1-1,1 0 1,0 0 0,-1 0 0,1-1 0,0 1-1,0 0 1,0 0 0,-1-1 0,1 1 0,0 0-1,0-1 1,0 1 0,0-1 0,-1 0 0,1 1-1,-2-3 1,3 2-11,-1 0-1,1 0 1,-1 0-1,1 0 0,0 0 1,-1-1-1,1 1 1,0 0-1,0 0 1,0-1-1,-1 1 1,1 0-1,1 0 1,-1-1-1,0 1 1,0 0-1,0 0 1,1-3-1,1-1-45,0 0 0,1-1 1,-1 1-1,1 0 0,0 1 0,0-1 0,0 0 0,1 1 1,7-8-1,28-21-137,1 2 0,53-31 0,-86 58 197,-1 1-1,0 0 1,1 1 0,10-3-1,-16 4 10,0 1 0,0 0 0,1-1 1,-1 1-1,0 0 0,0 0 0,1 0 0,-1-1 0,0 2 0,0-1 0,1 0 0,-1 0 0,0 0 1,0 0-1,1 1 0,-1-1 0,0 1 0,0-1 0,0 1 0,0-1 0,0 1 0,0 0 0,0-1 1,0 1-1,0 0 0,0 0 0,0 0 0,0 0 0,0-1 0,0 3 0,2 1 8,-1 0 1,0 0-1,0 1 0,-1-1 0,1 1 0,-1-1 0,0 1 0,0 0 1,0-1-1,-1 1 0,0 0 0,0-1 0,0 1 0,0 0 0,-1 0 0,0-1 1,0 1-1,0-1 0,-3 8 0,-4 6-4,6-14-8,0 0 1,0 0-1,0 0 0,0 0 0,-1-1 0,1 1 0,-1-1 0,0 1 0,-4 3 0,-3 3 4,0-1-1,-1 0 0,0-1 1,0 0-1,0-1 0,-1 0 1,0-1-1,-1 0 0,-24 7 1,35-12-12,-1-1 0,0 1 1,1 0-1,-1-1 0,0 0 1,1 0-1,-1 0 1,-4 0-1,6-1 6,1 1 0,-1 0 1,1 0-1,-1-1 0,1 1 1,-1 0-1,1-1 0,-1 1 0,1 0 1,-1-1-1,1 1 0,0-1 1,-1 1-1,1-1 0,0 1 0,-1-1 1,1 1-1,0-1 0,0 1 0,-1-1 1,1 1-1,0-1 0,0 0 1,0 1-1,0-1 0,0 1 0,0-1 1,0 0-1,0 1 0,0-1 0,0 1 1,0-1-1,0 0 0,0 1 1,0-1-1,0 1 0,1-1 0,-1 1 1,0-1-1,1 1 0,-1-1 1,0 1-1,1-1 0,-1 1 0,1-1 1,4-7-3,1 0 0,0 1 0,1 0 1,0 0-1,12-10 0,7-4 6,0 1-1,1 1 1,0 1 0,2 2 0,0 1-1,49-18 1,-69 29 30,0 0 0,1 2 0,-1-1 0,1 1 1,-1 0-1,1 1 0,0 0 0,-1 1 0,1 0 0,0 0 0,0 1 0,15 3 0,-23-3-28,-1-1-1,1 0 1,-1 1-1,1-1 0,-1 1 1,0-1-1,1 1 0,-1-1 1,0 1-1,0 0 1,1 0-1,-1 0 0,0 0 1,0 0-1,0 0 0,0 0 1,0 0-1,0 0 1,0 0-1,-1 0 0,1 1 1,0-1-1,-1 0 1,1 1-1,-1-1 0,1 0 1,-1 1-1,1-1 0,-1 1 1,0-1-1,0 1 1,0-1-1,0 1 0,0-1 1,0 1-1,0-1 0,0 0 1,-1 1-1,1-1 1,-1 1-1,1-1 0,-2 2 1,-4 5-6,0-1 1,-1 0 0,0-1-1,0 0 1,-1 0 0,0 0-1,0-1 1,0 0 0,-16 6-1,-12 4-8,-40 10 0,59-19 13,-134 31-53,26-8-51,119-28 98,9-5-6,7-2-7,48-24-14,96-33 0,-43 20 21,35-9-21,-83 31 23,14 7 15,-76 13-6,1 1 1,-1 0-1,1 0 1,-1 0-1,1 0 1,-1 0-1,1 1 1,-1-1-1,1 0 0,-1 1 1,1-1-1,-1 1 1,0-1-1,3 2 1,-3-1-1,-1-1 0,1 0 0,-1 1 0,1-1 0,0 0 0,-1 1-1,1-1 1,-1 1 0,1-1 0,-1 1 0,0-1 0,1 1 0,-1-1 0,1 1 0,-1-1 0,0 1 0,1-1 0,-1 1 0,0 0 0,0-1 0,0 1 0,1 0 0,-1-1 0,0 1-1,0 0 1,0-1 0,0 1 0,0 0 0,0-1 0,0 1 0,0 0 0,-1 0 0,-2 7 9,-1 0 1,0 0-1,0 0 1,-1-1-1,0 0 0,0 0 1,-1 0-1,0-1 1,0 1-1,-12 8 0,-17 8 40,0-1 0,-1-1-1,-1-3 1,-55 20 0,57-26-15,17-5 44,-1-1 1,1-1 0,-1 0 0,0-2 0,-36 3 0,54-6-76,1 0 0,-1 0-1,1 0 1,0 0-1,-1 0 1,1 0 0,0 0-1,-1 0 1,1 0 0,-1 0-1,1-1 1,0 1 0,-1 0-1,1 0 1,0 0-1,-1-1 1,1 1 0,0 0-1,0 0 1,-1-1 0,1 1-1,0 0 1,0 0 0,-1-1-1,1 1 1,0 0 0,0-1-1,0 1 1,-1 0-1,1-1 1,0 1 0,0-1-1,0 1 1,2-18 53,16-15-75,5 10 9,1 1-1,1 1 1,1 2-1,1 0 1,37-19-1,136-64 1,-192 98 13,1 0 0,-1 1 0,1 0-1,0 0 1,0 1 0,0 0 0,0 1 0,0 0-1,15 0 1,-21 2 2,1 1-1,-1 0 0,0 0 1,0 1-1,0-1 1,0 0-1,0 1 1,0 0-1,-1 0 0,1 0 1,-1 0-1,0 0 1,0 0-1,2 4 0,-4-6-6,1 0 0,-1 0-1,0 0 1,1 1-1,-1-1 1,0 0 0,0 0-1,0 0 1,0 0-1,0 0 1,0 1 0,0-1-1,-1 0 1,1 0-1,0 0 1,-1 0-1,1 0 1,-1 0 0,1 0-1,-1 0 1,1 0-1,-1 0 1,-1 2 0,-19 19-5,9-15 6,0 1 0,0-2 0,-1 0 0,0 0 0,0-1 0,0-1 0,-26 6 0,-103 8-61,117-16 30,21-1 25,-57 1-69,56-2 66,1 0 0,0-1 0,0 1 0,0-1 0,0 0 0,0 0 0,0 0 0,0-1 0,0 1 0,1-1 0,-1 0 1,-4-3-1,7 4 6,0 0 1,1 1 0,-1-1-1,1 0 1,-1 1 0,1-1-1,-1 0 1,1 0 0,0 0-1,-1 1 1,1-1-1,0 0 1,-1 0 0,1 0-1,0 0 1,0 0 0,0 1-1,0-1 1,0 0 0,0 0-1,0 0 1,0 0 0,1-1-1,11-25-32,25-17 5,-22 32 31,0 0 0,1 1 0,0 1 0,1 0 1,33-14-1,-24 10-10,-19 9 8,0 1 1,1 0-1,-1 0 1,12-3-1,-18 7 2,0-1 1,1 1 0,-1 0-1,0 0 1,1-1-1,-1 1 1,0 0 0,1 0-1,-1 0 1,1 0 0,-1 1-1,0-1 1,1 0-1,-1 1 1,0-1 0,1 0-1,-1 1 1,0 0-1,0-1 1,1 1 0,-1 0-1,0-1 1,0 1-1,0 0 1,0 0 0,0 0-1,0 0 1,0 0-1,0 0 1,1 3 0,9 35 26,-10-36-30,0 0-1,0 0 1,0 0 0,-1 0 0,1 0-1,-1 0 1,0 0 0,0 0-1,0 0 1,0 0 0,0 0 0,-1 0-1,1 0 1,-1 0 0,0 0 0,0 0-1,0 0 1,-1-1 0,1 1 0,0 0-1,-1-1 1,0 1 0,0-1-1,0 1 1,0-1 0,0 0 0,0 0-1,0 0 1,-1 0 0,1 0 0,-1-1-1,1 1 1,-1-1 0,0 1-1,0-1 1,1 0 0,-1 0 0,0 0-1,0 0 1,0-1 0,-4 1 0,-7 2-17,-28 5-26,41-8 42,0 0 1,0 0-1,0 0 1,0 0-1,0 0 0,1 0 1,-1 0-1,0 0 1,0-1-1,0 1 1,0 0-1,1 0 1,-1-1-1,0 1 0,0-1 1,0 1-1,1-1 1,-1 1-1,0-1 1,1 1-1,-1-1 1,0 1-1,1-1 0,-1 0 1,1 1-1,-1-1 1,1 0-1,-1 0 1,1 1-1,0-1 1,-1 0-1,1 0 0,0 0 1,0 1-1,-1-1 1,1 0-1,0 0 1,0 0-1,0-1 1,1-2-7,-1 0 0,1 0 0,0 0 1,0 0-1,1 1 0,-1-1 1,1 0-1,0 1 0,0-1 1,0 1-1,0-1 0,5-4 0,39-41-33,-22 25 35,-24 24 10,0-1 0,1 1 0,-1 0 0,0-1 0,1 1 0,-1 0 0,0 0 0,0-1 0,1 1 0,-1 0 1,0 0-1,1 0 0,-1-1 0,0 1 0,1 0 0,-1 0 0,1 0 0,-1 0 0,0 0 0,1 0 1,-1 0-1,1 0 0,-1 0 0,0 0 0,1 0 0,-1 0 0,1 0 0,-1 0 0,0 0 0,1 0 1,-1 0-1,0 0 0,1 0 0,-1 1 0,1-1 0,-1 0 0,0 0 0,1 0 0,-1 1 0,12 19 40,-10-13-49,0 0 0,0 0 0,0 1 0,0 13 0,-1-19 5,-1 0-1,0 0 1,0 1-1,0-1 1,0 0-1,-1 0 1,1 1 0,0-1-1,-1 0 1,0 0-1,1 0 1,-1 1-1,0-1 1,0 0-1,0 0 1,0 0-1,-1 0 1,1-1 0,-1 1-1,1 0 1,-1-1-1,1 1 1,-1-1-1,0 1 1,0-1-1,0 0 1,0 1-1,0-1 1,0 0 0,0 0-1,0-1 1,0 1-1,0 0 1,-3 0-1,-4 4-7,-2 2-41,11-6 46,-1-1 1,1 0-1,0 0 1,0 0-1,0 0 1,0 0-1,0 0 1,0 0-1,-1 0 1,1 0-1,0 0 1,0 0-1,0 0 0,0 0 1,0 0-1,-1 0 1,1 0-1,0 0 1,0 0-1,0 0 1,0 0-1,0 0 1,-1 0-1,1 0 1,0 0-1,0 0 1,0 0-1,0 0 1,0 0-1,-1 0 1,1 0-1,0 0 0,0 0 1,0 0-1,0 0 1,0-1-1,0 1 1,0 0-1,-1 0 1,1 0-1,0 0 1,0 0-1,0 0 1,0-1-1,0 1 1,0 0-1,0 0 1,0 0-1,0 0 1,0 0-1,0-1 0,0 1 1,0 0-1,0 0 1,0 0-1,0 0 1,19-22-221,-15 17 211,1-1 1,0 1-1,1-1 0,-1 2 0,1-1 0,0 0 1,11-5-1,7-6-6,-13 8 32,2 1-1,-1 0 0,1 0 1,-1 2-1,2 0 1,-1 0-1,1 1 1,-1 1-1,1 0 1,0 1-1,15-1 0,-29 3-9,1 0 0,-1 0-1,0 0 1,1 0-1,-1 0 1,1 0-1,-1 0 1,0 0 0,1 1-1,-1-1 1,0 0-1,1 0 1,-1 0-1,0 0 1,1 1 0,-1-1-1,0 0 1,1 0-1,-1 1 1,0-1-1,0 0 1,1 0-1,-1 1 1,0-1 0,0 0-1,0 1 1,1-1-1,-1 0 1,0 1-1,0-1 1,0 1 0,0-1-1,0 0 1,0 1-1,0-1 1,1 0-1,-1 1 1,0-1 0,-1 1-1,1-1 1,0 0-1,0 1 1,-6 21 62,3-10-40,2-7-23,-1 0 1,1-1 0,-1 1-1,0 0 1,0-1 0,0 1-1,-1-1 1,1 0 0,-1 0-1,0 0 1,-1 0 0,1 0-1,-1-1 1,-6 6 0,-16 20 24,23-25-23,-1 0 0,1-1 0,-1 1 0,0-1 0,-1 0 0,-8 6 0,-11 8 14,19-14-2,1-1-1,-1 1 1,0-1-1,0 0 0,0 0 1,0-1-1,0 1 1,0-1-1,-1 0 1,1-1-1,-8 1 1,12-2-11,1 0 0,0 0 1,-1 0-1,1 0 0,0 0 1,0 0-1,0 0 0,0 0 0,0 0 1,0 0-1,0 0 0,0 0 1,0 0-1,1 0 0,-1-1 1,1 0-3,2-3-10,1 1 0,1-1 1,-1 1-1,1 0 0,-1 0 1,1 0-1,7-4 0,15-12-3,41-33 12,-16 13-14,-19 19 1,-32 21 10,-1 0 0,0 0 0,0 0 0,0 0 0,0 0 0,0 0 0,0 0 1,0 0-1,0 0 0,0 0 0,0 1 0,0-1 0,0 0 0,0 0 0,0 0 0,0 0 1,0 0-1,1 0 0,-1 0 0,0 0 0,0 0 0,0 0 0,0 0 0,0 0 1,0 0-1,0 0 0,0 0 0,0 0 0,0 0 0,0 0 0,1 0 0,-1 0 0,-11 11 10,4-4-6,1-1 0,0 1 1,1 0-1,-6 8 0,-29 34 20,37-46-30,1 0-1,0 0 1,-1 0-1,1 0 1,-1-1-1,0 1 1,0-1-1,0 0 1,0 1-1,0-2 1,-6 4-1,-41 15-91,50-20 98,-16 2-171,12-6 54,8-9 47,-2 11 62,1-3-4,-1 0-1,2 0 1,-1 0-1,1 0 0,-1 0 1,1 1-1,1 0 1,-1 0-1,1 0 1,7-5-1,-3 3-10,-7 5 21,0-1 0,0 1 0,0-1 0,0 1 0,0 0-1,0 0 1,0 0 0,0 0 0,1 0 0,-1 1 0,0-1 0,1 1 0,-1-1 0,1 1 0,-1 0 0,0 0 0,1 0-1,-1 0 1,1 0 0,-1 1 0,0-1 0,1 1 0,-1 0 0,0-1 0,4 3 0,-4-2 6,0 0 0,0 0 1,-1 1-1,1-1 0,0 1 0,0-1 1,-1 1-1,1-1 0,-1 1 1,0 0-1,1 0 0,-1 0 0,0 0 1,0 0-1,0 0 0,-1 0 1,1 0-1,0 0 0,-1 0 0,1 1 1,-1-1-1,0 0 0,1 0 1,-1 0-1,0 1 0,-1-1 0,1 0 1,0 0-1,-1 1 0,1-1 1,-1 0-1,-1 4 0,-1 1-2,0 1 0,0 0 0,-1-1 1,0 0-1,0 0 0,-1 0 0,0 0 0,0-1 0,0 0 0,-1 0 0,-6 5 0,-3 0 2,5-3-4,-2 0-1,1-1 0,-1-1 1,0 1-1,-22 7 0,25-11-3,-46 14-20,50-16 9,-1 0 0,1 0 0,0 0 0,0-1 0,-1 0 0,1 0 1,0 0-1,-9-2 0,13 2 12,1 0 0,-1 0 0,0-1 0,1 1 0,-1 0 0,0-1 0,1 1-1,-1-1 1,0 1 0,1-1 0,-1 1 0,1-1 0,-1 1 0,1-1 0,-1 0 0,1 1 0,0-1 0,-1 0 0,1 1 0,0-1 0,-1 0 0,1 1 0,0-1 0,0 0 0,0 0 0,0 1 0,-1-1 0,1 0 0,0 0 0,0 1 0,1-1 0,-1 0 0,0 0 0,0 1-1,0-1 1,0 0 0,1 0 0,-1 1 0,0-1 0,1 0 0,-1 1 0,0-1 0,1 0 0,-1 1 0,1-1 0,0 0 0,22-28-38,-10 16 33,0 1 0,1 1 0,0 0 0,1 1 0,0 0 0,0 1 0,1 1 0,1 0 0,26-8 0,-6 6 0,56-15 31,-82 23-4,0 0 0,0 1 0,1 1 1,-1 0-1,0 0 0,16 3 0,-25-3-13,-1 0 0,0 0 0,1 0-1,-1 1 1,1-1 0,-1 0 0,0 1 0,1-1 0,-1 1-1,0-1 1,1 1 0,-1 0 0,0-1 0,0 1 0,0 0 0,0 0-1,0 0 1,0 0 0,0 0 0,0 0 0,0 0 0,0 0-1,0 1 1,-1-1 0,2 3 0,-2-2 1,0 0 0,0 0 0,0 0 0,-1 0 0,1 0 1,-1 0-1,1 0 0,-1 0 0,0 0 0,1-1 0,-1 1 0,0 0 0,0 0 0,-1-1 0,-1 4 0,-5 4 9,0 1-1,0-1 0,-1-1 1,0 0-1,-1 0 0,1-1 1,-16 9-1,-83 38 61,92-47-65,-11 4 1,0-2-1,-1 0 1,0-2 0,-34 5 0,55-12-2,1 1 0,-1-1 1,0-1-1,-11-1 0,18 2-8,-1 0 1,0 0-1,0 0 0,0-1 0,0 1 1,0 0-1,0-1 0,0 1 0,0-1 1,0 1-1,1-1 0,-1 1 0,0-1 1,0 1-1,-1-2 0,2 1-2,0 0 1,0 1-1,0-1 1,0 1-1,0-1 1,0 0-1,0 1 1,0-1-1,0 1 1,1-1-1,-1 1 1,0-1-1,0 0 1,0 1-1,1-1 0,-1 1 1,0-1-1,0 1 1,1-1-1,-1 1 1,1 0-1,-1-1 1,0 1-1,1-1 1,-1 1-1,1 0 1,-1-1-1,1 1 0,0-1 1,42-47-33,-1 16 3,0 2-1,65-35 1,-103 64 34,-1 0 1,1 0 0,-1 0-1,1 1 1,-1-1-1,1 1 1,-1 0-1,1 0 1,-1 0-1,1 0 1,-1 1 0,7 1-1,-9-2 4,1 0-1,0 1 0,-1-1 1,1 1-1,0-1 1,-1 1-1,1-1 1,-1 1-1,1 0 1,-1 0-1,1-1 1,-1 1-1,0 0 0,1 1 1,-1-1-1,0 0 1,0 0-1,0 0 1,0 1-1,0-1 1,0 1-1,0-1 1,0 1-1,0-1 0,-1 1 1,1-1-1,-1 1 1,1 2-1,8 39 92,-9-38-103,0 0 0,-1 1-1,0-1 1,1 0 0,-2 0 0,1 1-1,-1-1 1,1 0 0,-1 0 0,-1-1-1,1 1 1,-1 0 0,0-1 0,0 1-1,0-1 1,0 0 0,-1 0-1,-5 4 1,1-1-11,-1-1-1,0 0 0,0-1 1,-1 0-1,1 0 1,-1-1-1,0-1 1,-12 4-1,21-7-5,0 1 0,-1-1 0,1 1 0,0-1 0,0 0 0,-1 1 0,1-1 1,0 0-1,-1 0 0,1 0 0,0 0 0,-1 0 0,1 0 0,0-1 0,-1 1 0,1 0 0,0-1 0,0 1 0,-1-1 0,1 1 1,0-1-1,0 1 0,0-1 0,0 0 0,0 0 0,0 0 0,0 1 0,0-1 0,0 0 0,0 0 0,0 0 0,0-1 0,1 1 0,-1 0 1,0-2-1,0 1-5,1 0 0,0 0 0,-1 0 1,1 0-1,0 0 0,1 0 0,-1 0 1,0 0-1,0 0 0,1 0 1,-1 0-1,1 0 0,0 0 0,0 0 1,0 0-1,0 0 0,0 1 0,0-1 1,0 0-1,0 0 0,1 1 0,-1-1 1,3-2-1,7-7 12,0 1 0,0 0 0,1 0 0,1 1-1,-1 1 1,1 0 0,1 1 0,-1 0 0,1 1 0,0 0 0,19-4 0,-24 9 74,-1 0 0,0 0 1,1 1-1,-1 0 0,1 0 1,-1 1-1,15 3 0,-20-3-39,0 0 0,0-1-1,1 2 1,-1-1 0,0 0-1,0 1 1,0-1 0,0 1-1,-1 0 1,1 0 0,0 0-1,-1 0 1,1 0 0,-1 1-1,0-1 1,0 1-1,0 0 1,0-1 0,0 1-1,2 5 1,-3-5-18,0-1 1,-1 1-1,1-1 0,-1 1 0,1-1 0,-1 1 0,0 0 1,0-1-1,0 1 0,0-1 0,0 1 0,-1 0 1,1-1-1,-1 1 0,0-1 0,0 1 0,0-1 1,0 1-1,0-1 0,0 0 0,-1 0 0,1 1 1,-1-1-1,1 0 0,-1 0 0,0-1 0,-3 4 1,-5 2 5,0 0 0,-1 0 0,0-1 0,-19 9 0,0 0 8,2-2-25,0-1 1,-1-1 0,-58 13 0,34-10-31,28-7-17,0-1-1,-1-2 1,-45 4 0,70-8 50,1 0 0,0 0 0,-1 0 0,1 0-1,-1 0 1,1 0 0,0 0 0,-1 0 0,1 0 0,-1 0 0,1 0 0,0 0 0,-1 0 0,1 0 0,-1 0 0,1 0 0,0 0 0,-1 0 0,1-1 0,0 1 0,-1 0-1,1 0 1,0 0 0,-1-1 0,1 1 0,0 0 0,-1 0 0,1-1 0,0 1 0,0 0 0,-1-1 0,1 1 0,0 0 0,0-1 0,0 1 0,-1-1 0,1 1 0,0 0 0,0-1-1,0 0 1,11-15-107,27-13-7,-30 24 106,161-86-110,-128 71 133,2 2 1,50-14 0,-80 31 30,-11 7-8,-16 19 8,3-7-39,1 0 6,8-17-10,1 1 0,-1 0 1,1 0-1,0 0 0,0 0 1,0 0-1,0 0 0,0 0 1,0 0-1,0 0 0,1 0 0,-1 1 1,1 2-1,-1 0 2,0 0 1,0-1-1,0 1 1,-1 0-1,1-1 1,-1 1-1,0-1 0,-5 7 1,-3 9-6,7-15 6,0 0 0,0 0-1,0-1 1,-1 1-1,0-1 1,0 0-1,0 0 1,0 0 0,-1 0-1,0-1 1,1 0-1,-1 0 1,0 0 0,-1-1-1,1 1 1,-6 1-1,-2 0-56,0 0 0,0-1 0,0-1 0,0 0-1,-26 1 1,37-3 19,1 0-1,-1 0 1,1 0-1,-1 0 0,0 0 1,1 0-1,-1 0 1,1-1-1,-1 1 0,1 0 1,-1-1-1,1 1 1,-1-1-1,1 0 1,-1 0-1,1 1 0,0-1 1,-1 0-1,1 0 1,0 0-1,0 0 0,-2-3 1,3 3-24,-1-1 1,1 1 0,-1-1-1,1 1 1,0-1 0,0 1-1,0-1 1,0 0 0,0 1-1,0-1 1,0 1 0,0-1-1,1 1 1,-1-1-1,1 1 1,-1-1 0,1 1-1,0-3 1,3-3-80,0 1-1,0-1 1,0 1-1,1 0 1,0 0-1,0 1 1,0-1-1,11-7 1,1 1 135,1 1 1,0 0-1,1 1 1,0 2 0,1-1-1,0 2 1,0 1 0,0 0-1,1 2 1,0 0-1,0 1 1,33 1 0,-51 2 23,9-1 93,-1 2 1,1 0-1,16 3 0,-24-4-59,-1 1 1,1 1-1,0-1 1,-1 1-1,1-1 1,-1 1-1,0 0 0,1 0 1,-1 0-1,0 1 1,0-1-1,0 1 1,-1 0-1,1-1 0,2 5 1,-3-4 8,1 2-1,-1-1 1,0 0-1,0 0 1,0 1 0,0-1-1,0 6 1,-1-8-52,-1 0 1,1 0-1,-1 0 1,0 0-1,0-1 1,0 1-1,0 0 1,0 0-1,0 0 1,-1 0-1,1-1 1,-1 1-1,1 0 1,-1 0-1,0-1 1,1 1-1,-1 0 1,0-1-1,0 1 1,0 0-1,-1-1 1,0 2-1,-16 12-2,0-2 0,0 0 0,-2 0 0,1-2 0,-2 0 0,1-2 0,-1 0 0,-1-1 0,0-2 0,-37 8 0,58-14-29,0 1 0,0-1-1,0 0 1,0 1 0,0-1 0,0 0-1,0 0 1,0 0 0,0 0-1,0 0 1,0 0 0,-1 0 0,1 0-1,0 0 1,0-1 0,0 1 0,0 0-1,0-1 1,0 1 0,0-1 0,0 1-1,0-1 1,0 0 0,1 1 0,-1-1-1,0 0 1,0 1 0,0-1 0,1 0-1,-1 0 1,0 0 0,1 0 0,-1 0-1,1 0 1,-1 0 0,1 0-1,-1 0 1,1 0 0,0 0 0,0 0-1,-1 0 1,1 0 0,0 0 0,0-2-1,0 0-39,0-1-1,1 1 1,-1-1-1,1 1 0,0 0 1,0 0-1,0 0 0,0-1 1,1 1-1,-1 0 1,1 0-1,0 1 0,3-5 1,10-12-135,-8 11 158,-1 1-1,1-1 1,1 1 0,-1 0-1,11-7 1,-7 7 26,98-59-82,-91 57 91,-1 1 1,1 1-1,1 1 0,32-7 1,-27 8 119,46-1 0,-65 5-63,1 1 1,0 0 0,-1 0-1,1 1 1,0 0-1,-1 0 1,1 0-1,-1 1 1,1 0-1,-1 0 1,0 0-1,1 0 1,7 7-1,-12-9-36,0 1-1,0 0 1,0 0-1,0 0 1,0 0-1,0 0 0,0 1 1,-1-1-1,1 0 1,0 0-1,-1 0 1,1 1-1,-1-1 0,1 0 1,-1 1-1,0-1 1,0 0-1,1 1 1,-1-1-1,0 0 0,0 1 1,-1 1-1,0 1 3,1-1 1,-1 0-1,-1 0 0,1 0 0,0 0 0,-1 0 1,0 0-1,0 0 0,-2 3 0,-5 4 26,-1 1 0,0-2 1,-16 13-1,-4-1 27,-2-1 1,0-1 0,-1-2-1,-54 19 1,83-34-75,-16 7 27,20-9-29,0 0 1,-1 0-1,1 1 0,0-1 1,0 0-1,-1 0 0,1 0 1,0 1-1,-1-1 0,1 0 1,0 0-1,-1 0 0,1 0 1,-1 0-1,1 0 0,0 0 1,-1 0-1,1 0 0,0 0 1,-1 0-1,1 0 0,0 0 1,-1 0-1,1 0 0,0 0 1,-1 0-1,1-1 0,0 1 1,-1 0-1,1 0 0,0 0 1,-1 0-1,1-1 0,0 1 1,0 0-1,-1-1 0,1-1-6,1 0 0,0-1 0,0 1-1,0 0 1,0 0 0,0 0 0,1 0 0,-1 0-1,0 1 1,1-1 0,-1 0 0,1 1-1,0-1 1,0 1 0,0-1 0,-1 1-1,1 0 1,3-2 0,18-17-6,-13 9 22,1 1 0,0 0 0,0 0 1,1 1-1,16-10 0,-23 16-9,23-14-5,0 1-1,1 2 1,1 1 0,62-19 0,-66 31-26,-26 1 32,1 0 0,-1 0 1,0 0-1,0 0 0,1 0 0,-1 0 0,0 0 1,0 0-1,0 0 0,1 1 0,-1-1 0,0 0 1,0 0-1,1 0 0,-1 0 0,0 0 0,0 0 0,0 1 1,1-1-1,-1 0 0,0 0 0,0 0 0,0 0 1,0 1-1,1-1 0,-1 0 0,0 0 0,0 0 1,0 1-1,0-1 0,0 0 0,0 0 0,0 1 1,0-1-1,0 0 0,0 0 0,0 1 0,0-1 0,0 0 1,0 0-1,0 1 0,0-1 0,0 0 0,0 0 1,0 1-1,0-1 0,0 0 0,0 0 0,0 0 1,0 1-1,0-1 0,-1 0 0,1 0 0,0 0 1,0 1-1,0-1 0,0 0 0,-1 0 0,1 0 1,0 0-1,0 1 0,-1-1 0,-10 13 4,10-12-3,-11 10 9,-1 0 0,0-1 1,-1 0-1,0-1 0,-26 13 0,15-8 7,-234 118 159,251-129-180,-20 9 111,24-10-43,18-5-31,-8 0-29,1 0 1,-1 0-1,0-1 0,0 0 1,-1-1-1,10-8 0,-6 5-4,3-2-8,19-17-8,1 2 0,48-29 0,-56 36 29,-21 16-9,-1 0 1,1 0 0,-1 0 0,1 0 0,0 0-1,0 0 1,0 1 0,0 0 0,0-1 0,0 1-1,0 0 1,0 1 0,0-1 0,4 0-1,-7 2 1,0 0 0,0-1-1,0 1 1,0 0-1,-1 0 1,1 0 0,0-1-1,-1 1 1,1 0-1,0 0 1,-1 0 0,1-1-1,-1 1 1,1 0-1,-1-1 1,1 1 0,-1-1-1,0 1 1,-1 0-1,-34 38 43,20-20-43,-1 2 20,10-13-24,1 1-1,-2-1 1,1-1-1,-16 13 1,22-20-15,1 1-10,1-1 24,-1 0 0,0 1-1,0-1 1,0 0 0,0 0 0,1 1 0,-1-1-1,0 0 1,0 0 0,0 0 0,1 1 0,-1-1 0,0 0-1,0 0 1,1 0 0,-1 0 0,0 0 0,1 0-1,-1 1 1,0-1 0,0 0 0,1 0 0,-1 0 0,0 0-1,1 0 1,-1 0 0,0 0 0,0 0 0,1 0 0,-1 0-1,1-1 1,55-16-138,-1-2-1,0-3 1,75-42 0,-127 63 134,15-10 0,-18 10 10,-15 5-2,-130 55 217,-114 38 286,259-97-504,0 0-1,1 0 1,-1-1 0,0 1-1,0 0 1,0 0 0,0 0-1,0 0 1,0 0 0,0 0-1,0-1 1,0 1 0,0 0-1,0 0 1,0 0 0,0 0 0,0 0-1,0 0 1,-1 0 0,1-1-1,0 1 1,0 0 0,0 0-1,0 0 1,0 0 0,0 0-1,0 0 1,0 0 0,0 0-1,0-1 1,0 1 0,0 0-1,-1 0 1,1 0 0,0 0 0,0 0-1,0 0 1,0 0 0,0 0-1,0 0 1,0 0 0,-1 0-1,1 0 1,0 0 0,0 0-1,0 0 1,0 0 0,0 0-1,0 0 1,-1 0 0,1 0 0,0 0-1,0 0 1,0 0 0,0 0-1,16-16 0,41-32-95,-34 29 92,15-10-34,2 2 1,49-24 0,-72 41 19,-8 5 11,0 0-1,0 0 1,1 1-1,-1 0 1,1 1-1,0 0 1,18-3-1,-28 6 7,1 0 1,-1 0-1,0 0 1,1 0-1,-1 0 0,0 0 1,1 0-1,-1 0 0,1 0 1,-1 0-1,0 1 0,1-1 1,-1 0-1,1 0 0,-1 0 1,0 0-1,1 1 0,-1-1 1,0 0-1,1 0 0,-1 1 1,0-1-1,0 0 1,1 0-1,-1 1 0,0-1 1,0 0-1,1 1 0,-1-1 1,0 0-1,0 1 0,0-1 1,0 1-1,0-1 0,1 0 1,-1 1-1,0 0 0,-6 17 38,-15 14 19,1-11-43,-2 0 0,1-2 0,-2 0-1,-1-2 1,0 0 0,-1-2 0,-1-1 0,0-1-1,-50 17 1,56-22 33,13-5-47,0 0 0,0 0 0,-1-1 0,1 0 0,-13 1 0,18-3-6,1 0 1,0 0-1,0 0 1,-1 0-1,1 0 0,0-1 1,0 1-1,0 0 1,0-1-1,0 1 0,-1-1 1,1 1-1,0-1 0,0 1 1,0-1-1,0 0 1,0 0-1,1 1 0,-1-1 1,0 0-1,0 0 1,0 0-1,1 0 0,-1 0 1,0 0-1,1 0 0,-1 0 1,1 0-1,-1-1 1,1 1-1,0 0 0,-1 0 1,1 0-1,0-1 1,0 1-1,0 0 0,0 0 1,0 0-1,0-1 0,0 1 1,1-1-1,1-4-4,0 0-1,0 0 1,0 0-1,1 1 1,0-1-1,1 1 1,-1-1-1,1 1 0,0 0 1,0 1-1,0-1 1,1 1-1,6-5 1,28-15-10,1 2 1,1 2-1,1 2 1,0 1-1,1 3 1,82-17-1,-108 28 55,1 0 0,21 0 0,-33 3 5,1 0-1,-1 0 1,1 1-1,-1 0 0,0 0 1,1 0-1,-1 1 1,0 0-1,9 4 1,-13-6-32,-1 1 1,0 0 0,0 0 0,1-1 0,-1 1 0,0 0 0,0 0-1,0 0 1,0 0 0,0 0 0,0 0 0,0 1 0,0-1 0,0 0 0,-1 0-1,1 1 1,-1-1 0,1 0 0,-1 1 0,1-1 0,-1 1 0,1-1-1,-1 1 1,0-1 0,0 0 0,0 1 0,0-1 0,0 1 0,0-1 0,0 1-1,-1-1 1,1 1 0,0-1 0,-1 0 0,1 1 0,-1-1 0,0 0-1,1 1 1,-1-1 0,0 0 0,-2 3 0,-2 3 16,-1 0 0,-1 0-1,1 0 1,-1-1 0,-9 7 0,-5 1 0,0-1 0,-2-1-1,0-1 1,0-1 0,-27 8 0,-3 1-12,28-8-32,-2-1 0,0-2 0,0 0-1,0-2 1,-1-1 0,-38 2-1,66-7 16,-1 0-1,0 0 0,0 0 1,1 0-1,-1 0 1,0 0-1,1 0 0,-1-1 1,0 1-1,0 0 0,1 0 1,-1-1-1,0 1 0,1 0 1,-1-1-1,1 1 0,-1-1 1,1 1-1,-1-1 1,1 1-1,-1-1 0,1 1 1,-1-1-1,1 1 0,-1-1 1,1 0-1,0 1 0,-1-1 1,1-1-1,-1 0-3,1 0 0,0 0 0,-1 0 0,1-1 0,0 1 0,0 0 1,1 0-1,-1-1 0,0 1 0,2-3 0,-1-1-4,1 0-1,1 0 1,-1 0 0,1 0-1,0 1 1,0-1 0,6-7-1,7-4 3,1 0 1,0 1-1,1 0 0,1 2 0,0 0 0,1 1 1,1 1-1,0 1 0,0 1 0,1 0 0,0 2 0,38-9 1,-59 17 12,1-1 1,-1 1-1,1 0 1,0-1-1,-1 1 1,1 0-1,0 0 1,-1 0-1,1 1 1,-1-1-1,1 0 1,0 0-1,-1 1 1,1-1-1,-1 1 1,1 0-1,-1-1 1,1 1-1,-1 0 1,1 0-1,-1 0 1,0 0-1,0 0 1,1 0-1,-1 0 1,0 0-1,0 1 1,0-1-1,0 0 1,0 1-1,0-1 1,-1 0-1,1 1 1,0-1-1,0 3 1,1 4 18,-1 0 0,0 1 0,0-1 0,0 0 0,-2 14 0,1-10 2,0-7-20,-1-1 1,0 0-1,1 1 0,-2-1 1,1 0-1,0 1 0,-1-1 1,0 0-1,0 0 0,0 0 1,-1-1-1,1 1 0,-1 0 1,0-1-1,-3 4 0,-7 5 23,0 0-1,-20 14 0,26-21-26,-7 4-2,-1-2-1,-1 1 1,1-2 0,-1 0-1,0-1 1,0 0 0,-20 2-1,33-7-2,1 0-1,0 0 0,0 0 1,0 0-1,0 0 0,0-1 1,0 1-1,0-1 0,0 1 1,0-1-1,0 0 0,-2-1 1,3 2 2,1 0 0,-1-1 0,1 1 1,-1 0-1,1 0 0,-1-1 1,1 1-1,-1-1 0,1 1 0,-1 0 1,1-1-1,0 1 0,-1-1 1,1 1-1,0-1 0,-1 1 0,1-1 1,0 1-1,0-1 0,-1 1 1,1-1-1,0 1 0,0-1 0,0 1 1,0-1-1,0 0 0,0 1 1,0-1-1,0 1 0,0-1 0,0 0 1,0 1-1,0-1 0,0 1 1,0-1-1,1 1 0,-1-1 0,0 1 1,0-1-1,1 1 0,-1-1 1,0 1-1,1-1 0,-1 1 0,0-1 1,1 0-1,12-12-15,1 1-1,0 0 1,0 0 0,2 2-1,21-13 1,87-36-24,-80 42 71,1 1 0,0 3 1,81-14-1,-85 28 154,-23 6-4,-18-6-171,1-1-1,-1 1 1,0-1 0,1 0 0,-1 1 0,0-1 0,0 1-1,1-1 1,-1 1 0,0-1 0,0 1 0,0-1 0,0 1 0,0-1-1,0 1 1,0 0 0,0-1 0,0 1 0,0-1 0,0 1 0,0-1-1,0 1 1,0-1 0,0 1 0,0-1 0,-1 1 0,1-1-1,0 1 1,0-1 0,-1 1 0,0 0 0,-6 15 152,5-14-143,1 1 1,0 0-1,0-1 1,-1 1-1,0-1 0,1 1 1,-1-1-1,0 0 0,0 1 1,0-1-1,0 0 1,-4 2-1,-19 14 67,7-5-17,-1 0 1,-32 16 0,3-6 31,-60 26 101,101-46-191,-10 4-39,-1 0 0,1-2 1,-1 0-1,0-1 1,0 0-1,-25 0 0,43-4 28,-1 1 0,1-1-1,0 0 1,-1 0 0,1 0 0,0 0-1,0 0 1,-1 0 0,1 0-1,0 0 1,-1 0 0,1 0-1,0 0 1,-1-1 0,1 1 0,0 0-1,0 0 1,-1 0 0,1 0-1,0 0 1,0 0 0,-1-1 0,1 1-1,0 0 1,0 0 0,-1 0-1,1-1 1,0 1 0,0 0-1,0 0 1,0-1 0,-1 1 0,1 0-1,0 0 1,0-1 0,0 1-1,0 0 1,0-1 0,0 1-1,0 0 1,0-1 0,0 1 0,0 0-1,8-16-26,17-11 2,-25 27 25,37-30-10,0 2-1,1 1 1,72-36 0,-71 41 64,-38 22-49,-1 0 0,1 0-1,0 0 1,0 0 0,-1 0-1,1 0 1,0 0-1,0 0 1,-1 0 0,1 1-1,0-1 1,-1 0 0,1 0-1,0 1 1,-1-1 0,1 0-1,0 1 1,-1-1 0,1 1-1,0-1 1,-1 1 0,1-1-1,-1 1 1,1-1 0,-1 1-1,1-1 1,-1 1-1,0 0 1,1 0 0,15 24 41,-14-20-24,2 2 0,-1 1 0,-1-1-1,0 1 1,0 0-1,0 0 1,-1 0-1,0 0 1,-1 0 0,0 0-1,-1 11 1,1-6 7,0-9-22,-1-1-1,0 1 1,0-1-1,0 1 1,0-1-1,-1 1 1,1-1-1,-1 0 1,0 0-1,0 0 1,0 0-1,-1 0 1,1 0-1,-1-1 1,1 1-1,-1-1 1,0 0-1,-4 3 1,-5 4 10,0-1 0,-1-1 0,-16 8 0,28-15-15,-26 12 14,-32 10 0,50-19-24,0-1 0,0 0 1,1 0-1,-1-1 0,0-1 0,0 1 0,0-1 0,-16-2 0,24 2 5,0 0 1,0 0-1,0 0 0,0-1 1,0 1-1,0 0 0,0 0 1,0-1-1,0 1 1,1 0-1,-1-1 0,0 1 1,0-1-1,0 0 0,0 1 1,0-1-1,1 0 0,-1 1 1,0-1-1,1 0 0,-1 0 1,0 1-1,1-1 0,-1 0 1,1 0-1,-1 0 0,1 0 1,0 0-1,-1 0 0,1-1 1,0 0-4,0-1 1,1 1-1,-1 0 1,1 0-1,-1 0 1,1-1-1,0 1 1,0 0-1,0 0 1,0 0-1,0 0 1,1 1-1,1-3 1,6-8-9,1 1 0,1 1 1,16-13-1,7-2 17,1 1-1,2 2 0,0 2 0,71-29 0,-29 22 53,117-27 0,-185 52-28,-1 1 1,1-1 0,17 1 0,-24 1-18,0 1 1,0-1-1,0 0 1,0 1-1,0 0 1,-1 0-1,1 0 1,0 0-1,-1 1 1,1-1-1,-1 1 1,7 4-1,-9-5-5,0 0 0,0 1-1,0-1 1,0 0-1,0 1 1,0-1-1,-1 1 1,1-1 0,0 1-1,-1-1 1,1 1-1,-1-1 1,1 1-1,-1 0 1,0-1-1,0 1 1,0 0 0,0-1-1,0 1 1,0-1-1,0 1 1,0 0-1,-1-1 1,0 3 0,-18 42 75,11-30-50,0-2-9,0-1 1,-1 0 0,-1 0-1,0-1 1,0 0-1,-1-1 1,-1 0 0,-15 11-1,7-9-22,-1 0 0,0-2 0,-1 0 0,0-1 0,0-2 0,-1 0 0,0-1 0,-1-2 0,1 0 0,-34 2 0,44-6-12,0 0 1,1-1 0,-17-2 0,24 1 5,0 1 1,-1-1-1,1 0 1,0-1-1,1 1 0,-1-1 1,0 0-1,0-1 1,1 1-1,-9-6 0,12 7 5,0 0 0,0-1-1,0 1 1,0 0 0,0-1-1,0 1 1,0-1-1,1 1 1,-1-1 0,0 1-1,1-1 1,-1 1 0,1-1-1,0 0 1,-1 1-1,1-1 1,0 0 0,0 1-1,0-1 1,0 1-1,0-1 1,1 0 0,-1 1-1,0-1 1,1 0 0,-1 1-1,1-1 1,0 1-1,-1-1 1,1 1 0,0-1-1,0 1 1,0 0 0,0-1-1,0 1 1,2-2-1,6-7-9,0 1-1,0 0 0,16-13 0,-17 16 0,5-4-3,1 2-1,0 0 1,1 0 0,0 1 0,0 1 0,31-8 0,4-3-5,-19 8 37,0 1 0,0 2-1,42-4 1,-25 4-18,-46 6 5,-1 0 0,0 0 0,1-1-1,-1 1 1,0 0 0,1 0 0,-1 0-1,0 0 1,1 1 0,-1-1-1,0 0 1,0 1 0,1-1 0,-1 0-1,0 1 1,0-1 0,1 1 0,-1 0-1,0 0 1,0-1 0,0 1 0,0 0-1,0 0 1,0 0 0,0 0-1,0 0 1,0 0 0,-1 0 0,1 0-1,0 0 1,-1 1 0,1-1 0,-1 0-1,1 0 1,-1 0 0,0 1 0,1-1-1,-1 0 1,0 1 0,0-1-1,0 0 1,0 1 0,0 1 0,0 2 10,0-1-1,-1 0 1,0 0 0,0 0 0,0 0 0,0 1 0,0-1 0,-1-1 0,1 1 0,-1 0-1,0 0 1,-5 5 0,-5 4-12,-1-1-1,0-1 0,-1 0 1,0-1-1,-1 0 1,0-1-1,0-1 1,-1 0-1,0-1 1,0-1-1,-23 6 0,39-12 1,-24 7-38,-1 0 0,0-2 0,0 0 0,-50 1 0,75-6 37,0 0-1,0 0 1,-1 0 0,1 0 0,0 0-1,0 0 1,-1 1 0,1-1 0,0 0-1,0 0 1,-1 0 0,1 0 0,0 0 0,0 0-1,-1 0 1,1-1 0,0 1 0,0 0-1,-1 0 1,1 0 0,0 0 0,0 0-1,-1 0 1,1 0 0,0 0 0,0-1 0,0 1-1,-1 0 1,1 0 0,0 0 0,0-1-1,0 1 1,-1 0 0,1 0 0,0 0-1,0-1 1,0 1 0,0 0 0,0 0 0,0-1-1,0 1 1,0 0 0,-1 0 0,1-1-1,0 1 1,0 0 0,0 0 0,0-1-1,0 1 1,1-1 0,11-14-31,32-18 5,-40 30 22,27-19 2,0 2 1,1 1-1,55-23 0,-82 40 14,0 1-1,0 0 0,-1 0 1,1 0-1,0 0 0,0 1 1,0 0-1,6 0 0,-9 0-6,-1 0 0,0 0 0,0 0 0,0 1 0,1-1 0,-1 0 0,0 0 0,0 1 0,0-1 0,0 1 0,1-1 0,-1 1 0,0-1 0,0 1 0,0 0 0,0 0 0,0-1 0,-1 1 0,1 0 0,0 0 0,0 0 0,0 0 0,-1 0 0,1 0 0,0 0 0,-1 0 0,1 0 0,-1 0 0,1 1 0,-1-1 0,0 0-1,0 0 1,1 0 0,-1 2 0,-2 4 1,0 0-1,0 0 0,-1 0 0,0-1 0,0 1 0,0-1 0,-1 0 0,0 0 0,0 0 0,-1 0 0,0-1 0,0 0 1,0 0-1,0 0 0,-10 6 0,-17 9-32,25-15 10,0 0-1,-1 0 1,1-1-1,-1 0 1,0 0-1,-1 0 1,1-1-1,-1-1 1,1 1-1,-1-1 1,-9 0-1,18-3 11,0 0-1,0 1 0,0-1 0,0 0 0,1 0 0,-1 0 0,0 0 0,1 0 0,-1 1 1,1-1-1,-1 0 0,1 0 0,-1 1 0,1-1 0,-1 0 0,1 1 0,1-2 0,18-13-62,29-17 0,11-7 13,-45 28 40,1 1-1,30-14 1,-10 5 17,-36 19 3,0 0-1,0 1 0,0-1 1,0 0-1,0 0 1,0 0-1,0 0 0,0 1 1,0-1-1,0 0 1,0 0-1,0 0 0,0 1 1,0-1-1,0 0 0,0 0 1,0 0-1,0 0 1,0 1-1,0-1 0,1 0 1,-1 0-1,0 0 0,0 0 1,0 0-1,0 0 1,0 1-1,1-1 0,-1 0 1,0 0-1,0 0 1,0 0-1,0 0 0,1 0 1,-1 0-1,0 0 0,0 0 1,0 0-1,0 0 1,1 0-1,-1 0 0,0 0 1,0 0-1,0 0 0,0 0 1,1 0-1,-1 0 1,0 0-1,0 0 0,0 0 1,1 0-1,-1 0 1,0 0-1,0 0 0,0 0 1,0 0-1,1-1 0,-10 17 81,-2-2-29,-2-1 0,1 0 1,-2 0-1,-19 13 0,18-14-28,0 0-1,1 1 1,0 1 0,-15 20-1,-22 25 45,48-53-161,6-6 8,-3-1 66,1 1 0,-1 0 0,1-1 0,-1 1 0,1 0 1,-1-1-1,1 1 0,-1 0 0,0-1 0,1 1 0,-1-1 0,0 1 0,1-1 0,-1 1 0,0-1 0,0 1 0,1-1 0,-1 1 0,0-1 1,0 1-1,0-2 0,8-16-913,-7 16 792,0 0 1,1 1-1,-1-1 1,-1 0 0,1 0-1,0 0 1,0 0-1,-1 0 1,1 0-1,0-4 1,-1 5 5,-1-1-26,1 0-1,0 0 1,0 0 0,0 1-1,0-1 1,0 0 0,1 0-1,-1 0 1,0 0 0,1 1-1,1-4 1,-1 5 157,0 0 0,0 0 0,0 0 0,0 0 0,0 0-1,0 0 1,0 0 0,0 0 0,0 0 0,0 1 0,0-1 0,0 0 0,0 1 0,0-1 0,0 1 0,0-1 0,0 1 0,0 0-1,-1-1 1,2 2 0,11 5 43,-4-1-33,0-1-1,0-1 1,1 0 0,11 4-1,-18-7-25,2 1 25,1 0 1,0-1-1,-1 1 1,1-1-1,0-1 1,-1 1-1,1-1 1,0 0-1,0 0 1,-1 0 0,7-2-1,-12 2-3,0 0 0,-1 0 0,1 0 1,0 0-1,0 0 0,0 0 0,0 0 0,0 0 0,0-1 0,0 1 0,0 0 0,0 0 1,0 0-1,-1 0 0,1 0 0,0 0 0,0 0 0,0 0 0,0-1 0,0 1 1,0 0-1,0 0 0,0 0 0,0 0 0,0 0 0,0 0 0,0 0 0,0-1 1,0 1-1,0 0 0,0 0 0,0 0 0,0 0 0,0 0 0,0 0 0,0-1 0,0 1 1,0 0-1,1 0 0,-1 0 0,0 0 0,0 0 0,0 0 0,0 0 0,0 0 1,0 0-1,0-1 0,0 1 0,0 0 0,0 0 0,1 0 0,-1 0 0,0 0 0,0 0 1,0 0-1,-20 0 47,-28 5-32,32-2 7,0 1-1,0 1 1,-21 9-1,-17 5 72,48-17-84,1 0 0,-1 1 0,1 0-1,-1 0 1,-5 4 0,-9 6 17,18-12-21,348-26 462,-329 22-473,4 0-23,-33 10-7,-3-3 22,1 0-1,-24 3 1,-25 7 20,-52 17 38,60-17-1,-62 23-1,69-21-29,31-12-6,0 2 0,-28 12 0,43-17-17,18-4 0,0 0-1,-1-1 1,0 0-1,20-9 1,-3 1-4,402-105 2,-416 117 32,-18 0-23,0 0 0,0 0 0,0 0 0,0 0 0,0 0 0,0 0 0,0 1 0,0-1 0,0 0 0,1 0-1,-1 0 1,0 0 0,0 0 0,0 0 0,0 1 0,0-1 0,0 0 0,0 0 0,0 0 0,0 0 0,0 0 0,0 1 0,0-1 0,0 0 0,0 0 0,0 0 0,0 0 0,0 0 0,-1 1 0,1-1 0,0 0 0,0 0 0,0 0 0,0 0 0,0 0 0,0 0 0,0 1 0,0-1 0,0 0 0,-1 0 0,1 0 0,0 0 0,0 0 0,0 0 0,0 0 0,0 0 0,0 0 0,-1 0 0,1 0 0,-17 12 76,-1 0-1,0-2 1,-1 0 0,-31 11-1,9-3 61,-15 4-41,-1-1-1,0-3 1,-74 13 0,130-31-102,0 0-1,0 1 1,1-1 0,-1 0 0,0 0 0,0 1-1,0-1 1,0 0 0,1 0 0,-1 0 0,0 0-1,0 0 1,0 0 0,0 0 0,0 0-1,1-1 1,-1 1 0,0 0 0,0 0 0,0-1-1,1 1 1,-1 0 0,0-1 0,0 1 0,1-1-1,-1 1 1,0-1 0,1 1 0,-1-1 0,0 0-1,1 1 1,-1-2 0,1 1-6,0 0-1,0 0 1,1 0-1,-1 0 1,1 0-1,-1 0 1,0 0 0,1 0-1,0 0 1,-1 0-1,1 0 1,-1 0 0,1 0-1,0 0 1,0 1-1,0-1 1,-1 0 0,1 0-1,0 1 1,0-1-1,0 1 1,0-1-1,2 0 1,58-29-151,2 3 0,0 3 0,102-25 0,-136 41 166,-23 7 14,1-1 0,0 1 0,-1 1 1,1-1-1,9 1 0,-6 0 52,-9 4 2,-1 0 0,0 0 0,1 0 0,-2 0 0,1 0 0,-1 7 0,-4-4-19,1-1 1,-2 1-1,1-1 1,-1 0-1,1 0 1,-2-1-1,1 0 0,-1 0 1,-9 6-1,-4 3 27,8-6-50,0 0 1,-1-1-1,0 0 1,0-1-1,0 0 1,-26 6-1,-87 11 19,126-23-47,-4 1-9,1-1 1,-1 0-1,1 0 1,-1 0-1,1 0 1,-1 0-1,1-1 1,0 1-1,-1-1 1,1 0-1,0 0 1,-1 0 0,1-1-1,0 1 1,0-1-1,0 0 1,0 0-1,0 0 1,-2-2-1,4 3 4,1 0 0,1 0-1,-1 0 1,0 0 0,0 0 0,0 0-1,0 0 1,1 0 0,-1 0 0,0 1-1,1-1 1,-1 0 0,1 0 0,-1 0-1,1 0 1,-1 1 0,1-1 0,-1 0-1,1 1 1,0-1 0,-1 0 0,1 1-1,0-1 1,0 1 0,-1-1 0,1 1-1,2-1 1,28-18-48,-26 16 37,19-10 5,0 1 1,0 0 0,1 2 0,0 1 0,1 1-1,0 1 1,0 2 0,1 0 0,49-1 0,-74 5 20,0 1 1,1 0 0,-1 0-1,1 0 1,-1 1 0,1-1-1,-1 1 1,1-1 0,-1 1-1,0 0 1,1 0 0,-1 0 0,0 0-1,0 0 1,0 1 0,0-1-1,2 2 1,-3-1-3,0-1 1,0 1-1,0-1 0,-1 1 1,1-1-1,0 1 0,-1 0 1,0-1-1,1 1 0,-1 0 1,0 0-1,0-1 1,0 1-1,0 0 0,0-1 1,0 1-1,0 0 0,-1 0 1,1-1-1,-1 1 0,1-1 1,-2 4-1,-16 47 42,-2-17 70,19-33-120,-1 0-1,0-1 1,1 1-1,-1 0 1,0-1-1,0 0 1,0 1 0,0-1-1,0 0 1,-1 0-1,1 0 1,0 0-1,-5 1 1,17-17-258,27-4 142,1 1 0,0 3 1,55-16-1,-51 16 64,-41 15 102,-19 11 93,-2 0-58,-1 2 28,-1-1-1,0-2 0,-31 11 1,-8 10 70,37-18-109,22-13-103,7-3-113,-1-1 88,1 0 0,0 1-1,0 0 1,0 0 0,1 1 0,-1-1 0,7-1 0,32-13-112,-32 12 131,0 0-1,-1 1 1,16-3-1,-26 7 37,22-5-30,-23 5 28,1 0 0,-1 0 0,0 0 0,1 0 1,-1 0-1,0 0 0,1 0 0,-1 0 0,0 0 0,1 0 0,-1 0 1,0 0-1,1 0 0,-1 0 0,1 0 0,-1 0 0,0 0 0,1 0 1,-1 1-1,0-1 0,0 0 0,1 0 0,-1 0 0,0 1 0,1-1 1,-1 0-1,0 0 0,0 1 0,1-1 0,-1 0 0,0 1 0,0-1 1,0 0-1,0 0 0,1 1 0,-1-1 0,0 0 0,0 1 0,0-1 1,0 1-1,0-1 0,0 0 0,0 1 0,0-1 0,0 0 0,0 1 1,0-1-1,0 0 0,0 1 0,0-1 0,0 0 0,0 1 0,0-1 1,-1 0-1,1 1 0,0-1 0,0 0 0,0 1 0,-1-1 0,1 0 1,0 1-1,0-1 0,-1 0 0,1 1 0,-6 6 37,1-1-1,-1 1 0,0-1 1,-1 0-1,1-1 0,-11 7 1,-7 7 68,12-10-53,8-6-39,0 0 0,0 1 0,1-1-1,-1 1 1,1 0 0,-1 0 0,-3 6 0,5-8-2,0 1 0,0-1 0,-1 1 0,1-1 0,-1 0 1,1 0-1,-1-1 0,0 1 0,0 0 0,0-1 0,0 0 0,-6 2 0,-9 5 90,6-4 58,8-3-179,10-3-7,17-5 9,-18 4 18,1 1 0,-1 1-1,1-1 1,-1 1 0,1 0 0,6 0-1,-11 1-32,0 0-1,0 0 0,0 0 1,-1 0-1,1 0 1,0 0-1,0 0 0,0 0 1,-1 0-1,1 0 0,0 0 1,0 0-1,0-1 0,-1 1 1,1 0-1,0-1 1,0 1-1,-1-1 0,1 1 1,0 0-1,-1-1 0,1 0 1,0 1-1,-1-1 1,1 1-1,-1-1 0,1 0 1,-1 1-1,1-1 0,-1 0 1,0 1-1,1-1 0,-1 0 1,0 0-1,0 1 1,1-1-1,-1 0 0,0 0 1,0 0-1,0 0 0,0 1 1,0-1-1,0 0 1,0 0-1,0 0 0,0 1 1,0-1-1,-1 0 0,1 0 1,0 0-1,-1 1 0,1-1 1,0 0-1,-1-1 1,-11-33-4936,8 27 3799,-1 1 1,0-1 0,-1 1-1,1 0 1,-1 0-1,-1 0 1,1 1 0,-1 0-1,0 0 1,-11-6 0,-9-9-2381,1-3-14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8:02.890"/>
    </inkml:context>
    <inkml:brush xml:id="br0">
      <inkml:brushProperty name="width" value="0.05" units="cm"/>
      <inkml:brushProperty name="height" value="0.05" units="cm"/>
      <inkml:brushProperty name="color" value="#66CC00"/>
    </inkml:brush>
  </inkml:definitions>
  <inkml:trace contextRef="#ctx0" brushRef="#br0">739 93 392,'0'0'815,"17"-4"4115,-60-1-2713,-80-5-1320,6 0 276,63 5 171,48 4-609,8 0-271,17 4-188,111 59 809,-100-47-947,60 21-1,-8-3-74,12 0 122,-92-32-129,-1-1-1,0 1 1,1-1 0,-1 1-1,1-1 1,-1 0 0,0 0-1,1 1 1,-1-1-1,1 0 1,-1 0 0,1 0-1,-1-1 1,0 1-1,1 0 1,1-1 0,-20-15 792,-32-8-767,-1 1 1,-2 3-1,-75-20 0,56 28-102,19 5-3,47 7 23,-1-1 0,1 1 1,0 0-1,-1 1 0,1-1 0,-10 3 0,13-2 1,-1-1 0,1 1 0,-1-1-1,1 1 1,-1 0 0,1 0 0,-1 1-1,1-1 1,0 0 0,0 1 0,-1-1-1,1 1 1,0 0 0,-2 2 0,4-3 0,0 0 1,0 0-1,0 0 1,0 0-1,0 0 1,0-1-1,0 1 1,1 0-1,-1 0 1,0 0-1,1 0 1,-1 0-1,0 0 1,1 0-1,-1-1 1,1 1-1,-1 0 1,1 0-1,-1-1 1,1 1-1,0 0 1,-1-1-1,1 1 1,0 0-1,0-1 1,-1 1-1,1-1 1,0 1-1,1 0 1,28 14 30,52 9 69,96 16 0,-147-40-2,-25 0 11,-12 0 44,-15-1-97,1-2-1,-37-9 0,-7-1 13,-42-10-53,31 6 0,-231-55-108,255 60 91,33 10 5,27 5 12,123 42 134,-85-27-108,2-2 1,71 13 0,16 0 23,-117-24 21,-14-3 107,-13-4 261,-53-13 46,27 7-506,-59-21 0,50 13-6,25 10 11,1-1 0,-18-9-1,12 6 27,23 10-21,15 4-11,-7-2 7,0-1 0,1 0 0,-1-1 0,12 0 0,32 3 18,-3 1-15,-47-4 68,-2-1-50,-1 0-1,1 1 1,0-1 0,-1 0 0,1 1 0,-1-1 0,1 1-1,-1-1 1,1 0 0,-1 1 0,1-1 0,-1 1 0,1-1-1,-1 1 1,0 0 0,1-1 0,-1 1 0,0 0-1,1-1 1,-1 1 0,0 0 0,0 0 0,1-1 0,-1 1-1,-1 0 1,-27-5 64,15 2-47,-47-12-53,50 13 9,-1 0 0,2 0 0,-1-2 0,0 1 0,-14-8 0,15 4 9,-15-5 2,-1 3-5,19 8 10,77 24 111,-44-19-26,0-2 0,34-2 0,-36 0 83,-23 0-116,-2-2-37,0 1-1,0-1 1,0 0-1,-1 1 1,1-1-1,0 1 1,-1 0-1,1-1 0,-1 1 1,0 0-1,-2-2 1,-62-22-61,48 16 35,16 8 1,-1 0 1,1-1 0,-1 1-1,1 0 1,-1 0-1,1 0 1,-1 1 0,1-1-1,-1 1 1,0-1 0,-3 1-1,4 0-9,31 14-76,21-4 101,0-1-1,56 2 1,-12-2 6,47 6 15,-98-10 73,59 0 1,-153-24 198,-47 4-327,-89-11-132,168 25 124,-127-15-167,145 15 192,0 1-1,0 0 1,0-1 0,0 1-1,-1 0 1,1 0-1,0 0 1,0 0-1,0 0 1,0 1 0,-1-1-1,1 0 1,0 0-1,0 1 1,0-1 0,-2 2-1,4 3-9,11 1 6,43 13 82,1-3 1,67 10-1,120 9 276,-150-24-292,25 1 60,59 10 6,-170-21-108,-9-2-10,-20-4-10,-39-8-49,-2 5-376,-98-28 0,156 35 375,1 0 23,-1 0 0,0 0 0,1 0 1,-1 1-1,0-1 0,-6 2 0,55 13 46,-2-4 8,2-3 0,54 3 1,-32-3-12,-13-2-7,-157-20-218,-278-9-954,362 29 1176,15-2-4,12-1 4,55 8 77,41-10 76,-59 0-114,-34 0-26,-11 0 2,-95 5-82,53-5 39,43 0 16,-1 0-1,1 0 0,-1 0 1,1 0-1,0 0 0,-1 0 1,1 1-1,0-1 1,-1 0-1,1 0 0,0 1 1,-1-1-1,1 0 0,0 0 1,-1 1-1,1-1 1,0 0-1,0 1 0,-1-1 1,1 0-1,0 1 0,0-1 1,0 0-1,-1 1 1,1-1-1,0 1 0,0-1 1,0 0-1,0 1 0,0-1 1,0 1-1,0-1 1,0 1-1,0-1 0,0 0 1,0 1-1,0-1 0,0 1 1,0-1-1,1 0 1,-1 1-1,0-1 0,0 0 1,0 1-1,0-1 0,1 0 1,-1 1-1,0-1 1,0 0-1,1 1 0,-1-1 1,0 0-1,1 1 0,-1-1 1,0 0-1,1 0 1,-1 0-1,0 1 0,1-1 1,-1 0-1,1 0 0,-1 0 1,1 0-1,35 9 9,1-1-1,72 4 1,77-10 102,-111-3-57,-75 2-53,1-1 1,-1 0 0,0 0 0,1 0 0,-1 0 0,1 1 0,-1-1 0,1 0 0,-1 0-1,1 0 1,-1 0 0,0 0 0,1 0 0,-1 0 0,1-1 0,-1 1 0,1 0 0,-1 0-1,0 0 1,1 0 0,-1 0 0,1-1 0,-1 1 0,0 0 0,1 0 0,-1-1 0,1 1-1,-1 0 1,0-1 0,0 1 0,1 0 0,-1-1 0,1 0 0,-15-9-25,3 5-21,-1 1-1,1 0 1,-1 0 0,1 1-1,-16-1 1,-19-6-164,27 5 154,0 0 0,0 2 0,-1 0 0,1 2 1,0 0-1,-1 1 0,-19 2 0,28-2 52,-10 1-8,20-1 11,1 0-1,-1 0 1,1 0 0,-1 1-1,1-1 1,-1 0 0,1 0-1,0 0 1,-1 0 0,1 0 0,-1 1-1,1-1 1,-1 0 0,1 0-1,0 0 1,-1 1 0,1-1-1,0 0 1,-1 1 0,1-1-1,0 0 1,-1 1 0,1-1 0,0 1-1,0-1 1,-1 0 0,1 1-1,0-1 1,0 1 0,0-1-1,0 1 1,2 1-1,0-1 1,0 1-1,0-1 0,1 1 1,-1-1-1,1 0 0,-1 0 1,1 0-1,0 0 0,-1-1 1,6 2-1,7 0 5,77 11 99,130 2-1,-221-15-95,-20-1 9,-14-3-5,-1 1 0,-64 4 0,30 1-4,18 3-44,48-5 19,30 9 68,163 15 946,-162-20-969,0-2 0,44-2-1,-34 0-1,-36 0-18,0 0 0,0 0 0,-1-1-1,1 1 1,0-1 0,-1 1 0,1-1 0,0 0-1,-1 0 1,1 0 0,4-3 0,-7 4-6,0 0 1,0 0-1,0 0 0,0 0 1,0-1-1,1 1 1,-1 0-1,0 0 0,0 0 1,0 0-1,0 0 1,0-1-1,0 1 0,0 0 1,0 0-1,0 0 1,0 0-1,0 0 0,0-1 1,0 1-1,0 0 1,0 0-1,0 0 0,0 0 1,0-1-1,0 1 0,0 0 1,0 0-1,0 0 1,0 0-1,0 0 0,0-1 1,0 1-1,0 0 1,0 0-1,0 0 0,0 0 1,-1 0-1,1-1 1,0 1-1,0 0 0,0 0 1,0 0-1,0 0 1,0 0-1,-1 0 0,1 0 1,0 0-1,0 0 1,0 0-1,0-1 0,0 1 1,-1 0-1,1 0 1,0 0-1,-26-3-15,-137-2 46,129 5-48,33 0 22,0 0 1,-154 5-62,233 0 63,-42 0-6,-176-5 11,97-6 25,29 3-29,1 1 1,-1 0 0,-25 0-1,170 12-100,-115-5 74,-16-4 12,-6 2 1,2-2 3,-1 0 1,0-1 0,-1 0 0,1 0-1,0 0 1,0-1 0,0 1-1,1-1 1,-8-2 0,5 1-17,-15-2-40,7 2-104,0-1 0,0 0 0,0-1 0,0-1 0,-26-12 0,5-11-1250,-6-3-3753,41 30 4500,-1 1-1,0-1 1,0 0 0,0 1-1,0-1 1,0 1 0,0 0-1,0-1 1,0 1 0,1 0-1,-5 0 1,5 0 318,-15 0-3000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8:02.891"/>
    </inkml:context>
    <inkml:brush xml:id="br0">
      <inkml:brushProperty name="width" value="0.05" units="cm"/>
      <inkml:brushProperty name="height" value="0.05" units="cm"/>
      <inkml:brushProperty name="color" value="#DA0C07"/>
      <inkml:brushProperty name="inkEffects" value="lava"/>
      <inkml:brushProperty name="anchorX" value="0"/>
      <inkml:brushProperty name="anchorY" value="0"/>
      <inkml:brushProperty name="scaleFactor" value="0.5"/>
    </inkml:brush>
  </inkml:definitions>
  <inkml:trace contextRef="#ctx0" brushRef="#br0">232 10 240,'0'0'0,"-1"0"312,-1 0-28,0 0-20,-1 0-5,0 0-11,-1 0-17,0 0-6,0 0-9,-2 0 20,-1-1 31,0 0 10,-1 0 29,-1-1 31,0 1 31,0 0 32,-1 0 14,-1 0-1,1 1-43,-1-1 3,2 1-32,-3 0-49,2 1-25,-1-1-72,1 0-22,0 0-46,3 0-30,1 0-23,3 0-17,1 0-26,1 0 5,1 0-23,0 0-4,1 0 29,1 0 18,2 0 42,1 0 29,2 0 14,-1 0 19,-1 0 45,1 0-3,-2 0 24,0 0-5,0 0 12,-1 0-2,1 0-8,-2 0 21,1 0-25,0 0 1648,-2 0-1685,1 0-15,0 0 4,1 0-3,2 0-10,-1 0 4,1 1 7,1 0-11,1 0 3,1 0 8,0 1-21,1-1 16,0 1-33,0-2 9,0 1-41,-1 0 29,3 0-30,-1 0 19,1 0-7,1 0-16,-1 0 4,0 0 17,0 0-34,-1 0 2,-1-1-2,0 0-1,0 1-9,-2-2 21,0 1-7,-1 0 31,2 0 11,-1 1-2,3 0-6,0 0-7,2 0 2,0 0-2,-1-1-19,2 0-22,-1 0-14,-1 0-17,0 0-7,-1 0 10,1 0 5,-1 0 8,1 0 8,-1 1-1,1 0 29,0 0 1,2 0 11,-1 0-1,1 0-9,0 0-15,0 0 4,1 0-12,0 1 2,0-1-1,1 1-19,-1 0 15,-1 0-5,1 1-8,0-1-7,-1 1-8,1-1-18,0 1-14,0-2 22,-1 1-18,-2-1 5,0 1 18,0 0-6,0 0 31,-1 0 1,0 0 21,-2 0 4,-1-1 20,0 0-5,-1 0 12,-2 0-2,0 0-8,0 0 2,-2 1-10,0-1-7,-2 0 1,1 0-10,-1-1 12,0 1-33,0-1-8,-1 0-9,1 0 0,0 0-19,0 0-5,2 0 0,0 0-10,-1 1-7,3 0 11,0 0-23,0 0 16,2 1-6,0 0 2,-1 0-9,1 1 12,-1-1-5,0 0 12,0 0 15,-1 0-22,0 0 7,-1-1-2,1 0 10,-1 0-13,0 0-5,0 0 1,0 1-10,-1-1 12,0 0-14,-1 0 4,1 1 9,0-1-4,1 1 2,1 0 0,-2 0 10,2 2-4,-1-2 2,1 2-9,0-1 2,1 1-1,-1 0 0,-1 1 0,1 0-9,-1 0 12,1 1-5,-1 0-7,0 0 12,1 0-5,-1 1 2,1 0-9,0 1 30,-2 0-18,2 0 6,-1-1-1,1 1 0,0-1 0,-1 1-9,1-1-7,-1 0 1,1-1 9,-1-1-4,0 1 2,-1-2 0,0-1 0,-2 1 10,2 0-4,0-1-7,1 1 2,0-1-1,0 0 0,1 1 0,-1-1 0,1 1 0,0 0 0,1 1 10,-2 0-13,1-1 14,-1 1-14,1 1 14,0 0-5,-1 1 2,0 0 10,-1-1-22,-1 2-22,0-2 25,-1 1 0,0-1-10,0-1 4,0 0 9,0 0-13,0 0 14,0 0 23,0 1-24,0 0 8,-1-1-11,1 2 2,0-1-10,1 1 2,-1-1 9,0-2-4,0 1-7,0-1 12,0 0-5,0 0 2,0 0 10,-2 1-4,0-1-7,-1 0 12,-1-1-5,1 2-7,0-1 2,-1 0-1,0 1 0,-1 0 0,-2 1 0,0 0 0,0 0 0,2 0 0,0 1 0,1-1-9,0 0 12,-2 0-14,0-1-5,1 1 1,-1 0 9,-1-1 6,1-1-20,1 1 25,0-2-17,0 1 15,0-2-5,2 0-16,1 0 14,1 1-15,1-1 14,-1 0-14,1-1 4,1-1-29,-1-1 8,0-2-32,0-1-38,2-1-38,0-2-31,1-1-24,1-2 12,-2-2-15,2-1 22,0-1 12,0-3 53,1-1 24,2 0 35,-2-2 14,2 2 8,-1-1 20,2 0 4,-1 1 1,0 1 10,0 1-2,0 2 1,-2 2-9,-1 1 11,-1 2-3,-1 1 10,-3 2-11,-1 0 3,-1 2-1,-1 0 9,-1 0 7,-1 2-10,-1-1 3,0 1-10,-3-1 2,-1 1 18,1 1-6,-1-2-16,1 2 6,-1-1-3,0 2 9,1-2-11,-1 1 12,2 0-12,-1 0 3,3 0-1,0 1 0,2 0 9,0 0-11,1 0 12,1 0-3,1 0-8,1 0 30,0 0-28,1 0 1,0 0 27,1 0-9,-1 0 4,0-1 19,-2 0-15,1 0-4,-1-1 1,-1 1 8,0-1-21,-1 1 7,0 1-12,1-2 2,-1 1-1,1-1 0,-1-1 0,0 1-9,1 0 11,1-1 6,1 0-1,0-1-18,-1 1 43,1 0 15,-3-1 25,1 1 33,0 0 22,0 0-3,-2 0 14,-1 0 15,-1 0-32,-1 0-17,-2 0-5,-1 0-11,0 0 20,1 1 3,0 0 9,-1-1-2,0 0 2,0 1 10,3-1-13,-2-1-23,1 1-32,-1 0-11,1 0-10,2 1 1,0-1-21,0 0 6,0 1 15,-1 0 5,2-1 37,-1 1 19,0 0 15,0 0 0,0 0 11,-1 0-2,1 0-37,0 0 12,0 0-53,0 0-14,-1 0 1,0 1 5,0-1-11,1 0 3,0 1 8,-2 0-11,0 1 12,0-2-3,1 1-18,0 0-3,1 0-10,-1 0 1,0 0-10,0-1 11,2 2-12,-1-1-6,0 1 1,0-1-1,-1 1 0,0 0 0,0 0 0,-1 1 0,1-1 0,-3 0 0,1 0 0,-1 0 9,1 0 7,0 0-1,1 0-18,0 0 6,1 0-3,2 0 0,0 0 0,3 0-9,-1 0-7,1 0 10,-1 0 6,1 0-1,0 0 1,1 0 0,1 0 0,0 0 0,-1 0 0,1 0 9,-1 0-2,1-1 1,-2 0-9,1 0 2,-2 0-1,1 0 9,-2 0-2,-1 0-8,2 0 2,-2 0-20,-1 0 15,0 1 4,0 0-1,0 0 1,0 0-9,0 0 2,0 0 8,-1 0 7,0 0-10,2 0 12,-1-1-3,2 0 1,-1 0 0,2 0 0,-1 1-9,-1-1 2,2 1-1,-2 0-19,2 0 6,-1 0 16,1 0-15,-1 0 14,1 0-3,1 0 1,-1 0 9,1 0-11,-1 0 3,0 0-1,2 0 0,0 0 9,0 0-11,2 0 3,0 0-20,0 0 25,0 0-9,0 0 3,-2 0-9,1 0 2,-3 0-1,-3 1 9,-1 0-2,-1 0 10,0 0-2,-1-1-8,2 1 2,0-1 8,1 0 7,1 0-10,0 0-6,2 0-27,1 0 16,-1 0-15,1 0 12,0 0 6,4 0-1,0 0 1,0 0 0,2 0 9,2 0 7,1 0-1,3 0 1,1 0-9,0 0 2,0 0 8,2 0 7,-1 0-10,1 0 3,-2 0-10,0 0-7,-1 0 10,0 0 6,-2 0-10,0 0 3,-2 0 8,0 0-11,0 0 3,-3 0 8,2 0-11,1 0 12,-1-1 6,1 0-20,1 0 7,0 0 16,0 1-15,1-1 5,-1 0 8,2 0-11,0 0-6,0 0 10,0 0-12,-1-1 12,0 1 6,0 0-20,0 1 16,-1-1-14,1 1 12,-1 0-3,1 0 20,1 0-25,-2 0 9,1 0-12,0 0 21,0 0-7,1 0 3,-2 0-19,1-1 15,-1 0-5,2 0 10,-1 0-2,0 0-18,-1 0 15,-1-1-14,-1 1 22,-1 1-7,0-1-6,-1 1 2,0 0-1,1 0 9,0 0-11,-1 0-6,1 0 1,2 0-1,0 0 28,2 0-27,1 1 10,3-1-3,1 0 9,2 0-2,3-1-8,2 0-7,2 0 1,0 0-1,1 0 0,0 1 9,-1 0-2,-2-1 1,-1 1-9,-2 0 11,-2 0-12,-1 1 3,-2-1-1,-3 0 9,-3 0-2,0 0-8,-2 0 2,1 0 8,1 0-11,1 0 12,1 0-3,1 1 1,-1 0 0,-1 0 9,1 0-2,-1 1-8,0-1 2,-1 1-10,0 0 11,-1 0-12,1 0-6,-1 0 1,-1 0-1,0 0 9,0-1-11,1 1 12,0 0-12,-1 0 22,-1 0-16,1 0 5,-1 0-1,0 0 0,0-1 0,-2 0 0,1 1 0,-1-1-19,0 0 6,0 0-3,0-1 9,-2 1-2,0-1-8,-1 0 21,-2 0-7,0-1 3,-1 0 0,0 0 19,-1 0-15,-1 0-4,0 0 1,-3 0-1,1-1-9,-2 2 11,-1-2-12,0 1-16,0 0 14,1-1 14,1 0-24,0 0 18,-1 0-14,2 0 3,-1 0 18,0 0-25,2 1 18,0 0-14,1-1 3,-1 1 8,1 0-2,2 0-8,-3 1 2,1-1 8,-1 2-21,2 0 7,-1 0 6,1 0-11,0 1 3,-1-1 8,0 0-2,1 0 10,0 1-2,2-1 10,0 0-11,1 0 12,1 0-3,1 0 1,0 0 0,2 0-9,0 1 11,0 0-3,0 0 1,0 1 9,1 0-11,0 1 3,1 0-1,0 1 9,0 0-2,-1 0 1,-1 1 0,1-1-9,-1-1 2,0 0 8,0 0-11,0-1-6,0-1 10,0 1-12,0-1 12,1-1 6,3 0-1,1-1 10,2 1-21,2-1 26,2 0-9,1 0 3,0-1-9,2 0-7,1 0 10,-2 0-3,0 0-8,-1 0 2,-1-1-1,-2 1 0,0 0-19,-2 1 25,0-1-18,-2 1 5,-2 0 8,1 0 7,-1 0-10,-1 0 12,0 0-3,-1 0 1,-1 0-9,0 1 2,-2-1-1,0 0-9,1 0 11,-1 0-3,1 0 1,0 0 0,1 0-9,-1 0 11,1 0-22,0 0 7,1 0 6,-1 0-11,0 0 3,0 0-1,0 0 0,0 0 9,0 0 7,0 0-1,0 0 1,0 0 0,0 0-9,2 1-7,1 0 20,1 0-7,1 1 3,1-1 0,1 0 0,0 0 0,2 1 0,-1-1-9,1 0 2,-2 0 8,1 1-2,-1-1 1,0 0 0,-1 0 0,0 0 0,-1-1 19,-1 0-6,-2 0-6,-1 0 21,0 0 2,-3 0-18,0 0 7,-2-1 6,-1 0-2,-1 0-8,-2 0-26,0 0-2,-3-1-2,1 1-1,-3 0 9,-1 1-30,-1-2 28,-1 1-19,-1 0 24,-1 0-7,2 1 3,2-1 9,2 1 7,1 0-10,3 0 3,1 0-38,2 0 19,2 0 21,1 0-7,-1 0 4,1 0 0,0 0 0,1 0 0,0 0 37,1 1-19,0 0-21,-2 0 7,0 0-4,1 0 9,-1 0-11,1 0 3,1 0 8,-1 0-2,1 0-8,0-1 21,0 0-26,0 0 28,0 0-28,1 0 37,-1 0-20,0-1 6,0 0-1,0 0 0,0 0 9,0 1-21,-2-1 26,0 0-9,-1 0 40,-1 0-47,0-1-4,0 1-8,-1-1 8,-1 0-3,1 1 1,-1-1-9,2 1-45,0 1 41,2-1 4,0 1 7,2 0 1,0 0 10,1 0 35,1 1 38,4 1 28,1 2 53,3 2 45,1 2 48,3 1 67,2 3 61,2 1 8,1 3 15,3 1 0,2 0-18,2 2-50,1 0-34,1-1-69,0 1-50,0-2-58,-3-1-38,-2-1-42,-2-1-2,-3-3-5,-3-2 8,-5-1-11,-3-3 12,-3-2-12,-2-1 12,-2-1-12,-2-2-34,-1-2 0,-1-2-12,-2-1-18,0-2 5,0 0-22,-3-1 6,2-1-12,0 0 21,-1 0-16,0 0-14,0 0 14,2 0-5,-1 0 20,2 1-6,-1 1-6,2 1 21,-1 0-16,2 1 14,0 1-3,-1 1-36,1 0-9,-1 0 10,1 1-14,0 0-25,-1-1 16,1-1-15,-1 1 12,0-1 6,1 1-10,0-1-44,-2-1-53,-1 0-34,-1-1-6,-1 0-3,0 0-12,-1-1 4,0 0 7,0 0 63,0 0 48,1 1 46,0 1 13,1 0 12,2 1 27,0 1 13,1 0-2,1 1 13,1 1-4,1 1-7,0 1 2,1-1-1,0 1 0,0 0 0,2 1 0,0-1 0,2 1 28,1 0 2,1 2 28,0 1-6,1 1 4,-1 2 0,4 3 0,-1 1-18,1 1-14,0 2 3,2 0-13,-1 1-6,0 0-8,-1-1 11,0 0-23,-2-1 35,-1-1-21,-2-1 8,-1 0-12,-2-2 4,-1-1-2,0-2-19,-1-1-4,-1-1 1,1-1 7,0-1 7,0 0 8,-1 0-11,1-1 14,0-2-5,0 1 2,-1-2 0,-1-2-18,0 0 4,1-3-2,0-1 10,-2-2-4,1-1-16,0-1 14,1-2 4,0 0-11,0-2-5,1 2 20,0-1-7,0 1 3,1 1 0,1 3 10,0 0-13,0 3 14,-1 1 14,-1 1-4,1 1 3,-1 2 10,2 1-4,0 3 21,1 0-15,0 3 15,0 2-4,-1 2-9,-1 2 4,0 1-21,0 1-4,-3 1 10,0-1-23,-2 0-3,1 0 10,-2 0-14,0-1-5,-2 0 11,-1-3 5,2 1-20,1-3-3,-1 0 10,2-2-23,0 0-3,0-2-9,2 0-8,0-1-17,0 0 13,2-2 4,2 0-2,-1-1 21,3-1 4,-1-2 18,0 0-13,1-3 15,0 0 5,-2-2-2,0-1-16,-1-1-5,0 0-56,-1-2-3,0-1-13,2-1-18,0 0-15,-1 0 12,2 0 4,0 1 8,1 0 54,0 3 14,-1 1 28,1 3 15,-1 0-2,-1 3 22,0 2 13,-1 2-3,0 3 22,-1 1-15,2 4 5,-1 2 9,3 2-13,-1 1-5,0 2-8,0 0-8,1 0-8,0 0 1,-1-1-10,0 0-7,1-1 11,-1-1-14,0-1 4,-1-1-1,-1-2-9,-1-2 2,0-1-1,0 0 10,0-3-4,2 0-16,0-1 4,-1 0 8,2-1-22,0-1 16,1-2-24,2 0 25,0-1-8,0-1 13,0-2-23,1-1 17,0-1-33,1-1 9,0-1-4,-1-1-9,-2 0-17,1 0 24,-3 1-9,0 1 3,-1 1 37,-1 1-10,-1 2 24,0 1 3,0 1 1,-2 2-8,0 1 2,0 0 8,1 1-11,-1 1 12,2 2-12,-1-1-6,1 1 10,0 0 6,2 2-1,0 1-8,1 1 2,2-1 8,2 1-2,-1 0-46,0 0 51,-1-1-26,1 0 26,-2-1-7,1-1 12,-1 0-11,-1-1 22,-1-1 21,-1 0-14,0-1 6,-1-1-29,-2 0 17,0 0-15,-1-1 3,-1 0-20,0-1 6,0-1-12,-1-1 11,0-1-12,1-2 3,0 0 18,0 0-6,2-2 3,1 0 0,2 0 9,1-1-2,1 0 1,1 1 0,-1 0 0,1 2-9,-1 0 21,0 0 2,-1 3-8,-1-1-6,-1 3 1,1 0 18,-1 1-15,0 3 5,-2 1 8,0 2-11,-2 1-6,1 3 1,-2 2-1,1 1-9,1 0 2,1 2-1,0 0-9,3-1 11,1 1-3,1-1 1,1-1 0,0-1 0,0 0-9,1-2 11,0-1 6,-2-2-10,-1-1 12,0-1-3,-2-1 10,1-1-2,-2-1 29,1 0-45,0-1 33,0-1-20,0-1 5,-2 0-10,0-2 2,-1-1-10,-1-3-17,1 0 33,1-1-30,-1-2 10,1 0-12,-2-1-7,0 0 10,2-1-3,-2 0 1,1 0 0,-1 1 19,0 1-6,1 0-6,1 1 21,1 1-16,0 1 5,1 1-1,0 3 0,0 0 0,0 2-9,0 1-7,0 1-8,0 0 10,1 1-12,-1-1 3,1 0 18,1 1-25,2 1 18,-1-1 4,0-1-1,1 2 10,-1-1-2,1 1-8,0-1 11,-1 0-3,0 0 1,1 1 0,-2-2 9,0 1-2,-1-1-8,-1 1 2,1-1-1,-1 0-9,-1-1 2,1 1 8,0 0-2,0 0 1,0 0 0,0 0 9,0 0-2,0 0-8,0 0 2,0 0-1,0 1-16,0 0-3,0 0 6,0 0 6,0 0 7,0-1-1,0-1 10,0 0 7,0 0-1,0 1 1,2-2 0,-1 0 19,1 0-25,1 0 18,0 0-24,0-1 7,-1 0-3,-1 0 0,-1 0 9,1 1-2,-1 0-8,0 0 2,0 0 27,0 1-17,1 1-13,1 0 24,0 0-9,1 0-6,0 0 11,1 1-12,1 0-6,2 1 10,0 0-12,1 0 22,3 2-7,-1-1 12,3 3-2,-1-1 11,-1 2-32,0 1 29,0 0 0,-2 2-10,-1 2 4,-1 0-19,-2 1 4,-2 0-11,-2 1 30,-2 0-18,0 2-3,-3-1 1,0 1-10,-1 0 12,1-3-14,0-1 4,0-2-10,-1-1 2,1-1-1,2-1 0,-2-1-9,1-1 2,0-1-10,2-1 12,0 0-5,0 0 2,1-1-9,0 0 12,0-1-14,0-1 4,0 1 18,2-2-15,0 0 5,0-2-1,1 0 10,2-2-4,1 0 12,1-2-4,-1 1 2,-1-1-9,0 2 2,-1 0-1,-1 1 0,-1 1 0,-1 0 0,-1 2 0,1 0 0,-2 2 0,1 1 19,0 1-15,-2 2 24,0 2-25,0 3 26,-1 3-17,-2 2 5,1 3-1,-1 3 0,0 2 0,0 0-9,-1 2 12,-1-1-23,0 0 6,1 0-11,-1-2 12,0-1-5,0-3-7,1-2 2,-1-3-10,2-2 2,2-3 9,-1-1-4,0-2-16,2 0-5,0-1 10,2-2-14,1 0 4,1-3-1,-1 0-9,3-2 2,0-1 9,3-2 6,0-2 8,1-2 8,0-2-11,1-2 13,2-2-3,0 0 11,-1-2-13,2-1 4,0 1-10,-1-1-7,0 2 1,0 0 18,-1 1-15,-1 2-4,-1 2 20,-1 1 2,-1 2 10,-1 2-1,-2 2 29,-1 2-36,-1 0 21,-2 3-6,-1 2 10,0 2-21,-1 3-2,0 2 8,-2 3-12,2 2 3,0 0-10,0 1 11,0 0-3,1-1 1,0 1 9,0-2-11,-1-1 3,1-1-1,0-2 0,1-1 0,0-1-9,-2-1 11,1-2-3,-1 0-8,0-1 21,-4-1-16,0-2-4,-1-2 10,-1-1-31,-2-1 9,0-1 5,0-2-11,0-1 3,1-2 18,1-2-15,0-1 5,0-1 18,2-2-15,2-1 14,1 0-12,3-1 12,2 0-12,0 1 12,3 0-3,0 1 10,-1 1-11,1 2 22,-1 2-16,0 3 14,-1 2-12,-1 2 3,0 2-10,-1 2 2,-2 2 8,0 4 17,-1 3-14,-2 3-4,-2 2 10,0 3-3,-3 2 1,1 1-9,0 0 21,0 2-26,3 0 0,-1-1 9,2-1-5,1-1 2,2-2-9,1-1 2,0-2-1,1-1 0,1-3 0,-1-1 0,0-2 0,0-2 10,1-1-4,-1-1 2,0-1 10,0-3-13,1 0 4,1-3-10,0-1 2,1-1-1,0-3-9,1-2-7,1-3-8,2-1 11,-1-3-14,0-1 4,1-1-10,0-1 2,1 0-1,-1 0 9,-1-1-11,1 2 22,-1 1-7,0 3 3,-2 2 19,0 3-6,-2 2 3,-1 3 0,0 3 0,-1 3 0,-2 5 9,0 3-2,-2 5 10,-1 2-2,0 5 1,0 2 9,-2 3-11,2 1 12,-1 1-12,-1 1-6,0 0-8,-1-1 1,2-1-1,-1-2 0,0-2 0,2-2 0,-1-3 0,1-3 0,0-1 9,1-3-2,1-2 10,1-2-11,1-1 3,2-2-10,1-2 2,1-1-1,1-2 0,0-2-9,2-2-7,-1-3-18,1-3 14,1-3 4,-2-4-1,-1-2 10,1-3-11,-1-2-6,0-3 10,-1-2 25,2-2-26,0 0 10,0-1 6,1 0-2,-2 2 10,1 1 7,0 4-1,-2 4 1,-1 3 9,-1 5-2,0 3 10,-1 4-2,0 3-18,-2 4 6,-2 4 16,-1 6-15,-2 4-4,1 5 11,-1 4-23,0 5 6,-1 1 26,2 3-26,0 2 8,1 0-2,1 2 0,1-2 10,2 0-13,1-2 4,-1-4-19,2-1 4,-1-5-2,0-2 0,0-3 0,1-2 0,-1-3-18,0-4 14,0-1 4,0-3-20,0-2 6,0-2-11,0-2 2,0-4-10,0-4 2,0-3-29,0-3-20,0-5-43,0-2-46,0-4-56,0-2-37,0-2-60,0-2-8,0-1-31,1-1 23,3-1 38,-1 2 55,2 0 53,1 5 65,0 2 44,-2 5 42,-1 4 22,-1 4 27,-1 5 24,-1 5 61,-1 10-36,-3 5-2,-2 6 10,-1 5-12,1 4 14,-1 4-4,0 3-9,0 2-6,0 2 2,1 1-21,1-2-4,-1 0 1,2-2 7,1-2-40,1-2 22,1-2-8,0-4 1,1-4-10,0-1 22,1-4-6,-1-2-8,0-3 13,2-2-14,0-3 5,1-2-2,1-3-10,-2-3 4,1-2-12,-4-4 4,0-4-12,0-4 4,-2-2-21,0-5-4,0-4-9,1-2-8,1-3 2,0-1-12,1-2 13,1 2 5,1 0-29,2 3 46,1 5 4,0 2 29,-1 5 3,0 5 20,0 4-13,-1 5 34,-1 5 18,-1 4-4,-2 4 4,-1 4-10,-1 5 13,-2 4-14,-2 4 14,1 2-14,0 4-5,-1 1-26,-2 1 15,1 1-16,-1-2-23,1 0 6,0-2-4,1-1-10,0-3 4,2-2-2,2-3-10,0-4 4,2-2 7,2-3-2,1-2 10,0-3-2,2-1 1,0-2 0,3-3 18,2-1-14,0-3-4,2-3-8,-3-4 2,1-3-21,-2-3 15,0-3-24,-1-5-21,-2-1-5,0-5 9,-2-1-14,1-2-5,-1-1 11,1 0-4,1 1 19,-2 2 14,0 3 16,-1 4 16,0 4-2,-1 4 2,0 3 0,-2 5 18,-1 5-4,-3 5 2,-2 5 0,-4 6 9,0 4-2,-2 6 1,-1 4 9,-1 3 7,1 3-11,1 1 5,2 0-2,1 0 9,3 0 7,3-1-20,1-2-3,3-2-9,2-3 11,1-2-14,2-4-14,-1-2 4,3-3 6,0-2 7,-1-3-11,1-2 23,0-3-25,0-2 26,0-3-7,0-3 30,1-2-46,-1-4 6,-1-3-12,-1-2-17,0-4-6,1-3-27,-2-3-13,0-3-45,-1-1 11,-1-2-7,1-2-10,0-1 13,2 1-4,-1 0 29,-1 4 10,0 2 9,0 4 18,-2 4 15,1 3 7,-1 4 9,0 4 8,-2 3-2,-2 3-7,-3 3 12,-1 3-14,-2 3 14,0 4-5,-2 1-26,1 3 36,0 2-12,2 1 14,1 1-13,0 2 14,2-1-14,2 1 4,1-1 18,2 0-24,0-2 7,1-2-11,2-1 2,2-2-1,1-2 0,2-1 0,1-1 10,1-2 6,0 0 8,2-1-11,0-1 4,-1-1-10,1-3 12,-1-3-5,-3-2-7,1-4-7,-3-3 1,0-2-10,-1-4-7,-1-1 1,-1-3-19,-1-2 14,0 0-6,-1-2-16,-1-1 23,1 1-8,0 1-6,0 1 21,0 3-7,0 3 13,0 3 15,0 2 6,-2 4-1,0 3 2,-1 2 0,-2 4 0,-2 3 0,0 3 0,-1 4 10,-3 3-22,1 3 6,-3 2-2,1 1 0,0 1 0,1 1 10,3-1-13,0-2 4,2 1-1,3-2 19,2-2-15,2-1-4,2-3 11,0-1 5,0-2 8,2-1-11,0-3 4,1-2-1,2-1 0,-2-1 0,1-2-9,-1-2 2,0-2-1,0-2 0,-1-3 0,-2-1 0,1-3-9,-1-1 2,2-2-10,-2 0 12,0-2-14,-1-1-5,-1-1-8,-1 0 11,1 1-5,-1 0 12,-1 2 6,1 1 8,0 2-11,0 2-5,0 2 11,0 3-5,-2 1 2,-1 2-9,-4 2-7,-2 2 1,-2 2 9,-1 3-4,0 1-7,-1 3 12,1 1 5,1 1-2,2 1 2,2 1 0,3-1-9,2 1 12,1 0 5,1-1-11,2 0 4,0-2-1,2 1 0,0-3 0,-1-1 0,-1-1 10,0-1-13,-1 0 14,-1-2 5,0 0-2,2-1-7,-1-1-7,1 0 11,-1 0-5,0-1 2,0-1 0,-1 0-9,0-1 2,2-1-1,0-1 0,0-2 0,-1 0 0,0 0 0,0-2 0,-1 1 0,0-2 0,0 1 10,-2-1-13,0 0 4,-1 1-1,0 1 0,0 1 10,-1 1-4,1 1-7,-2 1 2,0 1-1,-2 2 0,2 3 0,-1 0 10,-1 2-13,1 2 4,2 0-1,1 1 10,1 0 6,3 1-20,1-1 6,1 0-2,1-1 0,-1 0 10,-1 0-13,2 0 4,-2-1-1,1 0 0,-2-2 10,0 0-13,0-2 4,-1 0-1,0-1 10,0-1-22,0 0 16,0 0-6,0 0 12,-1-1-13,1 0 4,0 0-10,0-1 12,0 0-5,-1-1-7,-1 1 2,0-2-1,-1 1 0,0-1 0,-1 1 10,0 0-13,1 1 14,-1 0-5,1 1-7,1 1 2,-2 0 9,1 2-4,1 1 2,-1 1 0,0 1 10,0 0-13,2 2 14,0 1-14,0 0 4,1 1-1,0 1 0,0 0-9,0-1 2,0 1 9,0-2-13,0 0 14,0 0-14,0-2 4,0 1 9,0-1-4,0-2 2,0 1 0,0-1 19,0-1-24,2 0 7,0 0-2,0-1 10,-1 0 6,2-1-20,-1-1 6,0 1-2,2-2 19,-1 2-24,1-2-2,-1 0 0,2 0 9,-1 0-4,-1 0 2,1-1 0,-1-1 0,1 1 28,0-1-8,-1 1-24,0 0 18,0 1-17,0 0 4,-1 1 9,-1 0 6,-1 1-2,0 0 2,0 0 0,0 0 0,0 0 0,0 0 0,0 0 0,0 0 0,0 0 16,0 0-33,0 0 2,0 0-1,1 0-22,1 0 11,0 0 4,1 0 9,0-1-13,1 0 4,0 0 9,1 0-4,0 0-7,2-1 12,-1 1-5,0 0 2,-1 1 0,-1-2 0,0 1 0,-1 0 0,2 0 19,-2 1-6,1-1 3,0 0-18,-1 0 4,1 0 8,-1 0-13,1 0 4,0 0-1,-2-1 0,2 2 0,-1-1 10,0 1-4,-2-1 12,0 1-4,0 0-16,-1 0 4,0 1-2,0-1 0,0 0 0,0 0-9,0 0 12,0 0 5,1 0-11,1 0 14,0 0 14,-1 0-3,0 1 30,0 0 10,-1 0 9,1 0 18,-1 1 6,0 0 9,0 1-1,-1 0 10,1 0-12,0 1-14,0 0-34,-1 0-10,-1 1-10,0-1-18,0 0 4,1 0-13,1 0-6,-1-1 2,1 1-2,0-2 9,0 1-12,0 0-5,0-2 2,1 1-2,-1 0 0,0-1 9,0 0-2,0 0-18,0-1 24,1 0-7,1-1 11,0 0-12,1-1 14,2 0-14,1 0 14,-1-2-4,1 1 19,1-2-32,-1 1 10,0-1-14,0 0 13,0 0-4,-1 0-18,2 0 15,0 0-5,0 0 10,0 0 16,-1 1-3,-1 0-17,-1 1 15,-1 1-15,0 1 5,-1 1-2,0 2 0,-1 1 0,0 2-10,-1 2 22,1 2-16,-1 2 15,0 1 14,-1 0-3,1 1 2,0 0-10,0 1-6,0-1 2,0 0-12,0-1 13,0 1-14,0-2-5,0 1 11,0-2-4,0-1-18,0-1-4,0-1 1,0-1-21,0-1 6,0-1-13,0-2-15,0 1-15,0-1-16,2 0-16,0-1-16,-1-1-35,1 1 9,-1-1-6,1-1-19,0-1-13,2 0-16,-1-1 12,0-2-15,-1-1 4,0-2 27,0 0-8,0-2 32,2-1 20,-1-1 33,1-1 22,2 1 34,-1-1 13,1 0-1,0 1 31,-1 2-17,1 0 15,-1 2-3,-2 1-8,0 2 11,-2 1-12,0 2 22,-1 1-16,0 2 5,0 1-1,-1 2 9,0 2-2,-1 3 1,-2 1 9,1 1-2,-2 2-8,1 1 2,1 0-1,-1 1 9,1 0-2,0-1-8,0-1 2,0 0-1,0-1 0,2-1 0,0-1 0,-2-1-9,1-1-7,1-1 10,-2-1-3,0-1 1,0-1-9,2 0-7,0-1-8,0-1-18,1 0-23,0-1-23,0-1-43,-2 0-27,0-1-25,-1-2-16,0 0 11,0-3-5,-1 1 19,1-2 5,0-1 28,2-2 11,-1-1 28,2-1-6,-1-2 22,1 0-5,1-1 31,-1 0 2,0 0 10,0 0 17,0 1 6,0 2 18,0 1 15,0 3-12,0 1 15,0 2 5,0 1-2,0 3 21,0 1-15,-2 2-4,-1 1 20,-1 3-16,-1 2-4,-1 1 1,1 2 18,-1 1-6,1 1 3,0 0 10,0 2-13,2-1 4,-1 1-10,1 0 2,1 0-10,0-1 21,3-1-25,0 0-2,1-1 1,1-1 7,0 0-2,2-2 10,-2-1-2,0 0-27,0-1 17,-2-1-6,0-2-9,-1 0 13,0-1-4,0 0-18,0-1 15,0 0-5,0-1 10,-1-1-12,1 1 14,0-1-14,0-1 14,0-2-14,0 0 4,0-1-10,0 0 12,0-2 5,0-1-20,0-1-12,0-1 21,0 0 2,0-1-10,0 1 14,0 0 5,0 1-2,2 2 2,0 2 19,0 1-6,-3 1-6,1 3 2,-1 2-1,-2 3 10,-2 2-4,-1 3-7,-1 1 21,1 2-6,-1 2-8,0 1 22,1 0-16,2 2 6,-1 0-2,2 0-10,0-1 4,1-2-12,1 0 13,3 0-4,-1-2-9,1-2 4,0 0-2,1-3 0,-1-1-10,1-1 4,-2-1-12,0-2-6,0 0 11,-1-1-4,1-3 1,-2 0 9,1-1-21,0-2 16,2-1-5,0-3 10,-1 0-12,1-3 5,-1-2-2,1-2-10,0 0 22,2-3-25,-1-1-2,2 0-27,0-1 15,0-1-7,1 1 2,0 2 19,0 1-6,-2 2 22,-1 1-15,-1 3 43,-1 2-22,-1 2 18,-2 4 14,-2 3-13,-1 4 15,-2 3 5,-3 5-1,0 3-9,-1 4 22,2 2-16,1 1-4,0 3 2,2 0-12,0 0 13,1 0-14,2-1 23,1 0-34,1-3 10,0 0-14,1-2 13,0-2-4,1-3-18,-1-1 15,0-2-15,0-2 23,0-3 3,0-2 9,-1-1-11,-1-3-23,-2-2 24,-1-2-27,-1-2 8,-2-2-22,-1-3-22,-2-2 23,0-3-27,1-1 17,0-2-5,0-2-18,1-1 6,0-2-13,2-2-15,0 0-6,2-2-9,2 0 1,0 0-1,4 0-9,0 2 40,3 1-3,-1 3 12,0 3 36,0 2-10,-2 3 44,0 4-12,2 3 44,-1 4 7,1 3 19,0 3 7,0 5 9,1 2-11,-1 4 5,1 3-2,0 2-10,-1 1-15,0 1 4,0 1-13,2-1-15,-2 0 4,0-2-13,-1-1 13,-1-2-32,0-2 27,1-2-36,0-1 19,-1-3-6,1-1-9,0-1 4,1-1-21,-1-2 15,1-2-15,0 0-5,-1-1 11,2-1-4,0-1 10,1-1-2,-2-2 10,1-1-12,0-1 14,0-2-4,0-2 1,-1-1-10,-1-2 4,-1 0-12,0-1 13,-1 2-4,0-1 1,0 2 0,0 1 0,0 2 9,-1 1-2,1 2 1,0 1 0,0 1 0,2 1 0,0 2 0,0 2 9,1 1 7,0 0 17,-1 3 15,0 0 7,-1 1 9,0 2 17,-1 1-13,0 1 6,-2 2-12,1-1-6,-3 1-8,1 1-8,0 0-8,0-1-7,2 0-9,0 0 1,1-1-1,0-1-19,0 0 6,0-2-3,0 0 0,0-2 0,0-1 9,0-1-11,0-1-6,0-1 1,0-1 8,0 0-11,2-2 3,0-2-1,1-1 0,1 0-9,0-3 11,0-1 16,1-2-24,1-1-10,1-2 12,0-2-5,-1-1-8,1-1 11,0 0-22,1 0-12,-1 0 12,0 0 13,-1 2 6,1 2-19,-1 1 16,-2 2 4,0 2 17,0 2 6,-2 1 19,0 3 4,-3 4 20,0 1 14,-1 4 34,-1 3 2,-2 2 22,1 3 4,-2 2 1,0 2 38,-3 0-19,0 1-2,-1 1-18,0 0-4,0-1-19,-2 0-6,1-2-9,1-1-36,-1 0 0,0-2-3,2-2-29,0-2-1,0-1-30,1-3 26,1-1-19,3-1-4,1-2-17,1-2-15,1 0 2,1-1-2,0-2-9,0-2-26,3-2-30,0-3-31,3 0-23,1-2-34,1-3-13,0-2-18,1-1 3,0-2 16,2 0 31,-2 0 21,0 1 34,-1 1 40,-1 2 21,-1 3 7,-1 2 30,-1 2 11,-4 4 0,0 4 48,-3 4 6,-2 4 21,-4 4 43,-2 5 36,-1 2 21,-2 4 18,-3 2 17,0 3-3,-2 2-6,0 2 2,-1 1-19,0-1-24,0 0-31,1 0-22,-1-1-25,0-2-5,-2-2-20,2-2-25,0-2-12,0-4-18,2-1 12,1-3-24,3-4-3,2-2-9,1-2-36,4-2-28,0-2-69,2-3-41,0-1-41,1-4-50,2-2-28,0-2-35,1-3-4,2-3 25,3-2 37,1-2 20,2-3 35,3-2 22,2-2 53,2-2-3,4 1 43,1-1 18,0 2 8,2 2 47,-1 1 7,1 4 20,-4 2 16,1 3 16,-4 3 25,-1 2 5,-2 3 19,-3 3 34,-2 2 10,-3 3 1,-3 4 30,-1 3 1,-5 3 11,-1 2 27,-2 4 21,0 2 5,-2 2-8,-2 2-14,0 2-15,-2-1-6,2 2-20,-1-1-42,-1-1-36,1-1-21,0-2-27,1-1 13,0-2-15,2-1-6,1-4-8,1-1 10,2-3-12,0-2-6,2-2-8,2-3 1,1-1-29,0-1 17,4-2-25,1-3-30,5-3-12,0-2-9,4-2-46,0-4 2,2-1-22,0-4-34,2-2-1,1-2-21,0-4-6,2-1 0,2-3 9,4-1 15,1-1 15,1 0 35,0 1 29,-1 3 22,-2 2 45,-3 3 28,-3 3 14,-1 5 28,-5 2 23,-1 3 24,-4 3 15,-3 2 36,-1 3 1,-2 2 30,-3 3 13,0 3 17,-4 4-3,-1 1 3,-3 3-9,-1 3-16,-2 1 4,0 3-13,-3 2-6,1 1-26,0 1-22,-1 0-15,1 0 2,0-1-3,1-1-19,2-2-22,-1-2 5,1-1-4,3-2-10,0-3-6,3-1 2,0-3-2,2-2-19,1-1 6,1-1 6,3-2-21,2-2 16,3-2 4,1-2-11,1-3-5,2-2 20,3-3-6,0-3 2,1-2 0,-1-3-38,1-3 30,3-2-10,-2-2 11,2-2-12,-3 0-5,1-1 11,1 0-14,-2 0 33,-2 3-10,0 1 4,-2 3 9,-2 4 16,-1 3-13,-2 3 24,-3 4 3,-4 3-10,-2 4 23,-2 4 12,-4 3 26,-2 6 3,-5 3 20,0 5 25,-2 3 12,0 4 9,0 2 0,0 2 1,3 1 9,0 0-30,1-1 0,3 1-21,3-2-4,1-2-10,2-1-18,1-4-23,1-2-23,-1-2-5,2-3-11,0-2-18,2-2 5,0-3-12,2-1 2,0-3-10,3-1 2,1-2 8,0-3-21,1-3-12,0-3 3,1-4-31,1-2-1,2-4-30,1-3-21,-1-2-33,1-4-3,-2-2-22,1-4-42,-1-3 11,0-2-7,0-2 28,-1-1 10,-1 0 28,0 3 22,0 2 42,-2 5 48,-1 4 18,1 5 18,-2 3 18,0 5 7,-2 4 0,-2 5 29,0 3 1,-1 3 11,-1 5 17,-2 4 6,-1 4 18,-1 3 25,1 4-16,-1 3-11,0 1-6,1 2-9,0 1-26,1 1-4,2 0 0,0 1-30,2-2-2,1-1 9,-1-3-14,2-1 5,-1-3-30,0-2 17,0-3-15,2-2 3,0-3-10,0-1 2,-1-3-11,0-1 13,2-3 5,-1-3-11,2-2-5,-1-3-8,0-3-26,0-2-4,1-3 0,0-4-2,-1-1 0,0-1-10,1-4 13,1 0-23,-1-2 25,1 0 11,1 0-2,1 0 11,1 1-12,0 1 5,-1 2 26,0 3-8,0 0-6,-1 4 13,0 1 14,-2 3-3,0 3 2,-2 2 0,-1 2 0,-2 2 0,-2 3 28,-3 2-18,-3 3-2,0 3 2,-4 3-12,1 1 22,0 2 3,1 1-10,0 1 5,2 0 7,0 1-12,0-1 14,2-1-4,0-1-18,2-2-4,0 0-9,1-3 11,1-1-14,-1-1 14,1-1-14,1-2 14,0-1-4,1-2 1,1-1 0,-2-1 0,0-1 0,1-2 0,-2-2 9,0-1-12,2-1 23,1-3-25,1 0 26,1-2-26,1 0 17,1-2-15,0 1-5,-1-1-8,1 1 20,-1 1-25,1 1 8,0 1 15,-1 2-14,-1 1 15,-1 2-14,-2 2 23,0 1-16,-3 2 15,-1 2-4,-1 1 1,0 1 0,-1 2 9,0 0 7,-2 1-11,1 0-5,0 1-8,0-1 11,-1 0-14,1 0 14,-1-1-23,3-1 7,-1 0 6,0 0-21,1-1 25,1-1-17,0 0 15,0-1-14,1 0 5,1 0-2,1-1 9,1 0-2,2-1-9,1 0 4,1 0 7,1 0-12,0 0 14,2-1-14,1 0 5,-1 0-2,0-1 0,1 1 0,-1-1 0,-2 1-10,1 0 4,-2-1-2,2 0 18,-2 0-14,2 0 6,0 0 7,0-1-2,0 0 10,2-1-2,0 0 1,0-2-10,0-1 4,-1 0 7,1-1-12,1-2 5,0 1-12,0-2 4,0 1 7,-1 1 7,0 1-11,-2 1 5,-1 1-2,-2 1 0,0 2 0,-2 1 0,0 2 0,-2 2 0,0 1 9,-2 2 7,1 1-1,0 1-9,-1 1 13,1 1-4,-2 0 1,2 0-10,-2 0 13,1-1-14,-1-1-5,0 0 11,0 0-4,-1-1 1,0 0-10,-3-1 4,0 0 7,-1 0-12,-2 0-5,-1 0-8,-2 0-8,-1 0 20,-1-1-16,0 0-4,1 0 11,0 0 5,0 0 8,2-1-11,1 1 14,1-1-23,2-1 16,1 1 4,2-1-1,2-1-9,2-1 4,1 1 7,1-1-30,1 0 18,1 0-6,1 0 19,0 1-4,2 1 2,-1 1 9,0 1-2,-1 2 57,0 2-35,-1 4 4,-1 3 10,0 2-4,-2 4 1,0 1-10,-1 2 4,-2 1-12,-2 1 22,0 0-6,0-1-8,0-2 13,0-1-14,0-1 5,-1-1 7,1-3-21,1-1 7,-1-3-22,0-2-4,1-2 10,1-2-14,2-1-5,1-2 11,1-2-14,1 0-14,0-1-6,0-2 1,2-1-12,2-2-15,2-1-6,-1-1-9,1-2-8,1-2 2,0-2 16,1 0-14,0 0 15,1-3 5,0 0 17,1 0 6,1-1 18,-1 1 15,1 1-12,-2 1 6,-1 1-2,-2 2 9,-3 2-2,-1 1 10,1 1-12,-1 2 5,-1 1 16,0 2-4,0 4 30,-1 1-18,-1 3 17,-3 3-4,-1 2 1,-2 2-10,-1 2 13,-2 2-14,-1 0-5,-2 1 30,1 1-38,0 0 21,1 0-34,1-1 18,0-1-25,1 0-3,2-1 10,0-2-42,2-1 13,2-1 22,1-1-18,0-2 8,2-1 7,0-1-12,2-2 5,0-1-2,2-1 0,-1-2 0,2-1-10,-1-1 13,1 0-23,1-1 16,-1-1-43,1-1 3,0-2-40,-1-2 0,1-1 7,1-3-23,0-2 16,0-1-5,1-3 10,-1-2 35,0 0 18,0-2 17,0 1-2,1 0 31,0 1-8,-1 2 23,-1 2-6,1 2 31,-1 4-8,-2 1 32,-1 3 11,-1 2 27,-2 2-16,0 3 17,0 2 5,-2 3 8,-1 4-1,-3 3-9,-1 2-24,-1 3-4,0 3 0,-1 0-12,1 1-6,1-1-8,0 1-8,1 0-17,2-2 4,0-1-13,0-1-6,0-2 2,0-3-21,2 0 6,0-3-22,1-1 6,0-2 6,1-2-21,0-1 7,0-1-3,0-1-10,2-2-15,0 0 22,2-1-7,-1-2 11,2-1-21,0-2-3,2-2 29,1-2-20,-2-2 8,1-4-30,0-2-2,0-2-19,1-3-6,0-2 1,1-2-12,1-1-6,1 0 39,-3 0-3,1 1 12,-1 3 36,0 3 19,-2 3 25,0 4 24,-1 2 33,-1 5 31,0 2 23,1 3 34,0 5 22,0 3-3,0 4 22,-1 3-14,0 4-13,-1 3-15,-3 2-16,-1 3-16,0 2-34,-2 1 7,-4-1-42,-1 0-9,-1 0-8,-2-2-29,0-1-2,-3-1-2,2-2-20,-2-1 6,1-3-3,0-1-9,1-3-7,2-3-8,1-1 1,2-3-38,3-2-27,-1-1-23,2-3-53,0 0-25,2-3-26,0-2-25,1-3-24,0-3-6,2-3 0,0-3 44,3-2 6,2-4 39,1-3 19,5-1-2,0-4 51,3-1 14,3-1 27,3-2 15,2-1-2,-1-1 31,2 1 2,-1 3 28,0 2 13,-2 4 26,-2 3 5,-2 5 28,-4 4 41,-1 4 46,-3 4 29,0 4 53,-4 6 26,1 4 35,-3 5 13,-2 6-9,-2 6-13,-2 4-33,-3 4-12,-1 4-46,-2 2-36,1 2-40,-2 0-21,0 0-27,0 0-24,-1-1-24,1-1-5,0-3-30,2-1 7,-1-2-4,1-2 0,0-4 0,0-2-9,0-3-7,3-4 1,-1-4-20,1-2-41,0-4-36,0-3-49,1-4-47,0-3-48,0-4-48,-1-4-30,0-4-34,2-4 34,0-5 14,0-4 33,3-5 49,3-3 28,3-4 62,3-3 33,3-2 24,4-1 46,2-2 9,2 0 11,2 1 18,1 2 6,2 3 9,-2 3 8,-1 4 17,-2 4 15,-3 5 35,-3 6 57,-3 5 42,-1 5 41,-3 6 41,-3 6 31,-3 5 5,-2 5-7,-3 6-33,-3 3-18,-3 6-54,-2 1-16,-2 3-47,-1 1-27,0 0-16,0 2-8,-1-2-20,1 1-23,-1-1-4,0-1-21,1-1 14,0-1-5,0-2 1,0-2-9,2-2-7,0-3 1,1-2-1,-1-3 0,3-2 0,0-3-19,1-1-13,0-3-16,0-3-34,1-1-30,1-3-51,1-2 2,0-4-62,0-5-4,2-2-30,1-4 14,1-5 22,3-2 39,-1-4 29,3-2 24,-1-4 34,2 0 22,1-2 25,3 1 24,0 0 24,1 3-5,-2 3 15,0 3 6,0 4 8,-2 4 55,0 3 22,1 4 26,-2 5 34,-1 3 40,-1 5 39,-2 5 40,-2 6 22,-2 5-2,-1 8 13,-3 6 26,-1 7 2,-1 4 12,-2 5-12,0 3-14,-2 1-15,0 1-35,0 0-19,-2-1-54,1-3-44,0-2-39,-1-2-22,1-5-37,-1-3-2,2-5-2,0-3-2,2-6-28,1-2-2,1-5-28,2-3 6,0-5-23,2-3-13,2-6 3,-1-4-22,1-6-4,1-4 19,2-6-6,1-4 20,2-5-14,2-5 15,2-4-14,2-2 23,3-2-6,0-2-8,4 1 13,1-1-14,0 1 5,3 2 7,0 3 7,2 3-1,-1 2 10,0 4 26,-3 4 49,-1 6 25,-2 3 82,-4 5 55,-2 5 57,-1 4 48,-2 6 21,-2 5-9,-2 6-22,-3 6-21,-2 5-70,-2 4-40,-2 5-68,-1 2-53,-3 2-20,-2 1-19,1 0-9,-2 0-18,0-1-15,0-1 2,-1-2 8,1-3-13,0-4-5,0-3 11,2-3-5,3-3-26,1-4-20,2-2-42,2-5-29,2-2-24,1-3-15,2-4-47,1-4-63,2-4-22,1-5-48,2-5 9,1-5-35,2-6-30,0-4-20,3-5 2,1-4 33,-1-5 36,2-3 39,0-2 59,1-2 34,1-1 71,0 0 51,0 2 38,2 4 52,-1 4 66,-3 6 42,-1 7 61,-2 7 44,-4 6 60,-4 7-2,-4 7 44,-3 7 19,-5 8 25,-4 9-4,-4 8 4,-5 7-19,-4 7-41,-1 5 2,-2 5-24,-1 2-51,0 2-52,0 1-37,0 0-32,4-1-34,-1-2-32,3-1-4,2-3-31,2-3 7,2-4-4,3-4-18,0-5-5,4-4-28,0-4-11,2-5-56,2-4-70,2-3-40,1-4-52,2-4-57,2-4-37,1-3-51,2-6-19,-1-4 9,2-6 31,1-5 18,3-5 26,0-4 43,3-4 18,2-4 55,1-3 35,1-2 69,3 0 13,2-1 31,2 1 33,0 1 13,0 2 27,0 2 14,-2 4 17,0 5 16,-2 4 25,-3 5 60,-2 4 14,-4 5 38,-3 4 32,-3 6 21,-4 5 26,-3 6-4,-4 6-14,-4 5-24,-3 8-22,-1 5-5,-4 6-20,-3 5-34,-1 5-10,0 3-10,-1 2-9,1 1-26,2-1-4,0-1-28,1-2-4,1-2-10,3-5-26,1-4 6,4-2-4,1-6-19,1-3-4,1-4-9,2-5-26,2-3-41,1-3-18,1-4-18,4-3-17,1-4-44,3-3-46,1-4-27,1-5-7,2-4-12,1-4-8,2-7-8,1-3 10,1-5 16,0-5 60,0-2 22,1-4 46,-2-2 28,1-2 25,-2 1 44,0 0 9,-2 3 20,0 2 16,-1 4 6,-2 4 20,1 6 42,-1 4 17,-2 4 64,-1 4 33,-2 5 51,-2 5 10,-2 4 30,-4 4 14,-2 6 36,-4 4-9,-2 5-3,-2 5-7,-1 5-8,-2 3 20,1 5 3,-1 2-38,0 3-25,0 2-41,0 3-20,2 1-36,1-1-31,1-1-23,2-2-44,1-2-9,1-3-20,0-3 22,2-3-37,1-4 2,0-3-11,3-5-18,0-2-42,2-5 39,1-2-71,2-3-27,3-3-41,1-5-59,2-2-71,1-5-33,1-5-36,0-4-70,0-6 34,0-5-34,2-5 26,-2-5 48,1-5 43,1-2 76,-1-3 21,-1-1 58,1 0 45,-1 3 39,0 2 41,0 5 12,-2 5 48,-1 5 54,0 4 45,-3 7 58,-1 5 27,-2 5 36,-3 6 4,-4 4 41,-4 5-11,-2 6-12,-4 4-14,-4 4-35,-2 3-10,0 3-10,-1 3-9,0 2-26,-2 3-22,2 2-15,0 1-17,2 2-25,1 1-14,1 1-26,1-1-5,3-1-10,2-2-8,2-1-17,2-4-6,2-2-9,1-3 2,2-3-2,1-3-38,0-3-7,-1-4-47,2-2-55,0-4-43,3-1-22,1-2-28,2-3-15,1-2 1,3-3 8,0-2-4,3-4 40,3-4 7,-1-3 9,2-3-8,1-4 3,0-2-20,0-4 6,-2-3 16,1-3 22,1 0 23,-1-1 33,-2 1 40,0 3 30,-4 2 42,-2 4 58,0 5 16,-3 4 48,0 4-1,-4 4 5,0 4 10,-4 3 26,-2 4 21,-3 3-13,-1 4-3,-2 3 10,-1 2-3,-2 3 29,0 1-26,-3 3-1,-1 1-9,1 3-27,0 0 17,0 1-36,1 1 1,0-1-20,0 0-6,3 0-28,1-2-21,2-3-24,1 0 4,2-2-13,0-2 2,2-2-1,1-2-18,1-2 14,2-3-24,2-2-3,4-1-46,2-3 21,3-2-10,4-2 12,2-3-13,2-2 4,1-3-29,2-4-10,3-3 19,1-3-54,1-3-3,0-4-21,1-1 13,-1-4 4,1 0 27,-1-1 12,-2 1 35,-1 1 21,-4 3 34,-2 5 41,-3 3 28,-3 4 62,-3 5-4,-3 4 35,-3 5 12,-4 5 8,-3 5 27,-4 5-6,-4 5 14,-3 3-32,-2 4 20,-1 1-17,0 1 4,1 1-19,0 0-33,2-1-29,0-1-22,2-1-26,0-2-15,2-2 2,2-2-41,1-2 2,3-4-12,3-1-8,1-4-8,3-1-26,0-2-13,1-1-17,0-2-7,3-1-9,1-2-8,1-2-55,2-3 6,3-1-52,0-4-35,3-3-22,1-4-17,1-4-35,2-4 7,1-3 4,2-5 35,1-3 28,1-4 51,2-2 45,0-2 29,0 0 35,0 0 41,1 3 11,-2 3 30,-1 4 22,-1 5 24,-3 5 14,-4 6 65,-1 5 49,-3 5 38,-2 5 60,-1 6 36,-3 5 23,-2 5 27,-2 6 24,-3 4-32,-3 6-16,-3 4-33,0 4-31,-3 5-51,-1 3-26,-2 3-25,-2 0-45,0 1-18,0-1-37,-1 0-2,0-2-21,1-2-15,-1-3 3,1-2-22,-3-4 6,3-1-22,0-4 15,1-4-24,3-2 7,1-4-41,4-3-26,2-3-69,2-3-22,3-3-55,0-3-47,3-2-19,2-5-37,2-3-22,1-3 22,3-5 9,2-4 44,3-4 36,1-5 30,2-5 16,1-3 55,3-6-4,-1-3 43,-1-5 19,2-3 15,0-3 18,2-1 16,1 0 7,-2 1 18,1 4 15,-1 3 35,-2 5 10,-1 6 10,-3 5 56,-2 5 50,-3 6 83,-2 4 48,-2 5 51,-3 4 30,-2 6 64,-2 4 60,-2 5 35,-3 6 35,-1 4-51,-3 7 9,-3 6-12,-4 5-37,-1 6-38,-1 5-93,-1 4-63,0 5-92,0 2-30,-2 1-58,0-1-55,1 0 10,0-2-55,0-1 22,1-4-19,1-2-5,1-4 11,0-3-5,3-2 2,-1-5-9,1-3 12,1-4-42,3-4-16,3-4-71,2-5-58,2-3-27,2-4-65,1-4-61,3-4-92,2-5-36,1-4-36,1-5 11,3-4 2,0-7 8,1-4 45,2-6 44,0-4 57,1-4 54,2-3 56,0-4 46,2-3 22,-1-3 38,0 0 1,0 0 51,-1 3-4,-2 3 52,-1 4-4,-1 5 33,-2 6 30,-1 5 41,-1 6 47,-2 4 29,-1 5 43,-1 3 86,-1 4 54,-2 2 39,-1 3 26,-2 2 35,-3 3-16,0 3 0,-3 4-28,-1 5-68,-3 5-47,-2 4-30,-1 5-45,-2 5-49,-2 4-8,1 4-50,-1 2 1,0 1-13,2 1-17,1 0 3,0-2-20,3-1-14,-1-2-7,1-3-9,3-2-8,1-3-8,2-4-17,2-3-15,0-4-44,1-3-27,1-4-24,2-3-43,1-4-10,2-2-20,0-4-54,4-4-32,0-3-24,4-4-17,0-4-45,2-5 2,1-5-24,0-4-33,1-4 27,-2-4-1,0-5 37,0-2 46,-1-3 37,-1-3 41,-1 0 40,2 1 49,-1 2 29,-3 3 52,-1 4 37,-1 5 60,-2 5 53,-1 5 18,-3 5 40,-1 4 11,-4 5 0,-2 3 31,-3 5 2,-4 5-18,-3 5-3,-3 3 10,-2 6-23,-2 3 7,-3 5-13,-1 3 4,0 6-2,0 2-28,2 4-29,1 2-3,2 0-3,3 0-10,2-1 11,3 0-31,2-4 0,2-1-30,1-4 16,2-2-34,1-3-10,2-3-7,2-5-38,2-2-10,0-4-18,1-3-6,2-2-20,2-4 5,2-2-12,3-4-17,2-3-32,3-5-49,2-4-36,1-4-32,2-5 5,1-3-53,-1-4-14,1-6-37,-2-2 45,-1-5 39,-1-2 46,0-1 48,0-1-17,-2 2 85,1 2 15,-2 3 65,0 5 5,-2 5 32,-2 5 42,-1 4 28,-3 6 14,-2 3 19,-1 4 7,-3 6-1,-3 4 21,-1 5 13,-2 5-12,-3 3 15,-3 4-23,1 4 16,-2 3-15,-2 3 5,0 4-21,1 1-22,0 3-14,3 1-26,1 1-5,2 1 0,2-1-12,0 0-6,3-2 11,-1-1-42,1-2 3,1-3 7,0-2-4,0-4-9,1-2 4,0-3-12,1-3-6,1-4-17,0-2 13,1-3-24,1-2 16,0-3-15,1-3 5,2-4 7,-1-3 7,2-4 17,0-5-31,1-4 19,1-3-25,0-5-21,1-4-42,-2-3-18,0-4-46,0-2-19,0-4 2,-1 0 6,0 0-13,-1 0 42,1 4 25,-2 3 50,-1 4 37,1 5 60,-1 6 25,-1 5 36,-2 6 22,-1 5 17,-2 4 8,-2 5-1,-3 5 12,-3 6-4,-1 5 12,-2 6-13,-1 6 14,-1 5-23,-2 5 25,-2 5-17,1 1-4,0 2-17,2 1-24,1-1-33,1 0-20,3-3 2,1-2-4,1-3-19,1-3-13,2-3-7,0-4 1,2-2-2,2-5 0,-1-3-28,1-4-20,1-3-34,1-4-2,0-2-12,2-2-36,1-4-37,1-2-20,2-4-18,2-4 11,1-4-15,-2-4 4,1-3 9,-2-3 15,-1-4 34,1-3 38,-2-1 39,1-3 2,0 1 42,0-1 10,1 2 27,0 2-5,1 4 23,-2 3 22,1 4 14,0 4 26,-2 3 14,-1 4 17,-1 4 25,0 4 23,-1 4 34,0 2-8,0 5 25,-2 5 4,-2 3-10,0 4 5,-1 4 26,-1 4-18,-1 4-20,-1 3 15,2 1-34,-1 1-10,0 1-7,-1-1-1,2-1-48,2-1-23,-1-3-6,1-1-31,2-3-21,0-2-5,1-5-11,0-3-18,1-3-14,1-3-44,-1-3-8,0-2-20,2-4-6,0-1-20,0-4-23,1-2-51,0-3-35,1-4-4,-1-4 25,2-3-38,-1-4 12,1-3 5,1-3 25,-1-2 32,0-3 48,2-2 28,0 0 6,0-1 40,0 2-10,-1 0 34,1 3 2,-1 3 38,-2 3 37,-1 5 48,-1 2 47,-2 3 48,1 4 39,-1 3 32,-2 3 5,-2 4 3,-3 3-9,-4 5-34,0 3-18,-3 4-45,-1 4 10,-1 4-35,1 4-11,-1 2-17,2 2 3,2 2-31,0 1-11,2-1-17,3-2-44,0 0 30,2-2-13,1-2-25,2-2 8,1-3-4,1-2 0,0-3 9,0-4-11,2-1 3,0-3-20,0-3 6,2-2 6,0-1-21,2-3 16,1-3-24,1-3 7,-1-3-12,0-2-7,0-4-18,1-2-14,0-2-16,-2-4-6,1-4-48,-2-2 4,0-4-5,-1-2-10,0-3 30,-2-2 0,-1-2 21,-1-1 4,0 0 47,0 1 7,0 1 2,0 2 48,0 4 63,-1 5 59,0 4 82,-1 5 60,-2 4 47,1 5 32,0 4 17,-1 4-1,1 5-62,-1 4-47,0 3-65,1 4-63,-1 4-27,0 2-55,-1 4 10,2 0-36,-1 3 17,-2 1-25,2 2-3,-1 1 1,0 1-2,0 0-10,1 0-6,-1 0 2,1 0-21,1-1 24,1-2-17,1 0 15,0-2-4,1-2 1,2-1 9,0-2-2,1-3 19,1-1-32,-1-2 10,1-3-42,-1-1-16,1-3-26,0-1-43,1-2-28,0-2 14,2-2-18,-1-4-5,0-1-8,1-3 1,0-3-38,1-2 20,0-3-37,0-2 19,1-4-6,0-2 1,0-3 37,-2-2 9,0-2 55,-2-1 6,0-1 49,-1 0-2,-1 2 33,-1 2 21,0 2 43,-2 4 65,0 4 50,0 3 68,-2 4 24,0 3 29,-2 3-3,1 3 23,-2 3-43,0 2-5,-4 3-57,0 3-23,-1 2-26,0 3-15,0 3-27,0 1-14,3 2-8,0 2-27,-1 1-4,3 2-19,-1 1 13,2 2-24,0 0 16,2 2-5,1 1 1,1-1 9,-2 1-2,0-1 1,1-1 0,-2-1-19,0-3 15,1-1-24,0-2 7,1-3-3,-2-1-19,1-2 6,0-2-31,1-2-11,0-3-17,0-1-44,1-3-8,0-1-29,2-2-5,0-3-29,0-2-49,1-2 3,2-3-52,1-3 2,1-3-13,1-4-27,2-2-2,1-4 17,1-3 30,2-2 21,-1-4 62,2-1 33,0-3 41,1 1 32,-1 0 14,0 0 10,1 1 37,-2 3-9,-1 3 33,-2 5 10,0 3 65,-4 4 40,-1 2 86,-3 6 19,-1 2 40,-3 4 14,-1 3 18,0 4 7,0 3-38,-2 4-16,2 5-53,-2 2-25,-2 3 2,0 4-33,0 1-1,0 3-29,-1 4-4,0 0-38,-1 3 10,0 0-25,-1 0-4,0-1 1,2-2-12,0-1-34,0-2 19,0-3-18,1-1-5,0-4-8,1-2 20,1-3-25,0-3-39,1-3-36,1-2-40,0-4-40,3-1-21,1-3-56,1-3-80,0-3-19,2-5-49,-1-2 26,1-5-31,1-4 18,1-3 32,0-4 19,3-4 62,1-3 42,-1-2 58,0-4 18,2-2 66,-1-2-5,0-2 25,0 1 15,-1 1 7,-1 2 28,0 3 21,-2 5 14,0 4 46,-2 5 46,-2 5 55,0 4 74,-2 4 69,-1 4 44,-1 3 15,-1 4 39,-2 3-25,0 5-28,-2 4-48,-2 6-73,-1 4-58,0 6-57,-2 3-29,-1 4-73,-1 3 15,-1 4-19,-1 2 21,1 0-16,-1 1 5,2 0 9,-2-1-31,3-3 46,0-2-14,1-2-33,1-4 12,1-3-25,2-3-4,1-3-9,2-3-17,0-3-52,0-3-72,1-3-29,0-2-56,3-4-8,1-1-41,2-4-57,2-3-34,-1-3 5,2-4 40,-1-4-5,0-4 33,0-5 30,0-3 12,1-4 66,0-5 40,2-3 39,-2-3 14,1-4 20,0-2 7,0-3 0,1-1 19,0 1 5,0 1 9,-1 1 8,0 5 36,0 4 37,-1 4 67,-2 6 42,-1 6 50,-2 5 38,0 7 42,-1 5 3,-2 6 50,-2 6-58,1 7-8,-3 6-36,0 5-22,1 3-25,0 4-15,1 2-26,0 1-42,1 1 29,3 0-59,1 0-3,0-1-20,2-3 2,0-1-30,1-1-1,2-3-11,1-2 1,0-3 18,1-2-15,1 0 15,1-2-14,1 0 14,0-1-5,-1 0 12,0 0-13,0-2-5,-3 0-8,0-2-8,-2-1-8,1-1-8,-2-1-17,0-1-15,0-2-44,0-1 1,0-1-32,-1-1-49,-1-1-63,-1-1-98,0-2-138,-1-3-138,-2-2-125,0-3-177,-1-4-236,-1-2-361,0-3-454,-2-2-475,-1-3-596,0-2-409,-2-2-116,2 4 244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38:02.892"/>
    </inkml:context>
    <inkml:brush xml:id="br0">
      <inkml:brushProperty name="width" value="0.05" units="cm"/>
      <inkml:brushProperty name="height" value="0.05" units="cm"/>
      <inkml:brushProperty name="color" value="#BB5B18"/>
      <inkml:brushProperty name="inkEffects" value="bronze"/>
      <inkml:brushProperty name="anchorX" value="-1321.97559"/>
      <inkml:brushProperty name="anchorY" value="-3959.54761"/>
      <inkml:brushProperty name="scaleFactor" value="0.5"/>
    </inkml:brush>
  </inkml:definitions>
  <inkml:trace contextRef="#ctx0" brushRef="#br0">481 200 504,'0'0'895,"-2"0"-588,1 0-71,-1 0-40,0 0-16,0 0-11,-1 0 1,1 1 26,-1 1 20,0 1 42,-1 1 66,-2 0 33,0 1 71,-2-1 32,0 2 25,0 1 27,-3 2-4,-1 2 23,-1 2-43,0 1-14,-2 2-45,-1 3-37,-1 2-40,0 1-12,0 3-38,-1 1-49,-1 3-35,0 1-24,0 2-35,-2 2-12,1-1-47,-2-1-27,1 0-14,1-2-29,0-2-3,1-3-11,1-1 1,2-3-10,2-3 12,4-4-14,3-2 23,3-2 3,4-2 18,3-3-13,2-1 15,4-2-5,3-2 12,3-1-4,1-2-7,1-1-26,1-2 7,0-2 6,0 0-13,0-2-5,-1-2 11,1-1-14,-1-1 4,1-1 9,-1-2-13,0-1 4,1-1 9,-1-2-13,2-1 5,0-2 7,0 0-12,0-2 23,0 0-6,-1 0 20,-1 1 5,1-1 46,-1 1-2,1 2 22,-1 0 6,0 3 9,1 1 8,-3 3 27,-1 2-17,-2 2-2,-3 2 30,-3 3 9,-1 2 35,-1 1 2,-4 2 12,0 2-20,-3 2-12,-4 2-15,-1 3-45,-3 3-18,-3 2-44,-1 4-1,-1 1-32,-2 2 7,1 1-22,1 2 4,0 1 8,1-2-32,1 1 1,1-1-2,0-1-1,0-1 0,2-1-9,0-2-7,1-1 1,1-2-1,2-2 0,0-1-9,2-2 2,0-1-1,1-2 10,1-2 6,-1-2-39,2-1 31,-2-2-11,0-2 3,2-2 0,0-3 0,0-1-9,2-4 12,-1-2 14,1-1-13,1-3 5,-1-1-19,0-3 14,2-1-24,1-2 25,3-2-26,0 0-2,2-2 10,2 0-14,1 0 23,2 1-25,-1 1 35,1 2 0,0 4 0,-1 2 2,-2 4 28,-4 2 2,0 4 28,-2 3 4,-1 4 38,-3 6 0,-1 4 21,-1 4 6,-1 6-19,-2 3 16,-3 3 4,-1 2-29,-3 2-10,0 1-8,-1 1-27,0-1 6,1 0-4,0-2-19,0-1-4,3-1-18,0-3 22,0-2-17,3-1-13,1-2 4,2-2-3,2-3 0,0-1 9,1-2-2,0-3 10,1 0-2,-1-3 29,2 0-8,0-1 22,2-1-14,-1-3 6,2-1-21,0-3-4,2-3 10,1-3-42,1-1 13,2-3-16,-1-3-6,1-1 11,-1-2-14,-1 0 5,2-1-2,0 1 0,-1 1 0,-1 3 9,-1 2 7,-3 2 27,1 4 11,-2 3 9,-2 3 9,-4 3 17,-2 4-13,-3 4 6,-2 6 16,-2 5-23,-1 4-11,-2 5-6,-2 2-10,-1 2 10,2 2-3,1 1-8,2 1-17,1 0-4,3-1-1,2-1-10,3-1 11,1-2-3,1-1 1,3-3-9,1-2-7,1-4 20,-1-2 12,0-3 6,2-3 20,-2-2 14,1-3-3,0-1 31,-1-2-8,-1-3 4,1-2-19,-1-3-13,2-3-16,-1-3-25,0-3-4,-1-2-11,-1-3-8,0-3-18,-1-2 5,0-2-22,2-3-3,1-1-10,3-2 1,-1 0-10,0-1 2,2-1 27,1 2 1,-1 3 2,0 2 20,0 5 3,-2 2 20,1 4 14,-2 5 25,-1 4-5,-1 4 23,-1 5 3,-2 6 20,-1 5-24,-1 6 28,-1 6-18,1 4-23,-1 3 7,1 3-13,0 2-7,1 0-8,1 1 1,2-1-1,1-1 19,0-2-15,1-2-4,0-3-8,-1-2-8,0-4 20,1-4-16,0-3 24,-1-2-16,0-3 61,-1-2 21,-1-3 34,0-2 13,2-1 10,0-3-1,0-3-7,-1-3-25,0-3-41,-1-4-37,3-2-21,-2-5-27,1-2-6,0-3-19,0-3-6,2-3 1,2-2-12,-1-2 4,3-2 7,0-2-2,2 0 1,-1 1 9,0 1 7,0 2-1,-1 3 29,-3 5 29,1 4 31,-3 5 32,0 4 23,-3 5 15,-1 4 0,-4 5 39,-2 7-20,-3 7 9,-2 5-30,-5 8-1,1 5-21,-1 4 14,-1 4-24,2 4-12,1 1-6,2 1-1,3 0-29,0-1-11,4-1-7,-1-4-29,3-2 7,1-3-23,1-4-3,1-5 8,1-4-3,0-3 1,0-3 47,2-4 24,0-2 42,0-2 11,-1-3 1,1-2-6,-2-3 12,1-3-14,-1-5-52,0-3-50,0-3-64,0-4-26,0-4-46,0-4-67,0-4-51,-1-3-38,3-3-25,0-1-7,1-2-11,2-2 38,2 1 8,0-1 64,1 2 50,-1 3 37,0 2 53,1 4 27,-1 5 16,-1 4 19,-1 4 26,0 5 12,-2 3 18,0 5 7,-1 3 19,-1 4 14,-1 5-3,0 4-6,0 5-7,-2 5-18,0 5-4,-2 3-20,-1 2-4,-1 4-20,-3 1 5,-1 2-12,-1 1 11,-1 0-12,0 1-6,1-2 10,0-1-3,1-3 1,1-2-28,1-4 17,3-3-6,2-4-8,1-2 2,1-4-1,1-3 0,1-2 0,1-2 9,2-3 7,1-2 8,2-4-1,3-2 10,0-4-2,3-3 1,-1-3-9,0-5-7,1-2-36,-1-4-10,-1-3-36,-2-4-40,-1-3-47,1-3-19,1-3-47,-1-2-28,0-1 14,1-3-27,-1 1 63,0-1 18,-1 2 44,-1 3 39,-1 4 50,-1 4 46,-2 4 48,0 6 66,-1 3 16,-2 4 39,-1 5 3,-1 4 21,-3 3-3,-2 5-8,-3 5-24,-3 4-41,-3 6-18,-4 4-27,-2 6 4,-1 4-13,-1 5 2,0 4-10,-2 2 2,3 2-1,2 1 0,2-1-9,3 0-17,3-2 33,3-2-39,2-3 21,2-2-25,3-3 16,1-4-24,1-4 35,1-4 36,1-3-1,-1-4 61,1-3-24,-1-2 38,0-2-9,2-3 14,0-3-32,0-4-27,1-2-40,1-5-67,1-4 5,0-3-54,-1-4-54,0-3-44,0-3-49,-1-2-39,2-4-22,-2-1 1,0-2-13,1-1 21,0 0 39,1 0 37,0 3 68,-1 1 23,1 4 56,-1 4 7,0 4 22,-2 4 26,-1 4 3,0 3 2,-1 3 19,-2 3-14,-1 5 6,-5 4 16,-2 5-4,-5 5-8,-2 4-6,-4 5 2,-1 2-12,-2 4 13,0 1-4,0 1-9,1 1-6,1 1 11,2-1 5,3-2-11,2-2 5,5-4-21,3-1 15,3-3-5,2-3-8,1-2-7,3-2 1,1-4 8,1-1 7,2-1 8,1-2 18,0-3-5,3-1-6,3-3-7,-1-1-8,2-4 1,-1-2-20,1-3 15,1-3-42,-1-5 20,1-2-7,0-4 1,0-2 9,2-2-11,0-3-16,0-1 14,0 0 4,1-1-1,-1-1-8,1 2 20,-1 2-24,-1 1 26,-2 2 11,-1 2-12,-2 2 6,-1 4 17,-2 3 3,-1 4 38,-1 3 0,-2 3 3,-2 3 1,-2 3 28,-3 4 11,-1 5-21,-4 3-10,-3 4-25,-1 5-4,-2 2-2,-1 3-10,-2 1-17,2 2-14,1 0 12,2 1-14,1-2 3,2-1-1,1-1-9,1-1 11,2-2-3,2-2 1,1-1 0,1-2 0,1-3 0,0-2-9,0-1-35,0-3 0,1-1-22,-1-2 5,2-1-22,0-1-3,1-1 8,0-1 6,2-2 8,1-2 18,0-2 4,2-2-8,0-3 3,1 0-11,-1-3-34,1-2 28,-2-1-20,1-1 6,-1-1 7,-2 2 7,1 0-1,-1 1 29,-2 2 38,1 2 1,-1 2 22,-1 3 34,0 0 20,-3 4 43,0 0-8,-3 3 6,-1 2 0,-3 4 0,-3 3-19,-3 5 6,-1 4 6,-2 3-2,-1 4 38,1 3 18,-1 1 6,2 3 2,0 2 20,0 0-15,1 1-32,1 1-9,1-1-38,1 1-38,1-2 7,1 1-15,1-2-7,2-1-17,0-2-6,2-1-46,1-2 39,2-2-14,3-3 4,0-1 0,1-3 10,0-3-13,-1-1 14,0-3 23,0-2-24,1-1 8,0-3-2,1-1 0,0-2 0,2-3 0,0-3-9,2-3 12,1-3-23,-2-3 16,1-4-24,0-3-22,2-2-31,1-4-50,0-3-17,0-3-65,1-2-4,0-2-33,0-1-3,-1-2 7,2 2 25,-1 0 49,0 3 53,-3 3 37,0 4 60,-2 4 17,0 4 76,-2 4 10,-3 5 40,-1 3 3,-2 6 12,-3 4-1,-1 7 1,-4 5-9,0 6-26,-2 4-2,-2 6-11,0 3 1,-1 4-1,0 4-9,1 0-26,1 2 26,1-1-28,1-1-2,3-2-18,3-3-6,0-2-18,1-3 3,2-2-11,1-3-16,0-4 3,1-3-11,0-2 12,2-4-14,0-1 4,0-2-1,1-4-18,2 0-5,1-3-28,1-2 7,1-2 15,0-2-34,3-1 2,0-4-48,1-2-45,0-3-46,2-4-38,-1-3-89,-2-4-55,2-2-28,-1-4-29,1-2 22,-1-3 46,0-1 33,-1-2 80,0-1 38,0 1 98,0 3 54,-1 2 50,-2 4 50,-1 5 57,-1 4 36,-1 4 53,-1 3 27,-1 4 26,-3 3-3,-2 4 13,-3 4-11,-2 3 31,-2 5 10,-2 5-2,-2 5 22,1 3 22,0 4-5,1 2-14,0 3-14,2 0-26,0 1-68,0-1-30,2 1-53,0-2-38,2 0-22,2-3-9,-1-1-10,1-3-17,0-3 4,2-3-13,0-3 4,1-3-2,0-2 0,0-2-19,0-2 15,0-2-15,2-1 5,0-1 16,1-2-4,2-2 2,0-1-10,2-3 13,2-2-23,0-3-12,0-1-25,0-4-42,2-1-47,2-2-36,-1-2-33,2-2-42,1-3 17,-1 0-10,1-1 21,-2 1 50,-2 1 24,-2 3 54,-1 2 45,0 3 39,-2 3 13,-1 4 10,-4 3 20,-1 3 4,-3 3 20,-2 4 4,-2 5 10,-2 3-1,-3 4 20,-1 4-6,1 3 31,0 3-36,0 0 31,0 2-47,3 0 32,0 0-29,3-1-11,2-1 2,1-2-20,2-2 4,0-2-11,3-3 2,0-3-10,0-2 2,2-2-1,-1-2 10,2-1-4,-2-2 12,2-3-4,1-1 12,0-3-22,0-2 6,0-4-30,1-3-10,1-3-28,-1-3-40,2-2-48,-3-4-46,1-2-29,0-2-35,0-3 5,1-1-14,-1 0 30,-3 1 19,1 2 52,-1 4 63,-1 4 61,-1 3 54,-2 4 30,1 5 8,-3 3 22,-1 5 4,-5 5-8,0 4-6,-4 5 1,-1 6-20,-1 3 6,-1 4-12,1 2 21,0 3-16,1 0 5,1 0-10,2-1-16,4-1-25,0-2-3,2-2 8,2-2-33,2-2 10,1-4 6,1-2-4,1-2-16,2-3 32,1-2-19,2-3 6,0-1-10,2-3-7,2-1 11,1-2-14,1-2-5,-1-2-46,1-3-15,1-3-64,-1-3-33,0-4-60,2-3-64,-2-5-34,0-2-63,1-2-6,-1-4 24,-1 0 17,0-1 51,-1 1 45,0 1 76,-4 4 68,-2 3 72,-2 4 63,-2 5 18,-1 3 41,-3 6 20,-2 4-11,-3 5 6,-5 5-1,-4 6-9,-3 4 2,-1 5 9,0 4-22,0 2 25,0 2-7,3 1 20,1 1-23,1-1-11,5-1-7,1-2-9,2-2-8,3-3-36,2-2 10,1-2-16,3-2 22,0-3-6,0-2 2,1-1 9,2-3 7,2-3-20,-2 0 16,2-2-24,1-3-3,1-2-27,3-3-22,-1-2-52,2-2-54,2-3-44,-2-2-51,2-4-37,-2-3-52,0-2-27,-2-2 2,1-2 42,-1 0 42,-2 0 56,-1 1 37,-2 3 60,-2 3 64,-3 4 52,-1 3 21,-3 4 20,-4 4 7,-2 5 38,-2 5 10,-3 3 18,-3 5 34,-1 5 12,-1 4 18,0 3 25,0 4 5,1 1-9,0 2 4,2 0-19,1 0-33,3-1-29,2-2-4,2-2-59,3-2 15,0-4-36,2-2-1,0-2-20,2-4 13,0-1-6,1-3 2,0-1-9,0-2 12,1-2-23,-1-1 6,0-1-2,0-2-28,2-2-10,0-2-37,0-3-29,-1-2-41,0-4-21,0-2-44,-1-2-29,0-2-5,-2-3-3,1-1 18,-1-1 22,-1-1 32,0 1 22,0 3 53,1 3 35,1 2 41,0 5 21,-1 2 27,0 4 33,1 5 13,-2 4 27,0 5 4,-1 3 2,0 6-18,0 3 15,-2 3-14,1 3 22,-1 1-16,0 1 5,-1 0-38,-1 0 19,2-3-7,-1 0-8,0-2-26,1-3-21,2-1 4,0-4-22,0-1 14,2-3-24,2-2 16,1-2-6,2 0 2,2-2-9,3-2 2,1 0-29,3-2-10,2-2-28,1-2-41,3-2-18,1-2-27,1-2-52,-1-2-7,-2-2-2,-1-2-3,-1-2 19,-1-3 22,-2-1 13,-3-2 0,-1 0 67,-4-1-9,-1 0 35,-2 0 11,0 1 9,-2 2 28,-1 1 2,0 3 20,-2 2-3,-1 2 2,-4 3 9,0 3-2,-3 3 19,-1 4 5,-3 2 0,0 5 38,-3 4 8,0 4 19,1 3 35,1 3 1,1 2 12,3 3 8,2 0-11,0 0-14,2 0-15,2 0 3,1 0-40,1 0 29,0 0-20,1-2 5,1 0-10,1-2 2,1-1-1,1-2 9,0-2-21,0-1-2,2-2-29,1-2 7,5-1 5,2-2-21,5-2 7,4 0-12,5-2-7,2-2 1,3-2-20,1-3-3,-1 0-38,0-3-19,-2-1-16,-2-2-26,-2-2-14,-1-2-35,-4 0 7,-3-3 14,-3-1 13,-1 0 16,-4-1 15,-2 1 27,-2 0 22,-4 2 24,-2 1 5,0 2 11,-3 2-1,-2 2 10,-1 2 16,-3 2 6,0 3 18,0 2-13,1 2 15,1 2 5,0 2-1,3 1 10,0 2-11,2 1-16,1 0 5,2 1-3,1 0 0,0-1-9,3 0 11,0 0-12,2-2-6,0 0 1,-1-1-10,-1-1 21,-1-1-7,0-1-16,0-1 15,-1 0 4,0-1-1,1 0 10,1-1-11,1-1 12,0 0-12,0 0 12,1-2-22,-1-1 7,2-1-22,-2-1-3,0-1-29,1-1-21,-1-1-5,0-2-21,-2-1 5,0-1-22,0-1 6,-1-2 16,0 1 3,0 1 19,0 0 6,-2 2 9,0 1 27,-1 3-7,-4 3 22,-1 3-4,-5 3 11,-2 3-2,-2 5 10,-2 2 26,-1 2 2,-2 4 39,1 0 19,0 3 16,1-1 26,3 2 32,2-1-15,2-1-2,3-2-8,2 0-8,4-3-18,3-2 14,3-1-5,3-2-27,3-1 27,3-4 0,3 0-10,2-3-14,3-1-25,1-3-22,1-2-24,0-2-33,2-1-22,-2-3-34,0-2-22,-1-2-34,-1-2-22,-1-2-25,-2-3-24,-2-2-15,-2-1-7,-2-2 18,1-1 12,-2-1 6,-1 0 29,0 2 30,-1 0 22,-1 3 25,-2 1 24,0 4 24,-2 3 15,-1 2 17,-1 3 16,0 2-3,-1 4 3,-5 2 0,-1 3 9,-4 4-2,-2 2 10,-2 3 17,-3 3-5,-1 2 12,-2 2 7,0 2 8,-1 2 8,0 0-20,-1 2-21,2-1-14,0 1 2,1-2-12,2 0-7,-1-2-8,2-1-27,1-3 17,3-2-8,3-2 2,1-2-18,3-2-5,4-2-9,3-1-8,4-2 20,1-2-26,4-1 9,3-2-3,1-1-28,2-2 8,1-3-4,3-2-9,0-2-35,-1-2-10,0-2-18,0-3-25,-1-2 24,0-1-10,0-3 22,-1 0-6,-1-1 40,-2 0 18,-1 3 43,0 2 29,-4 3 24,0 3 34,-3 3 22,-2 3 16,-2 3 17,-3 4 16,-2 4 16,-4 4 6,-2 5 10,-3 4 18,0 4-14,-1 3 5,-2 1-1,1 2-9,-1 0 2,-1 0-29,2-1-20,1-1-14,2-1-18,0-2-7,3-2-9,1-2-27,2-2 7,2-2-13,0-3-7,2-1-27,1-2-2,2-2-2,0-1-1,2-2 0,1-1 0,3-1 0,4-3-18,-1-2-24,3-2-59,1-3-32,-1-2-53,1-3-46,1-3-10,0-2-32,0-3 15,1-1 22,-1-2 68,-1 1 19,-1 1 48,-1 1 38,-2 3 30,-1 2 34,-3 2 4,0 5 31,-2 2 21,-1 5-4,-2 2 32,-3 3 1,-2 4 21,-2 4-5,-2 3-6,-3 3 30,-1 3 10,0 2-2,-1 1 22,-2 1-6,1 2 13,0-2-4,2-1 21,0-1-24,2-1-21,0-1-3,0-2-30,2-1-11,2-2-28,0-3-12,1-1-37,2-2-10,2 0-19,1-3-7,2 0 0,2-3-10,3-1-7,2-2-8,2-1-27,2-1-11,1-3-18,0-2-35,0-2-10,1-2-19,0-1-7,1-2 0,0 0 27,-2 0 20,-1 1 24,-2 1 33,-1 1 22,-3 3 34,-3 2-6,-1 3 24,-5 3 3,-3 3 10,-5 4 8,-4 3-1,-3 4 10,-5 3 45,-2 3 6,-2 2 20,-1 1-3,2 1 13,0-1-13,3 1 14,1-2-23,3-2-40,1-1 1,4-3-22,2-2 3,2-2-11,4-1 2,3-2 9,2-1-4,4-3 2,2 0 10,3-2-4,1-2-7,3-2 12,0-1-23,2-2 6,1-2-11,2 0-16,0-3 3,2-1-20,2-2-33,-1-1-20,1-1-15,1-1-18,-1 1 2,-1 0-2,-2 1 0,-3 1 10,-2 3 24,-4 3 41,-4 1 28,-5 4-5,-3 3 25,-6 2 13,-4 3-3,-2 3 13,-5 2 24,-1 2-6,-1 1 14,2 1-4,1-1 12,0 1-13,2 0-5,1 0-8,3-2-27,2-1 7,2 0-32,2-2 8,1 0-13,2-2 2,1 0 9,1-1-22,2-1 6,0-1-11,0-1-16,2-1 3,0-1-2,1 0-9,2 0 2,1-1-1,3-1-9,1-1 2,5-2-19,0-1-33,4-2-10,1-1-19,2-1-16,2 0-7,-2-2-9,-1-1-8,-2 0 48,-1-1 13,-4 2 18,0 0 26,-2 1 23,-3 3 15,-4 0 26,-3 2-5,-2 2 13,-4 1 26,-4 2-16,-5 2 25,-5 3-7,-4 3 12,-3 3 45,-2 3 6,-3 1 20,-1 2 44,2 1-1,0 1 13,3-1-11,4 0 4,1 0-47,4-3-16,2 0-26,4-3-24,1 0-14,3-2 0,1-2 8,2-1-4,2-1 2,1-2 10,3-1 6,3-1-11,4-2 4,3-2-29,1-1 8,4-1-22,0-4-14,2 0-26,1-2-31,-2-3-22,2-1-15,1-2-37,-1-2-20,0-1-25,0-2-5,-1 0 17,-1 0 3,-1 2 27,-3 0 4,0 3 28,-3 2 41,-2 3 18,-4 2 18,-2 3 26,-3 3-5,-3 3 4,-3 2 9,-3 4 17,-4 4-5,-3 2 12,-1 3 17,-2 1-5,-3 2 13,0 0-4,2 1 2,1-1 0,0 0 0,1-2 0,3 0-28,1-2 8,4-1-13,0-2 2,3 0-10,2-3-7,1-1-8,1-1-8,2-1-8,1-2-8,4-1 11,1-1-51,3-2 5,3-1-41,1-2-19,3-2-16,0-2-54,0-2-6,3-2-30,0-1-4,-1-3 7,2 0 6,-1-2 36,2-1 9,-1 0 38,0 2 20,-2 0 34,0 2 31,-3 2 13,-2 2 29,-3 3 22,-4 3 14,-3 2 37,-6 3 10,-3 3 29,-4 3 22,-3 3 24,-3 3 15,-1 2 26,-4 2 14,1 0-2,-3 1 12,1 1-2,0 0-27,1 0-10,1-1-18,1-2-26,2-1-31,2-1-40,2-2-21,1-2-7,4-1-58,0-2 25,2-1-12,2-1-7,1-1-7,1-1-17,1-1 3,1 0-2,3-1 19,2-1-24,3-1-21,2-2-40,3-2-20,3-1-26,4-2-15,2 0-26,1-2 14,0-1-34,1 0 46,0-2 5,-2 1 55,-3 0 24,-1 2 26,-3 2 25,-5 2 24,-3 2 15,-4 2 17,-3 2 16,-6 3 6,-6 3 10,-3 3-1,-5 2 10,-3 3 35,-2 2 0,-3 2 12,0 2 8,0-1 18,1 1 14,1-1 16,1-1-12,1-2-23,4-1-11,1-1-18,3-2-26,2-1-12,2-1-28,3-2-12,1-2-18,2 1 12,2-2-15,1-1 14,1-1-14,3 0 4,1-2-1,3-1-9,1-1 2,3-2-10,2-1-16,2-2-34,2-1-29,3-2-13,0-1-38,3-1-20,2-1-6,2-2-30,-1 0 7,1 1 24,-3-1 29,-2 2 31,-3 2 32,-4 1 14,-3 3 27,-3 1 32,-5 4-6,-2 2 14,-6 1 7,-1 3 18,-5 2-5,-2 2-6,-4 2 39,-1 1-2,-3 1 22,0 1-5,0 0 22,1 0-15,3 0 14,0-2-3,3 0-18,1-2-13,2-1-6,1 0-10,1-2 1,2-1-20,1 0-3,1-1-20,2-1 5,1-1-3,0 0-9,2 0 2,0 0-10,0 0-7,1-1 1,1 0-1,1-1 0,3 0-19,1-1 6,2-1-3,3 0 9,2-1-21,4-1-2,1 0-10,0-2-8,2 0 1,1-1-10,0-1-17,1 0-4,-1 0-10,1-1 1,-1 1 8,-3-1 7,-3 1 8,-3 1 18,-2 1 4,-3 2 1,-4 2 38,-5 1-10,-3 2 33,-4 1 11,-3 2 17,-4 2 16,-2 1 16,-3 1 25,-1 1 23,0 2 24,0 0 33,1 0-6,2 0-4,2-1-7,-1 0-8,3-2-27,1 0-21,2-1-33,3-2-12,2 0-38,1 0 8,1-1-14,2-1-7,3-1 1,0 0-1,4-1 10,2 0-4,3 0-16,2-1-5,5-1 0,3 0-1,2-2-18,2 0-24,2-1-12,1-2 0,-1 1-2,1-1 0,-2 0 9,-2 0 7,-2 0 18,-4 0 14,0 2 16,-5 0 6,-1 1 1,-6 1 10,-2 1-11,-4 1 3,-5 1 18,-4 1 22,-3 2-5,-4 1 13,-3 2 7,-5 1 27,-2 0 2,-2 2 21,-1 0-14,0 1 15,1 0-23,3 0 6,1-1-2,1 0-18,3-1-14,3-1-16,3-2-7,3 0 0,1-1-19,4-1-14,2-1 12,2 0-15,2 0 4,2-1 9,3-1-4,3 0 2,4-1-9,1-1 2,2 0-1,1-2 10,1 0-13,1-1-5,2 1-17,0-1 13,-1 0-15,-1 0 4,0-1-1,-2 2-18,0-1 4,0 0-2,-1 0-9,0 1 2,1 0-10,-1 0 2,-1 0-19,-2 1 4,-2-1 8,-3 2 6,-3 0-2,-3 0 21,-2 2 3,-6-1 10,-4 2 27,-5 2 31,-4 1 20,-3 2 36,-3 1 2,-5 2 30,0 0 22,-2 1 24,0 0-4,1 0 4,1 0-28,4 0-1,2 0-20,2-1-15,5-1-16,1-2-35,5 0-19,4-1-8,3-1 0,3-1-21,4-2-4,3 1 1,4-2-2,3 0-10,3-1 13,1 0-42,4-1-43,1-1-28,1-2-34,2 0-13,2-2-38,0 0-10,1-2-10,0 0-28,0-1 26,-1-1 27,-2 1 21,-3 0 6,0 1 30,-4 0 21,0 1 15,-4 2 45,-2 0 8,-2 1 29,-2 2-5,-2 2 23,-1 0 3,-3 0 20,-1 2 4,-2 1 20,-1 0 4,0 2 29,-2 1 12,-1 0 17,-1 2 16,0-1 16,-1 1 16,0 1-21,0 0 7,0-1-30,2 0-1,0-1-39,0-1-9,0 0-19,1-1-16,0 0-16,1-1-16,1-1 2,2-1-11,1 0-16,0-1 3,3-1-30,2 0 27,3-1-38,3-1-7,4-1-9,1 0-28,4-2-39,0 0-10,2-1-39,2 0-20,2-2-16,-2 0 2,-1-1-3,1 0 47,-3 0 23,-2 1 44,-2 2 28,-3 0 43,-3 2 11,-3 0 30,-5 3 50,-4 1-22,-3 2 30,-4 1 31,-2 3 39,-4 1 47,-1 2 56,-1 1 9,-1 0 31,0 1 4,1-1-7,1 0-25,2 0-49,0-1-34,1-1-70,1 1-14,3-1-39,1-1 6,1 0-33,1-1-1,1-1-2,0-1-19,2-1 23,1-1-8,1 0-6,1-1-16,1 0 13,1 0-24,2 0 6,1-2-11,2 0-54,0-1-22,3-1-16,1-1-29,1-1-31,4-1-13,1-1-8,3 0-10,0-2 10,2 1 34,0-1 10,0 1 27,0 1 14,-1 1 26,-3 1 32,-5 1 22,-2 1 6,-1 1 30,-4 1 11,-4 1 0,-3 1 39,-1 1-10,-3 1 23,-1 1-14,-2 1 15,-2 1 5,0 0 8,-1 0-1,0 0-18,1-1 15,1 0-24,1 0 7,1-1-12,0 0-17,2-1-4,-1 0-10,1-1 10,2 0-22,1 0 7,1 0 6,0 1-2,1 0 1,0 1 9,1 0 7,-1 1-10,0-1 3,0 1-1,0-1-9,0 0 2,0-1-1,2 1 0,0-1 0,1 0 9,1-1-11,0 0 3,2-1-1,1 0 0,-2-1 0,2 0 0,0-1 0,0 0 0,3-1 9,0 0-11,0 0 12,0 0-12,0 0-6,1 0 10,0 0-3,0-1 1,-3 1 0,0 0 0,0 0 0,-3 1 9,0 0-2,-3 2-8,0-1 11,-3 1 6,-3 0-10,0 1 31,-1 0-9,-1 1 23,-2-1 13,2 2 6,0-1 1,0 0 1,1 1 0,0-1-9,2 0-7,-1-1-18,1 0-14,1 1 3,0-1-12,1-1 2,1 1-10,0-1-7,0 0 20,0 0-26,0 0 18,0 0-14,0 0 12,0 0-12,0 0 3,1 0-10,-3 0-107,0 0 12,-2 0-51,1 0-45,-1 0-39,-2-1-69,-1 0-97,0 0-119,-2-1-257,-1 1-293,0-2-323,-3 0-360,-2 0-487,-2-1-508,-3-1-363,0 0-106,3 1 2862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0:29.004"/>
    </inkml:context>
    <inkml:brush xml:id="br0">
      <inkml:brushProperty name="width" value="0.05" units="cm"/>
      <inkml:brushProperty name="height" value="0.05" units="cm"/>
      <inkml:brushProperty name="color" value="#66CC00"/>
    </inkml:brush>
  </inkml:definitions>
  <inkml:trace contextRef="#ctx0" brushRef="#br0">747 307 24,'0'0'163,"-10"-4"1444,-51-1 100,-6 4-1088,17-1-219,-83 10 1,-6 3-13,-35 7-113,153-15-262,15-3-14,0 1 1,0 0-1,0 0 1,0 1-1,1-1 1,-7 4-1,38 5-4,32-4 221,0-2-1,0-2 1,95-10 0,-72 4-19,148-18 254,-188 15-406,0-2 0,-1-1 0,59-24 0,-98 34-44,1-1 1,-1 1-1,0-1 0,1 1 1,-1-1-1,0 0 1,1 1-1,-1-1 0,0 0 1,0 0-1,0 0 1,0 0-1,0 0 0,0 0 1,0 0-1,0 0 1,0-1-1,-1 1 0,1 0 1,0-2-1,-1 2 1,0 0-1,-1 1 0,1-1 1,-1 0-1,1 0 1,-1 0-1,1 1 1,-1-1-1,1 0 1,-1 1-1,1-1 1,-1 0-1,0 1 1,0-1-1,1 1 1,-1-1-1,0 1 0,0 0 1,0-1-1,1 1 1,-1 0-1,0-1 1,0 1-1,0 0 1,0 0-1,0 0 1,0 0-1,1 0 1,-1 0-1,-2 0 1,-27-2 34,0 2 1,0 1-1,0 1 1,0 2-1,-41 10 1,42-9-18,-18 6 14,-52 20 0,97-30-33,-3 0-3,0 1 0,1 0 1,-1 0-1,0 0 1,1 1-1,-7 4 0,10-6 3,1-1-1,-1 1 1,0-1-1,1 1 0,-1 0 1,1 0-1,-1-1 1,1 1-1,-1 0 0,1 0 1,-1 0-1,1-1 1,0 1-1,-1 0 0,1 0 1,0 0-1,0 0 1,0 0-1,0 0 0,0 0 1,0 0-1,0 0 1,0-1-1,0 1 0,0 0 1,0 0-1,0 0 1,1 0-1,-1 0 0,0 0 1,1-1-1,-1 1 1,2 2-1,2-1 1,1 0 0,-1 0 0,1 0-1,0-1 1,0 1 0,0-1 0,0 0 0,7 0 0,-12-1 0,28 2 46,0-1 1,0-2 0,-1-1 0,42-8-1,-6 1 17,-21 4-30,-1-2 0,0-2 1,61-22-1,-87 26-34,-7 2-2,0 1 0,0-2 0,-1 1 0,1-1 0,-1 0-1,7-6 1,-13 10 3,-1 0-1,0 0 0,1-1 1,-1 1-1,0 0 0,1-1 0,-1 1 1,0 0-1,1-1 0,-1 1 1,0 0-1,0-1 0,1 1 0,-1-1 1,0 1-1,0 0 0,0-1 1,0 1-1,0-1 0,0 1 0,0-1 1,0 1-1,0-1 0,0 1 1,0-1-1,0 1 0,0 0 0,0-1 1,0 1-1,0-1 0,0 1 1,0-1-1,0 1 0,-1 0 0,1-1 1,0 1-1,0-1 0,-1 1 1,1 0-1,0-1 0,-1 1 0,1 0 1,0-1-1,-1 1 0,1 0 1,0 0-1,-1-1 0,1 1 0,0 0 1,-1 0-1,1 0 0,-1 0 1,1-1-1,-1 1 0,1 0 0,-1 0 1,1 0-1,-1 0 0,-28-7-46,-21 7-12,0 1 1,1 2-1,-95 20 1,92-14 40,14-2-11,1 1-1,-45 15 1,81-23 27,0 1 0,0-1-1,0 0 1,1 0 0,-1 0 0,0 1 0,0-1 0,1 0-1,-1 1 1,0-1 0,1 1 0,-1-1 0,0 0 0,1 1-1,-1 0 1,1-1 0,-1 1 0,0-1 0,1 1 0,0 0-1,-1-1 1,0 2 0,1-1 1,1 0-1,-1-1 0,1 1 1,-1-1-1,1 1 0,0-1 1,-1 1-1,1-1 0,-1 0 1,1 1-1,0-1 0,-1 0 1,1 1-1,0-1 1,-1 0-1,1 0 0,0 0 1,-1 0-1,2 1 0,49 5-11,-46-5 20,31 1 26,-1-2 1,1-1 0,44-7 0,105-27 34,-166 31-71,-4 0 4,0 0 1,0-1-1,17-9 1,-27 12 1,-1 0 0,1 0 0,0-1 1,0 0-1,-1 0 0,0-1 0,0 1 1,0-1-1,0 0 0,0 0 0,-1 0 0,6-8 1,-9 11-4,0 0 0,1 1 0,-1-1 1,0 0-1,0 0 0,0 1 0,0-1 1,-1 0-1,1 0 0,0 1 0,0-1 1,0 0-1,-1 0 0,1 1 0,0-1 1,-1 0-1,1 1 0,0-1 0,-1 1 1,1-1-1,-1 0 0,1 1 0,-1-1 0,1 1 1,-1-1-1,1 1 0,-1 0 0,0-1 1,1 1-1,-1-1 0,0 1 0,1 0 1,-1 0-1,0-1 0,-1 1 0,-24-9-2,26 9 2,-18-3-9,0 1 0,0 0 0,0 2 0,0 0 0,-33 4 0,-90 23-41,117-21 44,-14 2-12,1 1 0,0 2 1,0 2-1,-47 23 1,83-36 16,0 1 0,0-1 0,0 1 0,0-1 0,0 1-1,0-1 1,0 1 0,1 0 0,-1 0 0,0-1 0,0 1 0,0 0 0,1 0 0,-1 0 0,0 0 0,1 0 0,-1 0 0,1 0 0,-1 0 0,1 0 0,-1 0 0,1 0 0,0 0 0,-1 0 0,1 0 0,0 0 0,0 1 0,0-1 0,0 0 0,0 0 0,0 1 0,1 0 0,0-1-1,0 0 1,-1 1-1,1-1 1,0 0-1,0 0 1,0 1-1,0-1 1,1 0 0,-1 0-1,0 0 1,0 0-1,1-1 1,-1 1-1,0 0 1,1-1 0,-1 1-1,1 0 1,2 0-1,19 4 20,0-1 1,1-1-1,-1-1 0,1-1 0,45-3 0,118-26 103,-159 23-106,118-26 34,-121 24-48,-1 0 0,0-2 1,40-21-1,-55 24-10,1 0 0,-2 0 0,11-11 0,-17 16 4,0 0 1,0-1-1,-1 0 1,1 1-1,0-1 1,-1 0-1,0 0 1,1 1-1,-1-1 1,0 0 0,0 0-1,0-1 1,0 1-1,0 0 1,0 0-1,-1 0 1,1-1-1,-1 1 1,0 0-1,0-1 1,0-2-1,0 3 1,-1 1 0,-1 0 0,1-1 0,0 1 0,0 0 0,0-1 0,-1 1 0,1 0 0,-1 0 0,1 0 0,-1 0 0,1 0 0,-1 0-1,1 1 1,-1-1 0,0 1 0,1-1 0,-1 1 0,-3-1 0,-37-5-31,37 6 31,-35-2-14,0 3 1,0 1-1,0 2 0,-48 11 0,-156 49-11,237-62 28,-17 4-9,1 2 1,0 0-1,1 1 1,0 1 0,-39 25-1,60-34 9,0-1-1,-1 1 1,1 0-1,0 0 1,0 0-1,0 0 1,0 0-1,0 0 1,0 0-1,0 1 1,0-1-1,0 0 1,1 0-1,-1 1 0,0-1 1,1 0-1,-1 1 1,1-1-1,0 1 1,-1 2-1,1-3 2,1 0-1,-1 0 0,0 1 1,1-1-1,-1 0 0,1 0 1,0 0-1,-1 0 1,1 0-1,0 0 0,0 0 1,-1 0-1,1-1 0,0 1 1,0 0-1,0 0 0,0-1 1,0 1-1,2 0 0,4 3 4,0-1 0,0-1-1,0 1 1,0-1-1,1-1 1,10 2 0,39 0 91,0-2 1,-1-3 0,1-2-1,65-14 1,-90 12-75,120-24 38,-127 24-60,-1-1 1,0-1 0,0-2-1,22-12 1,3-14-53,-47 34 47,1-1 1,0 1-1,-1-1 1,1 1-1,-1-1 1,0 0-1,0 0 1,0 0-1,0 0 1,0 0-1,-1 0 0,1-1 1,1-4-1,-3 6 4,-1 1 1,1-1-1,0 1 0,-1 0 0,1-1 0,-1 1 0,1-1 0,-1 1 0,1 0 0,-1 0 1,0-1-1,0 1 0,0 0 0,0 0 0,0 0 0,0 0 0,0 0 0,0 0 1,0 0-1,0 0 0,0 0 0,-1 1 0,1-1 0,0 0 0,-1 1 0,1-1 0,0 1 1,-1 0-1,1-1 0,-3 1 0,-5-2-5,0 1 0,0 0 1,-15 1-1,19 0 3,-31 1-23,0 2 1,1 1-1,-64 16 1,-98 43-20,122-37 40,44-13-2,-1 1 0,-36 23-1,52-28 3,14-8 6,-1 1-1,1-1 0,0 0 1,0 1-1,0-1 0,1 1 1,-1 0-1,0 0 0,0 0 1,1 0-1,-1 0 0,1 0 1,0 0-1,0 0 0,0 0 1,-2 4-1,3-5 1,0 0 0,0 0 1,0-1-1,0 1 0,0 0 0,0 0 1,0 0-1,0 0 0,0-1 0,1 1 1,-1 0-1,0 0 0,0-1 0,1 1 1,-1 0-1,1 0 0,-1-1 0,0 1 1,1 0-1,0 0 0,1 1 0,0-1-1,-1 0 1,1 0 0,0 0-1,0 0 1,0 0 0,0 0-1,0 0 1,0-1 0,0 1 0,3 0-1,8 0 22,-1 0-1,1-1 1,0 0-1,-1-1 1,22-3-1,65-19 111,-81 19-119,16-6-42,-1 0 1,0-3 0,60-31-1,-81 37-35,0-1-1,0 0 1,-1-1 0,15-15-1,-22 21 34,-1-1-1,1 0 0,-1-1 1,1 1-1,-1 0 1,-1-1-1,1 0 0,-1 1 1,1-1-1,-1 0 1,-1-1-1,1 1 1,-1 0-1,0 0 0,1-7 1,-2 11 27,0 0-1,-1 0 1,1-1 0,0 1 0,0 0 0,-1-1 0,1 1-1,-1 0 1,1 0 0,-1 0 0,1-1 0,-1 1 0,0 0-1,0 0 1,1 0 0,-1 0 0,0 0 0,0 0 0,0 0-1,0 1 1,-2-3 0,-1 1-6,1 1 0,-1-1 0,0 1 0,1-1 0,-1 1 0,0 0 0,-5-1 0,-4 1-13,1 0-1,-1 1 1,-21 1-1,-20 7-39,0 3-1,-74 23 1,-100 48 12,145-51 48,13-2 18,2 3-1,-87 54 1,154-86-11,-10 7 8,1 0 0,0 0 0,0 1 0,-11 12 0,19-19 2,1 0-1,0 0 1,0 0 0,-1 0-1,1 1 1,0-1 0,0 0-1,0 1 1,1-1-1,-1 1 1,0-1 0,1 1-1,-1-1 1,0 1-1,1 0 1,0-1 0,-1 1-1,1 0 1,0-1-1,0 1 1,0 0 0,0-1-1,0 1 1,0 0-1,1-1 1,-1 1 0,1-1-1,-1 1 1,1 0 0,-1-1-1,1 1 1,0-1-1,0 1 1,-1-1 0,1 0-1,0 1 1,1-1-1,-1 0 1,0 0 0,0 1-1,0-1 1,1 0-1,1 1 1,2 1 26,0-1 1,0 0-1,1 1 0,-1-2 0,0 1 0,1-1 1,-1 0-1,1 0 0,-1 0 0,7-1 0,62-1 257,-52 0-220,37-4-62,0-3 0,0-2 1,-1-2-1,0-3 0,-1-3 1,105-48-1,-131 50-211,0-2 1,-1-1-1,-1-1 1,-1-1-1,-1-2 1,-1-1-1,-1-1 1,-1-1-1,22-30 1,-39 46 87,0 0 0,0-1 0,6-14 1,-11 21 84,-1 0 1,1 1 0,-1-1 0,0 0-1,0 0 1,0 1 0,0-1 0,-1 0-1,0 0 1,0 0 0,0 0 0,0 0-1,0 0 1,-2-7 0,1 9 21,0 1-1,0 0 1,0-1 0,0 1-1,0 0 1,0 0 0,0 0-1,0 0 1,0 0 0,-1 0-1,1 0 1,0 0 0,-1 0 0,1 1-1,-1-1 1,1 1 0,-1-1-1,1 1 1,-1-1 0,1 1-1,-1 0 1,-2-1 0,-38 0-31,32 1 21,-7 1 2,0 1 0,0 0 0,0 1 1,1 0-1,-17 7 0,-79 34 12,72-27 46,1 3-1,1 1 1,1 2-1,0 1 1,-50 45-1,85-67-43,-1 1 0,1 0 1,-1 0-1,1 0 0,0 0 0,0 0 0,-3 6 1,5-8-3,0-1 0,0 1 1,-1-1-1,1 1 1,0 0-1,0-1 0,0 1 1,0-1-1,0 1 1,0 0-1,0-1 0,0 1 1,0-1-1,0 1 1,1-1-1,-1 1 0,0 0 1,0-1-1,0 1 1,1-1-1,-1 1 0,0-1 1,1 1-1,0 0 6,0 0 0,0 0 1,0-1-1,1 1 0,-1-1 0,0 1 0,0-1 0,1 1 0,-1-1 1,0 0-1,0 0 0,1 1 0,-1-1 0,0 0 0,3-1 0,20 1 149,0-1 0,-1-2-1,1 0 1,-1-2-1,0 0 1,0-2-1,0-1 1,-1 0-1,0-1 1,31-20-1,-47 25-147,-1 0 0,1-1-1,-1 0 1,0 0-1,6-7 1,-10 11-8,-1 0 1,1 0-1,0 1 0,0-1 1,-1 0-1,1 0 0,0 0 1,-1 0-1,1 0 0,-1 0 1,0 0-1,1 0 0,-1 0 1,0 0-1,1 0 0,-1 0 1,0 0-1,0 0 0,0 0 1,0-1-1,0 1 0,0 0 1,0 0-1,0 0 0,-1 0 1,1 0-1,0 0 0,-1 0 1,1 0-1,0 0 0,-1 0 1,1 0-1,-1 0 0,0 0 1,1 0-1,-1 0 0,0 1 1,0-1-1,1 0 0,-1 0 1,0 1-1,-1-2 0,-5-1-1,0 1-1,1 0 1,-1 0-1,0 0 0,0 1 1,0 0-1,0 0 0,0 1 1,0-1-1,-12 3 0,-74 12-34,75-11 34,-87 17-13,2 4-1,-183 69 1,276-89 14,3-2 1,0 1 0,0 0 0,0 0 0,0 1 0,1 0 0,-1 0 0,1 0 0,0 1 0,0 0-1,-5 7 1,10-12 1,1 0-1,0 1 1,0-1-1,0 0 1,-1 1-1,1-1 1,0 0-1,0 1 1,0-1-1,0 1 1,0-1-1,0 0 1,-1 1-1,1-1 1,0 0-1,0 1 0,0-1 1,0 1-1,1-1 1,-1 0-1,0 1 1,0-1-1,0 1 1,0-1-1,0 0 1,0 1-1,1-1 1,-1 0-1,0 1 1,0-1-1,0 0 1,1 1-1,-1-1 1,0 0-1,0 0 0,1 1 1,-1-1-1,0 0 1,1 1-1,22 7 47,31-1 66,18-7 102,-1-3 0,0-4-1,88-18 1,-82 12-119,-46 9-80,0-2-1,0-1 1,-1-2-1,0-1 1,0-1-1,-1-1 1,44-27-1,-70 37-14,0 0 0,0-1 0,0 0 0,0 1-1,-1-1 1,1 0 0,3-6 0,-6 8-1,1 0 0,-1 1 0,1-1-1,-1 0 1,1 1 0,-1-1 0,0 0 0,0 0-1,1 0 1,-1 1 0,0-1 0,0 0 0,0 0-1,0 0 1,0 0 0,0 1 0,0-1 0,0 0-1,0 0 1,0 0 0,-1 1 0,1-1 0,0 0 0,-1 0-1,1 0 1,0 1 0,-1-1 0,1 0 0,-1 1-1,1-1 1,-1 0 0,1 1 0,-1-1 0,1 1-1,-1-1 1,0 1 0,1-1 0,-1 1 0,0-1-1,0 1 1,1-1 0,-1 1 0,-1 0 0,-7-3-3,0 0-1,0 1 1,0 0 0,0 1 0,-1 0 0,1 0 0,-19 2 0,-71 11-8,67-8 7,-76 15 23,-208 64 0,310-81-20,0-1-1,0 2 0,0-1 1,0 0-1,0 1 1,0 0-1,1 1 0,-1-1 1,1 1-1,0 0 0,0 0 1,-5 6-1,10-10 2,0 1-1,0-1 1,0 0 0,-1 1 0,1-1-1,0 0 1,0 1 0,0-1 0,0 0-1,0 1 1,0-1 0,0 0 0,0 1-1,0-1 1,0 0 0,0 1 0,0-1-1,0 1 1,0-1 0,0 0-1,0 1 1,0-1 0,1 0 0,-1 1-1,0-1 1,0 0 0,0 1 0,1-1-1,-1 0 1,0 0 0,0 1 0,1-1-1,-1 0 1,0 0 0,0 1-1,1-1 1,18 7 9,19-2 49,10-5 82,2 0 64,54-5-1,-19-6-90,-1-4-1,125-37 1,-202 49-113,-1 1 0,1-1 0,-1 0 1,1 0-1,7-6 0,-12 8 0,0-1 0,-1 1 0,1-1 0,0 1 0,-1-1 0,1 0 0,-1 1 0,0-1-1,1 0 1,-1 0 0,0 0 0,0 0 0,0 0 0,0 0 0,-1 0 0,1 0 0,0 0 0,-1-1 0,1-3 0,-2 5-1,1 0 0,-1 0 0,1 0 0,-1 0 0,1 0 0,-1 0 0,0 0 1,0 0-1,1 0 0,-1 0 0,0 1 0,0-1 0,0 0 0,0 1 0,0-1 1,0 0-1,0 1 0,0-1 0,0 1 0,0 0 0,0-1 0,0 1 0,-1 0 1,1 0-1,-2-1 0,-35-5-22,8 5 7,-1 2-1,1 0 1,-43 8-1,-91 25-103,-112 53-71,208-57 176,63-28 10,0 1-1,-1 0 1,1 0-1,1 1 1,-1-1-1,0 1 1,1 0-1,0 0 1,-7 9-1,11-13 6,0 1 0,0-1 0,0 1 0,-1-1 0,1 1 0,0-1 0,0 1 0,0-1 0,0 1 0,0-1 0,0 1-1,0-1 1,0 0 0,0 1 0,0-1 0,1 1 0,-1-1 0,0 1 0,0-1 0,0 1 0,0-1 0,1 1 0,-1-1 0,0 0-1,1 1 1,-1-1 0,0 0 0,1 1 0,-1-1 0,0 0 0,1 1 0,-1-1 0,0 0 0,1 0 0,-1 1 0,1-1-1,-1 0 1,1 0 0,-1 0 0,1 1 0,-1-1 0,0 0 0,2 0 0,20 5 39,-21-5-35,28 3 88,0-2 0,0-1-1,0-1 1,57-10 0,112-36 199,-177 41-286,0-1 0,-1-1 0,0 0 0,0-2 0,-1 0 0,0-2 0,20-14 0,-37 25-6,-1 0 0,0 0 1,0 1-1,1-1 0,-1 0 0,0 0 0,0-1 0,0 1 1,0 0-1,0 0 0,0 0 0,-1-1 0,1 1 0,0 0 1,0-1-1,-1 1 0,1 0 0,-1-1 0,0 1 1,1-1-1,-1 1 0,0-1 0,0 1 0,0-1 0,0 1 1,0-1-1,0 1 0,0-1 0,0 1 0,-1-3 1,0 2-2,-1 1 1,1 0-1,-1-1 0,1 1 1,-1 0-1,1 0 1,-1 0-1,0 0 1,0 0-1,1 0 1,-1 0-1,0 0 1,0 1-1,0-1 1,0 1-1,0-1 1,0 1-1,0 0 1,0 0-1,0 0 1,-2 0-1,-33 2-11,0 2-1,0 1 0,1 2 1,0 2-1,0 1 0,1 2 1,-55 26-1,34-10 13,52-25-2,-1 0 0,1-1 1,0 1-1,0 1 0,0-1 1,0 1-1,0 0 0,-4 6 1,7-10 0,1 1 1,0-1 0,-1 1 0,1-1 0,0 1 0,0-1 0,0 1 0,-1 0-1,1-1 1,0 1 0,0-1 0,0 1 0,0 0 0,0-1 0,0 1 0,0-1 0,0 1-1,0 0 1,0-1 0,0 1 0,0-1 0,1 1 0,-1-1 0,0 1 0,0 0-1,1-1 1,-1 1 0,0-1 0,1 1 0,-1-1 0,0 1 0,1-1 0,-1 0-1,1 1 1,-1-1 0,1 1 0,-1-1 0,1 0 0,-1 1 0,1-1 0,-1 0-1,1 0 1,0 1 0,-1-1 0,1 0 0,-1 0 0,1 0 0,0 0 0,-1 0-1,2 0 1,34 3 8,-32-3-8,63-3 75,1-3 0,-1-3 1,0-2-1,104-33 1,-145 35-85,0-1 1,0-1-1,26-15 0,-40 19-13,-1 0 0,0-1 0,0 0 0,0 0 0,-1-1-1,-1-1 1,1 0 0,9-14 0,-18 22 17,1 1 0,-1-1 0,0 0-1,0 0 1,0 0 0,0 0 0,0 0 0,0 0 0,-1 0 0,1 0 0,-1-1 0,1 1-1,-1 0 1,0 0 0,0 0 0,0-1 0,0 1 0,-1-3 0,1 4 1,-1-1-1,0 0 1,0 1 0,0 0 0,0-1 0,0 1-1,0-1 1,0 1 0,0 0 0,0 0 0,-1 0-1,1 0 1,0 0 0,-1 0 0,1 0 0,-1 0-1,1 0 1,-3 0 0,-4-1-7,1-1-1,-1 2 1,0-1-1,1 1 1,-1 1 0,0-1-1,0 1 1,-12 2-1,-37 7-16,1 2 0,0 3 0,-65 25 0,-151 83 40,252-111-1,1 1 0,0 0 0,0 2 0,2 0 0,0 1 0,-18 19 1,34-33-9,0 1 0,0-1 1,0 0-1,0 0 1,0 0-1,0 0 1,0 1-1,0-1 1,1 0-1,-1 1 0,0-1 1,1 1-1,-1-1 1,1 0-1,0 1 1,-1-1-1,1 1 1,0 0-1,0-1 0,0 1 1,0-1-1,0 1 1,0-1-1,1 1 1,-1-1-1,0 1 0,1-1 1,-1 1-1,1-1 1,0 0-1,-1 1 1,1-1-1,0 0 1,0 1-1,0-1 0,0 0 1,0 0-1,0 0 1,0 0-1,0 0 1,0 0-1,1 0 1,1 1-1,3 2 23,0-1 0,0 0 0,1 0-1,-1-1 1,0 0 0,1 0 0,0 0 0,-1-1 0,9 1 0,18-1 92,0-2 0,-1-1 0,1-1 0,54-13 1,-16-2 5,71-30 1,-118 38-184,0 0 0,-1-2 0,-1 0 0,0-1 0,-1-2 0,0 0 0,-1-1 0,-1-1 0,0-1 0,-2-1 0,0 0 0,-1-1 0,-1-1 0,0 0 0,10-24 0,-23 42 40,-1 0 0,1 0-1,-1 0 1,0 0 0,0-1 0,0 1 0,-1 0 0,1-1 0,-1 1-1,0-1 1,1 1 0,-2 0 0,1-1 0,0 1 0,-1-1 0,-1-4-1,1 6 16,0 1-1,0-1 1,0 0-1,0 0 1,-1 0-1,1 1 1,-1-1-1,1 1 1,-1-1-1,0 1 1,1 0 0,-1 0-1,0-1 1,0 1-1,0 0 1,0 1-1,0-1 1,0 0-1,0 1 1,0-1-1,-1 1 1,1-1-1,0 1 1,0 0-1,0 0 1,-5 1-1,-7-1 3,-1 2-1,0 0 1,1 0-1,-1 2 1,1 0-1,-16 6 1,-85 43 12,64-28 11,-176 105 121,169-94-88,-97 62 107,138-88-137,0 2 1,1 0-1,-22 21 0,37-32-22,0-1 0,0 1 0,0 0-1,0 0 1,1-1 0,-1 1 0,0 0 0,1 0-1,-1 0 1,1 0 0,-1-1 0,1 1 0,-1 0-1,1 0 1,-1 0 0,1 0 0,0 0 0,0 0 0,0 1-1,-1-1 1,1 2 0,1-3 4,-1 1-1,1 0 1,-1 0 0,0-1 0,1 1 0,0 0-1,-1-1 1,1 1 0,-1-1 0,1 1-1,0-1 1,-1 1 0,1-1 0,0 1-1,0-1 1,-1 1 0,1-1 0,0 0-1,0 0 1,1 1 0,3 0 21,0 0 0,0 0-1,1-1 1,-1 1 0,0-1 0,0-1 0,6 0-1,227-53 485,-198 41-529,-1-1 0,0-2 1,67-38-1,-70 33-113,-1-1 0,-1-2 1,-1-1-1,-1-1 0,55-60 0,-83 81 117,0-1 0,0 1 1,-1-1-1,1 1 0,-1-1 0,-1 0 0,1 0 0,-1-1 0,1-6 1,-2 12 10,-1-1 1,0 1 0,0 0-1,0-1 1,0 1 0,0-1-1,0 1 1,0-1 0,-1 1-1,1 0 1,0-1 0,-1 1 0,1 0-1,-1-1 1,1 1 0,-1 0-1,0 0 1,-1-2 0,0 1 1,1 1 1,-1 0-1,0 0 1,1 0-1,-1 0 1,0 0-1,0 0 1,0 1-1,0-1 0,0 0 1,0 1-1,0 0 1,0-1-1,0 1 1,0 0-1,-4 0 1,-26 2-3,0 1 0,0 1 0,0 2 0,-55 17 0,-125 57-23,165-61 26,39-16 0,-195 83 19,156-63-16,1 2 1,-51 37-1,79-50-2,13-10 1,1 1 0,-1 0-1,1 0 1,0 0 0,0 0 0,0 1-1,0 0 1,0 0 0,1 0 0,-1 0-1,1 0 1,0 1 0,-3 7 0,5-11 2,1 0 1,0 0-1,0 0 1,0 0 0,0 1-1,0-1 1,0 0-1,0 0 1,1 0 0,-1 1-1,0-1 1,0 0-1,1 0 1,-1 0 0,1 0-1,-1 0 1,1 0-1,0 0 1,-1 0 0,1 0-1,0 0 1,0 0-1,0 0 1,-1-1 0,1 1-1,0 0 1,0 0-1,0-1 1,0 1 0,0-1-1,1 1 1,-1-1-1,0 1 1,0-1 0,2 1-1,47 9 148,-44-10-137,35 2 67,1-2 0,-1-2 0,0-2 0,59-13 0,-89 15-74,51-9-20,0-3 0,-2-3-1,0-2 1,0-3 0,98-51-1,-128 56-24,14-7-72,60-44 0,-93 60 88,0-1 0,-1 0 1,0-1-1,0 0 0,-1 0 0,-1-1 1,0-1-1,0 1 0,-1-1 1,8-17-1,-15 28 20,1 0 1,-1 0 0,1-1-1,-1 1 1,1 0-1,-1 0 1,0-1-1,0 1 1,1 0-1,-1-1 1,0 1 0,0 0-1,-1-1 1,1 1-1,0-1 1,0 1-1,-1 0 1,1 0-1,0-1 1,-1 1 0,1 0-1,-1 0 1,0-1-1,1 1 1,-1 0-1,0 0 1,-1-1-1,0 0-1,-1 0 0,0 1 0,1-1 0,-1 1-1,0-1 1,0 1 0,0 0 0,0 0 0,0 0-1,0 1 1,-5-1 0,-10-1-13,0 2-1,-1 0 1,-20 3 0,36-2 13,-49 6-27,1 2 0,0 3-1,-65 23 1,31-3 29,-89 49 0,145-67 8,0 2 0,1 1 0,1 1 0,1 1 0,1 1 0,-25 27-1,48-46-6,1 1-1,-1 0 0,1-1 1,-1 1-1,1 0 0,0 0 1,0 0-1,0 0 0,0 0 1,0 0-1,1 0 0,-1 0 1,1 0-1,-1 0 0,1 1 1,0-1-1,-1 0 0,1 0 1,0 0-1,1 1 0,-1 1 1,1-2 3,0-1 1,-1 1-1,1-1 0,0 0 1,0 1-1,0-1 0,0 0 1,0 0-1,1 0 0,-1 0 1,0 0-1,0 0 0,1 0 1,-1 0-1,1 0 1,-1-1-1,1 1 0,-1 0 1,1-1-1,-1 1 0,1-1 1,-1 0-1,1 0 0,0 1 1,-1-1-1,1 0 0,-1 0 1,3-1-1,15 1 19,-1 0 0,1-2 0,-1 0 0,0-1 0,0-1-1,0-1 1,0 0 0,-1-1 0,0-1 0,0-1 0,-1 0 0,0-2 0,0 1 0,-1-2-1,0 0 1,15-16 0,-15 13-123,-1-1 0,0-1 0,22-35 0,-34 47 81,1-1-8,0 1 0,0-1 0,-1 0 1,0 0-1,0 0 0,0 0 0,1-5 1,-3 8 21,0 0 1,0 1 0,0-1-1,0 0 1,-1 0-1,1 1 1,0-1 0,-1 0-1,1 1 1,-1-1-1,0 1 1,1-1 0,-1 0-1,0 1 1,0-1-1,0 1 1,0 0 0,0-1-1,0 1 1,-1 0-1,1 0 1,0 0 0,-1 0-1,1 0 1,0 0 0,-1 0-1,-2-1 1,-3-1-5,1 0-1,-1 1 1,0 0 0,0 1 0,0-1-1,0 1 1,0 1 0,0-1 0,0 1 0,-1 0-1,-9 2 1,-11 2-36,-38 10 0,39-7 35,1 2 1,1 0-1,0 1 0,-32 19 1,45-23 15,1 1 1,1 0-1,-1 1 0,1 1 1,0-1-1,1 1 1,0 1-1,1 0 1,0 0-1,-14 22 1,21-30-5,0 0 0,0-1 0,0 1 0,0 0 0,1 0 1,-1 0-1,0 0 0,1 0 0,-1 0 0,1 0 0,0 0 1,0 0-1,0 0 0,0 0 0,0 0 0,0 0 0,0 0 0,1 0 1,-1 0-1,1 0 0,-1-1 0,1 1 0,0 0 0,0 0 1,0 0-1,0 0 0,0-1 0,0 1 0,0 0 0,0-1 1,1 1-1,-1-1 0,1 0 0,-1 1 0,1-1 0,-1 0 0,1 0 1,0 0-1,2 1 0,4 1 14,0 0 0,0 0 0,0-1 1,1 0-1,-1 0 0,1-1 0,-1 0 0,12-1 0,35-3 57,0-3 0,-1-3-1,58-16 1,-72 14-62,-1-2 0,-1-1-1,0-2 1,-1-2 0,56-36 0,-85 49-13,0-1-1,0-1 1,-1 1 0,0-1 0,0 0 0,-1 0 0,0-1-1,0 0 1,0 0 0,-1-1 0,-1 1 0,5-13-1,-9 20 3,1 0 1,-1 0-1,0-1 0,0 1 0,0 0 0,0 0 0,0-1 0,0 1 0,0 0 0,-1-1 0,1 1 0,0 0 0,-1 0 0,1 0 0,-1-1 0,1 1 0,-1 0 0,0 0 0,1 0 0,-1 0 0,0 0 0,0 0 0,0 0 0,0 0 0,0 0 0,0 1 0,0-1 0,0 0 0,0 0 0,0 1 0,0-1 0,0 1 0,-1-1 0,1 1 0,0 0 0,-2-1 0,-6-2-9,-1 0 0,1 0 0,-14-1 1,20 4 6,-21-3-9,0 2 0,-1 0 0,1 2 1,0 0-1,0 2 0,-42 10 0,-2 5 34,-68 29-1,84-27 23,-64 35-1,96-43-32,-1 0 0,1 1 0,1 2-1,1 0 1,-29 28 0,44-38-10,-1-1 0,1 0-1,0 0 1,0 1 0,0 0 0,1 0 0,-1 0 0,1 0 0,0 0-1,-2 10 1,4-13 1,0-1 0,0 1 0,0-1-1,0 1 1,0-1 0,0 1 0,0-1 0,1 0-1,-1 1 1,0-1 0,1 1 0,-1-1 0,1 0-1,0 1 1,-1-1 0,1 0 0,2 2-1,-2-1 6,1-1-1,0 1 1,0-1-1,0 0 1,0 0-1,0 1 1,0-2-1,0 1 1,0 0-1,1 0 1,-1-1-1,0 1 1,0-1-1,4 1 1,22 1 51,0-2 0,0 0 1,0-2-1,-1-1 0,1-1 1,-1-2-1,38-12 0,-1-4-90,115-59 0,-146 64-49,-2-2 0,0-1 0,-1-2 0,42-40 0,-70 61 72,1-1 0,-1 0 0,-1 0 0,1-1 0,0 1 0,0 0 0,-1-1 0,1 1 0,-1-1 0,0 1 1,0-1-1,0 0 0,1-4 0,-2 6 6,0 1 1,0-1 0,0 1-1,0-1 1,0 0 0,0 1-1,0-1 1,0 1 0,-1-1-1,1 1 1,0-1 0,0 1-1,-1-1 1,1 1 0,0-1 0,-1 1-1,1-1 1,-1 1 0,1-1-1,0 1 1,-1 0 0,1-1-1,-2 1 1,-21-5-43,7 6 29,0 0 0,0 2 0,0 0 0,1 0 0,-26 10 0,-76 37-6,96-40 22,-57 27 20,-87 57 0,156-88-17,0 0 0,1 1 0,-1 0 1,1 1-1,0 0 0,1 0 0,0 1 0,0 0 1,-7 14-1,13-22-2,1-1 0,0 1 0,0 0 0,-1-1 0,1 1 0,0 0 0,0-1 0,0 1-1,0 0 1,0-1 0,0 1 0,0 0 0,0 0 0,0-1 0,0 1 0,0 0 0,1-1 0,-1 1 0,0 0 0,0-1 0,1 1 0,-1 0 0,0-1 0,1 1 0,-1-1 0,1 2 0,20 10 58,24-2 49,-17-7-42,1-1 0,0-2 0,0-1 0,0-1 0,0-2 0,39-9 0,-61 11-59,0 0 0,0-1 1,0 0-1,-1 0 0,7-4 1,-10 5-8,0 0 1,0 0-1,0 0 1,0 0-1,-1 0 1,1-1-1,-1 1 1,0-1-1,1 1 1,-1-1-1,-1 0 1,3-4-1,1 0 6,7-16-4,-12 23-1,0 0 0,0-1 0,0 1-1,1 0 1,-1-1 0,0 1 0,0-1 0,0 1 0,0 0-1,0-1 1,0 1 0,0 0 0,0-1 0,0 1 0,0-1-1,0 1 1,0 0 0,0-1 0,0 1 0,0 0 0,-1-1-1,1 1 1,0 0 0,0-1 0,0 1 0,-1 0 0,1-1-1,0 1 1,0 0 0,0-1 0,-1 1 0,1 0 0,0 0-1,-1 0 1,1-1 0,0 1 0,-1 0 0,1 0 0,0 0-1,-1 0 1,1-1 0,0 1 0,-1 0 0,1 0 0,0 0-1,-1 0 1,1 0 0,-1 0 0,1 0 0,0 0 0,-1 0-1,0 0 1,-11 1-1,-1 1-1,1 0 0,-1 0 1,1 2-1,0-1 0,-21 10 1,-66 38-17,78-41 15,16-8 0,1 0 1,-1 0 0,1 0 0,-1 1 0,1 0-1,0 0 1,0 0 0,0 0 0,-6 8-1,10-11 3,0 0 0,-1 0 0,1 1-1,0-1 1,0 0 0,0 1 0,0-1 0,-1 0-1,1 1 1,0-1 0,0 0 0,0 1-1,0-1 1,0 1 0,0-1 0,0 0 0,0 1-1,0-1 1,0 0 0,0 1 0,0-1-1,0 0 1,0 1 0,0-1 0,1 1 0,-1-1-1,0 0 1,0 1 0,0-1 0,0 0-1,1 0 1,-1 1 0,0-1 0,0 0 0,1 1-1,-1-1 1,0 0 0,1 0 0,-1 0-1,0 1 1,1-1 0,-1 0 0,0 0 0,1 0-1,-1 0 1,0 1 0,1-1 0,-1 0-1,0 0 1,1 0 0,0 0 0,23 1 51,-20-1-41,54-2 24,0-2 0,0-3 0,0-2 0,73-23 0,-115 27-64,0 0 1,0-2-1,26-14 1,-37 19 11,0-1 1,0-1-1,0 1 1,0-1-1,-1 1 1,1-1-1,-1-1 1,0 1-1,0 0 1,-1-1-1,0 0 1,1 0 0,-1 0-1,3-8 1,-6 11 5,1 0 1,0 0-1,-1 0 1,0 1-1,1-1 1,-1 0-1,0 0 1,0 0-1,0 0 1,0 0-1,0 0 1,-1 0 0,1 0-1,-1 0 1,1 1-1,-1-1 1,0 0-1,1 0 1,-1 1-1,0-1 1,0 0-1,0 1 1,0-1-1,-1 1 1,1-1-1,0 1 1,-1-1 0,1 1-1,-1 0 1,1 0-1,-1 0 1,0 0-1,1 0 1,-1 0-1,0 0 1,0 1-1,1-1 1,-1 1-1,0-1 1,0 1-1,-4-1 1,-7-1-36,0 1 0,0 0 0,0 1 0,-24 2 0,21 0 34,0 1 0,0 0 1,1 2-1,-1-1 0,-22 12 0,-69 42 38,62-32-14,29-17-1,1 2 1,1 0-1,0 1 1,-21 23-1,34-34-9,-1 0 1,1 0-1,0 0 0,0 0 0,0 0 0,0 1 1,0-1-1,0 0 0,0 1 0,1-1 0,-1 1 1,0-1-1,1 1 0,-1-1 0,1 1 1,0-1-1,-1 1 0,1-1 0,0 1 0,0 0 1,0-1-1,0 1 0,0-1 0,0 1 0,1 0 1,0 1-1,0-1 5,0 0 0,1-1 0,-1 1 0,1-1 0,0 1-1,0-1 1,-1 1 0,1-1 0,0 0 0,0 0 0,0 0 0,0 0 0,1 0 0,-1-1 0,0 1 0,3 0 0,10 2 39,0-1 0,1-1 0,-1 0 0,23-2 0,-6-2 15,0-1 0,-1-2 0,59-18 0,-73 18-93,0 0-1,0-2 1,-1 0-1,0-1 1,0 0-1,-1-1 1,0-1 0,17-17-1,-27 23-20,0-2 1,-1 1-1,1 0 0,-1-1 1,0 0-1,-1 0 0,0 0 1,0 0-1,0-1 0,-1 1 1,2-13-1,-3 17 27,-1-1 0,1 1 0,-1-1 0,0 1-1,0-1 1,0 0 0,0 1 0,0-1 0,-1 1 0,0-1 0,0 1 0,0-1 0,0 1 0,0 0 0,-1-1 0,0 1 0,1 0 0,-1 0-1,0 0 1,0 0 0,-1 0 0,1 1 0,-1-1 0,1 1 0,-1-1 0,-6-3 0,-1 1-12,-1 0-1,0 0 1,-1 1 0,1 0-1,-1 1 1,0 0 0,0 1-1,0 0 1,0 1 0,0 0-1,0 1 1,0 1 0,0-1-1,-14 4 1,2 0 24,0 1 0,0 1-1,0 1 1,1 1 0,0 1 0,-35 19-1,44-20 40,0 1-1,1 0 0,1 0 0,0 2 0,0-1 0,1 1 0,0 1 0,1 0 0,0 1 0,1 0 0,-10 19 0,17-28-6,0 1-1,1-1 1,-1 1-1,1-1 1,0 1-1,0 5 1,1-9-10,-1 1 0,1 0 1,0-1-1,0 1 1,0 0-1,0 0 0,1-1 1,-1 1-1,0 0 1,1-1-1,-1 1 1,1 0-1,0-1 0,-1 1 1,1-1-1,0 1 1,0-1-1,0 1 0,0-1 1,2 2-1,5 3 38,0-1 0,1-1 0,-1 0 0,1 0 0,0 0 0,0-1-1,0-1 1,0 1 0,0-2 0,1 1 0,-1-1 0,1 0 0,11-2 0,5 0 24,0-2 1,-1-1-1,46-13 0,-60 14-67,-1 0-1,0-1 1,0 0 0,-1-1-1,1 0 1,-1 0-1,0-1 1,0 0-1,-1-1 1,16-14-1,-19 14-17,0 1 0,-1 0 0,1-1 0,-1 0-1,-1 0 1,1 0 0,-1 0 0,0-1 0,-1 1 0,0-1-1,0 0 1,0 0 0,-1 1 0,0-1 0,-1-9 0,0 14 10,0 1 0,0 0 0,0 0 0,0-1 0,-1 1 0,1 0 0,-1-1 0,0 1 0,1 0 0,-1 0 0,0 0 0,0 0 0,-1 0 0,1 0 0,0 0 0,-1 0 0,1 0 0,-1 1 0,1-1 0,-4-2 0,1 2-1,0 0 0,1 0 0,-1 0 0,0 0 0,0 1 0,0 0 0,0 0 0,-1 0 1,1 0-1,-7 0 0,-6 1-11,-1 1 0,1 1 0,0 0 0,-26 7 0,13-1 16,0 1-1,0 2 1,1 1 0,0 2-1,1 0 1,1 2 0,-29 21-1,43-27 11,3-3-2,0 0-1,0 1 0,1 0 0,-13 14 0,21-20-3,-1 0-1,1 0 1,0 0-1,-1 0 0,1 0 1,0 0-1,0 0 1,0 0-1,1 0 0,-1 0 1,0 1-1,1-1 1,-1 0-1,1 0 0,0 1 1,0-1-1,0 0 1,0 1-1,0-1 1,0 0-1,1 1 0,-1-1 1,1 0-1,0 0 1,-1 1-1,1-1 0,0 0 1,0 0-1,0 0 1,2 2-1,0-1 8,0 0 0,0 0 0,0-1 0,0 1 0,0-1 0,0 0-1,1 0 1,-1 0 0,1 0 0,-1-1 0,1 1 0,0-1 0,-1 0 0,1 0 0,7 1 0,7 0 47,-1-1 0,20-1 1,-24 0-32,4 0 6,-1-1 0,0-1 0,0-1 0,0 0 0,0-1 0,22-9 0,-28 9-36,0 0 0,0-1-1,0 0 1,-1-1 0,0 0-1,0-1 1,-1 0 0,1 0-1,-2 0 1,10-12-1,18-43-124,-32 56 110,0 0 0,-1 0 0,1 0 0,-1 0 0,-1 0 0,1-1 0,-1 1 0,0-1 0,0-7 0,-1 12 12,0-1 1,0 0 0,0 1-1,0-1 1,0 0-1,-1 1 1,1-1-1,-1 0 1,0 1-1,1-1 1,-1 1-1,-1-1 1,1 1-1,0-1 1,0 1 0,-1 0-1,1 0 1,-1 0-1,0 0 1,0 0-1,0 0 1,-3-2-1,-5-1 0,0 0-1,-1 1 1,0 1 0,0 0-1,0 0 1,0 1-1,0 0 1,-1 1-1,1 0 1,-1 1-1,1 1 1,0-1-1,-21 6 1,-3 1 5,1 2-1,1 2 1,-38 17 0,57-22 11,1 1-1,0 0 1,1 1 0,-1 0-1,2 1 1,-1 0 0,1 1-1,1 0 1,-19 23 0,28-31-6,-1 0 1,1 1 0,-1-1-1,1 0 1,0 1-1,0-1 1,0 1 0,0 0-1,0-1 1,1 1 0,-1 0-1,1-1 1,-1 1-1,1 0 1,0 0 0,0-1-1,1 1 1,-1 0 0,1 0-1,-1-1 1,1 1-1,0 0 1,0-1 0,0 1-1,0-1 1,3 5 0,-1-2 11,1 1 1,0-1 0,0 0 0,1 0 0,0-1-1,0 1 1,0-1 0,0 0 0,10 6 0,-8-7 3,0-1-1,0 1 1,0-1 0,0 0 0,0-1 0,0 0-1,1 0 1,-1-1 0,8 0 0,67-5 128,-81 5-145,10-2-12,-1 1 0,1-1 0,-1-1 1,0 0-1,0 0 0,0-1 0,-1-1 0,1 1 0,-1-1 0,0-1 0,0 0 0,-1 0 0,0-1 1,0 0-1,0 0 0,-1-1 0,0 0 0,-1 0 0,1 0 0,-2-1 0,1 0 0,-1 0 0,-1-1 1,1 0-1,2-10 0,-7 18 4,0-1 0,1 0-1,-1 1 1,0-1 0,-1 1 0,1-1 0,0 0 0,-1 1 0,1-1 0,-1 1-1,0-1 1,0 1 0,0-1 0,0 1 0,0 0 0,-1-1 0,1 1 0,-1 0 0,1 0-1,-1 0 1,0 0 0,0 0 0,0 0 0,0 1 0,0-1 0,0 1 0,-3-2 0,-3-2-8,1 1 1,-1 0 0,0 0-1,0 1 1,0 0 0,-16-3 0,6 3-2,-1 1 0,1 2 0,-1-1 1,1 2-1,-1 1 0,1 0 0,-27 7 0,18-2 13,0 2 1,0 0-1,1 2 0,-30 17 0,44-21 9,1 1 0,1 0 0,-1 0 0,1 1 0,1 1 0,-1-1 0,-13 20 0,22-27-4,-1 0-1,1 0 1,-1 0 0,1 0 0,0 0 0,0 0 0,-1 1 0,2-1-1,-1 0 1,0 1 0,0-1 0,1 1 0,-1-1 0,1 1-1,0-1 1,0 1 0,0-1 0,0 1 0,0-1 0,1 1 0,0 2-1,0-2 7,1 0 0,-1 0 0,1 0-1,0 0 1,0 0 0,0-1-1,0 1 1,1-1 0,-1 1-1,1-1 1,-1 0 0,1 0 0,5 3-1,3 0 30,0 1 0,0-1 0,0-1 0,1 0 0,0-1 0,0 0 0,15 1 0,7-2-10,0-2 0,0-1 1,0-2-1,-1-1 0,1-2 1,-1-1-1,-1-1 0,1-2 1,-1-2-1,-1-1 0,0-1 1,52-32-1,-78 43-37,0-1 0,0 0 0,0 0 0,-1 0 0,1-1 1,-1 1-1,0-1 0,0 0 0,-1 0 0,0-1 0,4-5 0,-7 9 4,1 0-1,0 0 0,-1 0 1,1-1-1,-1 1 0,0 0 1,1 0-1,-1 0 0,0 0 1,0 0-1,-1-1 0,1 1 1,0 0-1,-1 0 0,1 0 1,-1 0-1,0 0 0,0 0 1,1 0-1,-2 0 0,1 0 1,0 0-1,0 1 0,0-1 1,-1 0-1,1 1 0,-1-1 0,1 1 1,-1-1-1,0 1 0,0 0 1,1 0-1,-1 0 0,0 0 1,-2-1-1,-13-7-35,-1 1-1,1 1 1,-1 0 0,-1 1-1,1 2 1,-1-1-1,0 2 1,-23-1 0,8 3-29,1 1 1,0 2 0,-59 11 0,87-13 66,0 1 0,0 0 1,0 0-1,1 1 0,-1-1 1,1 1-1,-1 0 0,1 0 1,0 0-1,-1 1 0,1 0 1,1 0-1,-1 0 0,0 0 1,1 0-1,-1 1 0,1-1 1,0 1-1,0 0 0,-4 7 1,7-7 4,0 0 0,0 0 1,0 0-1,0 0 0,0 0 1,1 0-1,0-1 0,-1 1 1,2 0-1,-1 0 0,0-1 1,1 1-1,-1-1 0,1 1 1,0-1-1,3 4 0,3 9 7,-5-12 0,0 0 1,-1 0-1,1 0 1,1 0-1,-1-1 1,0 1-1,1-1 1,7 5-1,13 13 99,-17-14-65,1-1-1,0 0 1,0-1 0,0 1 0,1-1-1,-1-1 1,1 0 0,1 0-1,-1-1 1,0 0 0,14 2-1,24 10 142,-42-13-160,0 0-1,0-1 0,0 0 1,0 0-1,0 0 0,0 0 1,0-1-1,0 0 0,0 0 1,0 0-1,0-1 0,0 1 1,10-4-1,-12 1-25,1 0 1,-1-1 0,0 1-1,0-1 1,0 0-1,0 1 1,-1-2-1,0 1 1,1 0-1,1-7 1,-3 8-8,0 0 0,-1 0 0,1 0 0,-1 0 1,0 0-1,0 0 0,0 0 0,0 0 0,0 0 0,-1 0 0,1 0 0,-1 0 1,0 1-1,-1-5 0,-3-18-55,4 23 62,1 1 1,0-1 0,-1 0-1,0 1 1,1-1 0,-1 0 0,0 1-1,0-1 1,0 1 0,0 0-1,0-1 1,0 1 0,0 0 0,0-1-1,0 1 1,-1 0 0,1 0-1,-1 0 1,1 0 0,-1 0 0,1 0-1,-1 1 1,1-1 0,-1 1 0,0-1-1,1 1 1,-1-1 0,-2 1-1,-9-3 0,-1 0-1,-21 0 1,21 2-12,1 0 5,0 1 0,-1 1 0,1 0 0,0 0 0,-19 6 1,-62 20-46,87-25 50,-26 9-6,1 1-1,-42 23 0,60-28 11,1 1 0,0 1 0,1 0 0,0 1-1,0 0 1,1 0 0,-15 20 0,24-28 3,0 0 0,0 1 0,1-1 1,-1 1-1,1-1 0,-1 1 0,1 0 1,0-1-1,0 1 0,0 0 0,1 0 0,-1 0 1,1 0-1,-1 0 0,1 0 0,0 0 1,0 0-1,0 0 0,0 0 0,1 0 0,-1 0 1,1-1-1,0 1 0,0 0 0,0 0 1,0 0-1,0-1 0,1 1 0,-1 0 0,1-1 1,0 0-1,0 1 0,0-1 0,0 0 1,0 0-1,3 2 0,3 3 25,0-1 0,1 0 0,0 0 0,0-1 0,0-1 1,1 1-1,-1-2 0,1 1 0,13 2 0,-6-3 12,0-1 0,0 0 0,1-1 0,-1-1-1,0 0 1,26-5 0,101-28 96,-28 4-127,-92 23-19,0-1 1,-1-1-1,36-19 1,-15 8 6,-38 16 4,-1 1 0,0-1 0,0 0 0,0 0 0,0 0 0,0-1 0,7-7 0,-11 10-2,0 0-1,0 0 0,0-1 0,0 1 0,0 0 1,0-1-1,0 1 0,0-1 0,-1 1 0,1-1 1,-1 0-1,1 1 0,-1-1 0,0 0 0,0 1 1,1-1-1,-1 1 0,0-1 0,0 0 0,-1 1 1,1-1-1,0 0 0,0 1 0,-1-1 0,1 0 1,-1 1-1,0-1 0,1 1 0,-2-3 0,-4-11-26,6 14 26,0-1 0,0 1 0,-1 0 0,1-1 0,0 1 0,-1 0 0,0-1 1,1 1-1,-1 0 0,0 0 0,1 0 0,-1-1 0,0 1 0,0 0 0,0 0 0,0 0 0,0 0 0,-1 0 0,-1-1 2,0 0-4,1 1 1,-1-1 0,0 1-1,0-1 1,0 1-1,0 0 1,0 0-1,-1 0 1,1 1 0,0-1-1,0 1 1,-1 0-1,-5 0 1,-9 2-13,0 0 1,0 1 0,1 1-1,0 1 1,0 1-1,0 0 1,0 1-1,1 1 1,-20 12-1,35-19 16,-1 0 0,1-1-1,0 1 1,0 0 0,0 0-1,0 0 1,1-1-1,-1 1 1,0 0 0,0 0-1,0 0 1,1 0 0,-1 1-1,1-1 1,-1 0 0,1 0-1,-1 0 1,1 0 0,-1 1-1,1-1 1,0 0 0,0 0-1,0 1 1,0-1 0,0 0-1,0 0 1,0 1-1,0-1 1,0 0 0,0 0-1,1 1 1,-1-1 0,1 0-1,-1 0 1,1 0 0,-1 0-1,1 0 1,0 1 0,-1-1-1,1 0 1,0 0 0,0-1-1,0 1 1,0 0-1,0 0 1,0 0 0,0-1-1,0 1 1,0 0 0,0-1-1,0 1 1,0-1 0,0 1-1,1-1 1,-1 1 0,1-1-1,20 7 28,19 4 5,-3-8-6,0-2 0,0-1 0,0-2 0,0-2-1,-1-1 1,64-17 0,-95 20-30,0 0 0,0 0 0,0-1 0,0 1 0,0-1 0,-1-1 0,1 1 0,-1-1 0,0 0 0,0 0-1,0 0 1,-1-1 0,0 0 0,1 0 0,-2 0 0,1 0 0,3-7 0,-7 11 1,1-1 1,-1 1-1,0-1 1,0 1-1,0-1 1,0 1-1,-1-1 0,1 0 1,0 1-1,0-1 1,-1 1-1,1-1 1,-1 1-1,0 0 0,1-1 1,-1 1-1,0 0 1,0-1-1,0 1 1,0 0-1,0 0 1,0 0-1,0-1 0,0 1 1,0 0-1,-1 1 1,1-1-1,0 0 1,-1 0-1,1 1 0,0-1 1,-3 0-1,-2-3-5,-1 1-1,0 1 1,0-1-1,-1 1 1,-9-1-1,-7 1-8,-1 0 0,1 2-1,-1 1 1,1 1 0,0 1 0,-25 7 0,8 0 17,1 2 0,-64 28 0,100-38 2,-2 0 0,1 0 1,-1 0-1,1 1 0,0 0 0,0 0 0,0 1 0,0 0 1,0-1-1,-5 7 0,10-9-1,-1-1 0,1 1 0,0 0 0,-1-1 0,1 1 0,0-1 0,0 1 0,-1 0 0,1-1 0,0 1 0,0 0 0,0 0 0,0-1 0,0 1 0,0 0 0,0-1 0,0 1 1,0 0-1,1-1 0,-1 1 0,0 0 0,0-1 0,0 1 0,1 0 0,-1-1 0,0 1 0,1 0 0,-1-1 0,1 1 0,-1-1 0,1 1 0,-1-1 0,1 1 0,-1-1 0,1 1 0,-1-1 0,1 0 0,-1 1 0,1-1 0,0 0 0,-1 1 0,1-1 0,1 0 0,33 9 39,-29-8-30,28 4 32,0-2 0,0-1 0,41-3 1,104-14 53,-96 4-79,-1-3-1,115-34 1,-158 36-50,-1-3 0,0 0 0,-1-3 0,-1-1 0,0-1 0,63-50 0,-61 40 1,-21 17 24,0-1-1,-1-1 1,0 0 0,19-25-1,-23 29 16,0-1-13,-15 9-2,-10 5-3,-21 6-6,2 2 0,-40 17 0,-32 11-11,98-39 49,17-7 23,8-9 3,-10 5-47,-8 11 0,0 0 0,0-1 0,0 1 0,0 0 0,0 0 0,-1 0 0,1 0 0,0-1 0,-1 1 0,1 0 0,-1-1 0,0 1 0,1 0 0,-1-1 0,0-1 0,3-11 0,-3 13-1,1 0 0,-1 1 1,1-1-1,-1 0 1,0 0-1,1 1 1,-1-1-1,0 0 0,0 0 1,1 0-1,-1 1 1,0-1-1,0 0 1,0 0-1,0 0 0,0 0 1,0 1-1,0-1 1,-1 0-1,1 0 0,0 0 1,0 1-1,-1-1 1,1 0-1,0 0 1,-1 1-1,1-1 0,-1 0 1,1 1-1,-1-1 1,1 0-1,-1 1 0,1-1 1,-1 1-1,0-1 1,1 1-1,-1-1 1,0 1-1,0-1 0,1 1 1,-1 0-1,0-1 1,0 1-1,1 0 1,-1 0-1,0-1 0,0 1 1,0 0-1,0 0 1,1 0-1,-1 0 0,0 0 1,0 0-1,0 0 1,0 1-1,-1-1 1,-47 1-13,0 2 0,0 3 0,0 1 0,1 3 0,0 1 1,0 3-1,-53 23 0,95-35 10,1 1 1,-1 0-1,1 0 1,0 0-1,-10 8 0,13-10 2,1 1 0,-1 0 1,0 0-1,1 0 0,-1 0 0,1 0 0,0 0 0,0 0 0,0 0 0,0 1 0,0-1 0,1 0 0,-1 1 1,0-1-1,1 0 0,0 1 0,-1 3 0,1-5 1,1 0 1,-1 0-1,0 0 0,0 0 1,0 0-1,0 0 0,1 0 1,-1 0-1,0 0 0,1-1 1,-1 1-1,1 0 0,-1 0 1,1 0-1,-1-1 0,1 1 0,0 0 1,-1-1-1,1 1 0,0 0 1,0-1-1,-1 1 0,1-1 1,2 1-1,0 1 4,0-1-1,0 0 1,1 0 0,-1-1 0,0 1-1,1 0 1,4-1 0,4 0 8,1-1 1,-1 0 0,21-4 0,10-4 5,-22 6-13,-1-1 0,1-2 0,-1 0 0,0-1 0,24-12 0,-36 13 0,-12 3-9,-10 3-13,-23 9-1,0 1 0,1 2 0,-42 20 0,72-29 17,-1 0 0,1 1 0,0 0-1,1 0 1,-1 0 0,-6 7 0,10-9 0,0 1 1,0-1-1,0 0 0,0 0 1,0 1-1,1-1 1,-1 1-1,1 0 1,0-1-1,-1 1 1,1 0-1,1 0 1,-1 0-1,0 0 0,0 3 1,2-5 1,-1 0 1,0 0-1,1 0 0,-1 0 1,1-1-1,0 1 0,-1 0 1,1 0-1,0 0 0,-1-1 0,1 1 1,0 0-1,0-1 0,0 1 1,-1-1-1,1 1 0,0-1 1,0 1-1,0-1 0,0 0 1,0 0-1,0 1 0,0-1 1,0 0-1,0 0 0,0 0 1,0 0-1,0 0 0,0 0 1,1 0-1,33-1 38,13-7-26,0-3 0,54-19 0,-96 28-16,0-1 0,0 0 0,0 0 1,0 0-1,-1-1 0,7-5 0,-10 8 2,-1 1 0,0-1 0,0 0 0,0 0 0,0 0 0,0-1 0,0 1 0,0 0-1,0 0 1,0 0 0,0-1 0,0 1 0,-1 0 0,1-1 0,-1 1 0,1-1 0,-1 1-1,1-1 1,-1 1 0,0-1 0,0 1 0,0-1 0,0 1 0,0-1 0,0 1 0,0-1-1,0 1 1,-1-1 0,1 1 0,-1-1 0,0-2 0,0 3-1,0 0 0,-1-1 1,1 1-1,-1 0 0,1 0 0,0 0 0,-1 0 1,0 0-1,1 0 0,-1 0 0,0 1 1,1-1-1,-1 0 0,0 1 0,0 0 0,1-1 1,-1 1-1,-4 0 0,-35 1-11,38-1 11,-26 4-5,-1 1 0,2 1 0,-1 2 0,1 1 0,0 1 1,1 1-1,-32 19 0,50-25 9,0 0 0,1 1 0,-1 1 0,1-1 0,0 1 0,1 1 0,-13 15 0,20-23-1,0 1 0,0 0 0,0 0 1,0-1-1,0 1 0,0 0 0,0 0 0,0-1 0,1 1 0,-1 0 1,0-1-1,0 1 0,1 0 0,-1 0 0,0-1 0,1 1 1,-1-1-1,1 1 0,-1 0 0,1-1 0,-1 1 0,1-1 0,-1 1 1,1-1-1,0 1 0,-1-1 0,1 0 0,0 1 0,-1-1 1,1 0-1,0 1 0,-1-1 0,1 0 0,1 0 0,25 10 39,-14-9-25,-1-1-1,1 0 1,-1-1-1,1-1 1,19-4 0,3 0 1,11-3-16,-1-2-1,-1-2 1,0-2 0,72-35 0,-109 47-4,-1-1 1,0 1 0,-1-1 0,1 0 0,-1 0 0,0 0 0,0-1 0,0 0 0,0 0-1,-1 0 1,5-8 0,-8 12 3,-1 1-1,0-1 1,0 1-1,0-1 1,0 0-1,0 1 1,0-1-1,0 1 1,0-1-1,0 0 1,-1 1-1,1-1 1,0 1-1,0-1 1,0 1 0,-1-1-1,1 0 1,0 1-1,-1-1 1,1 1-1,0 0 1,-1-1-1,1 1 1,-1-1-1,1 1 1,-1-1-1,1 1 1,-1 0-1,1-1 1,-1 1-1,1 0 1,-1 0-1,1-1 1,-1 1-1,1 0 1,-1 0-1,0 0 1,1 0-1,-2 0 1,-29-7-23,7 9 14,0 0 0,1 2 1,-1 0-1,1 2 1,-31 11-1,12-1 4,-77 41 0,102-47 5,2 0 0,-1 2-1,-24 23 1,39-34 0,0-1 1,1 1-1,-1-1 0,1 1 1,-1-1-1,1 1 0,-1-1 0,1 1 1,-1-1-1,1 1 0,-1 0 1,1-1-1,0 1 0,-1 0 1,1-1-1,0 1 0,0 0 1,0 0-1,-1-1 0,1 1 1,0 0-1,0 0 0,0-1 1,0 1-1,0 0 0,0 0 1,0-1-1,1 1 0,-1 0 1,0 0-1,1 1 4,0-1 0,0 0 0,1 0 1,-1 0-1,0 0 0,0 0 0,1 0 0,-1 0 0,0 0 0,1 0 1,-1-1-1,1 1 0,1 0 0,5 2 21,0-1-1,0 0 1,0-1-1,14 1 1,3-3 9,0-1 1,0-1-1,0-2 1,-1 0 0,43-16-1,-21 3-42,82-45 1,-113 55-10,0-1 0,0 0 1,-1-1-1,0-1 0,-1 0 1,0-1-1,19-24 0,-31 35 17,0 1-1,0-1 0,-1 0 1,1 0-1,0 0 0,-1 0 1,1 0-1,-1 0 0,1 0 1,-1 0-1,1 0 0,-1-1 1,0 1-1,0 0 0,1 0 1,-1 0-1,0 0 0,0 0 1,0-1-1,0 1 0,-1 0 1,1 0-1,0 0 0,-1-2 1,0 2-1,1 0 1,-1 0-1,0 1 1,0-1-1,0 0 0,0 0 1,0 1-1,-1-1 1,1 0-1,0 1 1,0-1-1,0 1 0,-1-1 1,1 1-1,0 0 1,0 0-1,-3-1 1,-4 1-5,0-1 1,1 1-1,-1 1 1,0 0 0,0 0-1,-8 2 1,-40 14-22,1 3 0,0 2 0,-71 40 0,117-56 28,0 0-1,1 0 1,0 0 0,0 1 0,0 0 0,1 1-1,0 0 1,-9 12 0,16-19-1,0 0 0,0 0 1,0 0-1,0 0 0,0-1 0,0 1 1,0 0-1,0 0 0,1 0 0,-1-1 1,0 1-1,0 0 0,1 0 0,-1-1 1,0 1-1,1 0 0,-1 0 0,1-1 1,-1 1-1,1 0 0,-1-1 0,1 1 1,-1-1-1,1 1 0,0-1 0,-1 1 1,1-1-1,0 1 0,-1-1 0,1 0 1,0 1-1,0-1 0,0 0 1,-1 0-1,1 1 0,0-1 0,1 0 1,33 10 78,-15-9-43,1 0 0,0-2 0,0-1 0,-1 0 0,30-7 0,-3-4 15,53-20 1,-71 22-55,-2-1 0,41-23 0,-59 29-5,0 0-1,0 0 1,-1-1 0,0 0 0,0 0 0,0-1-1,-1 0 1,0-1 0,-1 1 0,7-12-1,-12 19 6,0-1 0,0 1 0,-1 0 0,1 0 0,0-1 0,-1 1 0,1 0 0,-1-1 0,1 1 0,-1-1 0,0 1 0,1 0 0,-1-1 0,0 1 0,0-1 0,0 1 0,0-1 0,0 1 0,-1-1 0,1 1 0,0 0 0,-1-1 0,1 1 0,-1-1 0,1 1 0,-1 0 0,0-1 0,1 1 0,-1 0 0,0 0 0,0 0 0,0 0-1,0 0 1,0-1 0,0 2 0,0-1 0,0 0 0,0 0 0,-1 0 0,1 0 0,0 1 0,-1-1 0,1 1 0,0-1 0,-1 1 0,-2-1 0,-4-1-6,-1 1-1,1 0 1,-1 0 0,0 1 0,1 0-1,-14 2 1,-21 5-2,0 1 0,1 3-1,0 1 1,1 2 0,1 2 0,0 2 0,-67 40 0,85-45 5,-26 17 3,45-27 2,-1-1 0,1 1 0,0 0 0,1 0 0,-1 0 0,0 0 0,1 0 0,0 0 0,0 1 0,-4 6 0,6-9 3,-1 1 0,1-1 0,-1 1-1,1-1 1,-1 1 0,1 0 0,0-1 0,0 1 0,0-1 0,0 1-1,0 0 1,0-1 0,0 1 0,0 0 0,1-1 0,-1 1 0,0-1-1,1 1 1,0-1 0,-1 1 0,1-1 0,0 1 0,0-1 0,1 2 0,0-1 6,1 0 1,-1 0-1,0-1 1,1 1-1,0-1 1,-1 1-1,1-1 1,0 0-1,0 0 1,0 0-1,0-1 1,3 2 0,11-1 44,-1 1 0,1-2 1,27-2-1,-42 2-51,67-8 16,0-2-1,-1-4 1,-1-2 0,0-3-1,94-41 1,-144 51-46,0-1 1,0 0-1,-1-1 0,28-26 1,-42 36 22,0-1 1,-1 1-1,1 0 1,-1-1-1,0 1 1,1-1-1,-1 0 1,0 0-1,0 1 1,0-1 0,0 0-1,0 0 1,-1 0-1,1 0 1,-1 0-1,1 0 1,-1 0-1,1-4 1,-1 5 1,-1 0-1,1 0 1,-1 0 0,1 0 0,-1-1 0,0 1 0,1 0 0,-1 0-1,0 0 1,0 0 0,0 1 0,1-1 0,-1 0 0,0 0 0,0 0-1,0 1 1,0-1 0,-1 0 0,1 1 0,0-1 0,0 1 0,-1-1-1,-6-1-2,1 0 0,0 0 0,0 1 0,-1 0 0,1 1 0,0-1 0,-1 2-1,-8 0 1,-30 5-14,-1 2 0,-87 27 0,95-21 16,-125 51 5,146-57 10,1 2-1,0 0 0,1 0 1,0 2-1,0 0 0,-25 27 1,39-37-10,1 0 1,-1-1 0,1 1-1,-1 0 1,1 0-1,0 0 1,0 0 0,0 0-1,0 0 1,1 0-1,-2 4 1,2-5 1,0 0 0,0 0 1,0 0-1,0 0 0,0 0 0,0-1 0,1 1 1,-1 0-1,0 0 0,0 0 0,1 0 0,-1 0 1,1 0-1,-1 0 0,0-1 0,1 1 0,0 0 1,-1 0-1,2 1 0,1 0 9,0 0 0,0 0 0,0-1-1,1 1 1,-1 0 0,1-1 0,-1 0 0,1 0 0,-1 0 0,1 0 0,0-1 0,5 1-1,33 1 71,0-1 1,1-2-1,-1-2 0,48-10 0,161-50 11,-220 51-113,0-1 1,-1-1-1,0-1 0,-2-2 1,46-34-1,-68 46 11,-2 1 1,1-1 0,0 0-1,-1 0 1,0 0-1,0 0 1,5-11 0,5-7-28,-13 23 34,-1-1-1,1 0 1,-1 1-1,1-1 0,-1 0 1,0 1-1,1-1 0,-1 0 1,0 0-1,0 1 0,1-1 1,-1 0-1,0 0 0,0 0 1,0 1-1,0-1 1,0 0-1,0 0 0,0 1 1,0-1-1,0 0 0,-1 0 1,1 0-1,0 1 0,0-1 1,-1 0-1,1 1 1,-1-1-1,1 0 0,0 1 1,-1-1-1,1 0 0,-1 1 1,1-1-1,-1 1 0,0-1 1,1 1-1,-1-1 0,0 1 1,1-1-1,-1 1 1,-1-1-1,-1 0-3,0-1 0,0 1 0,0 0 0,-1 0 0,1 0 0,0 0 1,-1 1-1,-6-1 0,-26 3-31,1 2 0,-56 13 1,64-11 30,-68 18 8,2 4 0,-154 69 0,232-91 8,0 1-1,0 0 1,0 1-1,1 1 1,0 0-1,0 1 1,1 0-1,-12 13 1,24-23-9,1 1 0,-1-1 0,0 1 0,1 0 1,-1-1-1,1 1 0,-1 0 0,1 0 0,-1-1 1,1 1-1,-1 0 0,1 0 0,0-1 0,-1 1 0,1 0 1,0 0-1,0 0 0,0 0 0,0 0 0,0 0 0,0-1 1,0 1-1,0 0 0,0 0 0,0 0 0,0 0 1,0 0-1,0 0 0,1-1 0,-1 1 0,0 0 0,1 1 1,1 0 2,0-1 1,0 0-1,0 1 1,-1-1-1,1 0 1,1 0 0,-1 1-1,0-2 1,0 1-1,0 0 1,0 0-1,3 0 1,7 1 18,-1 0 1,0-1-1,1 0 1,15-1 0,55-8 63,123-28 1,-179 30-104,-1-1-1,0-1 1,-1-2-1,0 0 1,0-2-1,-1 0 1,-1-2-1,0 0 1,21-19-1,-39 29 6,0 0 0,0-1-1,0 1 1,-1-1 0,0 0 0,4-6-1,-6 9 7,0 0 0,0-1 0,0 1-1,0-1 1,0 1 0,-1 0 0,1-1-1,-1 0 1,0 1 0,1-1 0,-1 1-1,0-1 1,0 1 0,-1-1 0,1 1-1,-1-3 1,-1 3 2,1 0 1,0 1-1,-1-1 0,1 1 0,-1 0 0,0 0 1,1-1-1,-1 1 0,0 0 0,0 0 1,0 1-1,0-1 0,0 0 0,0 1 0,0-1 1,0 1-1,0-1 0,0 1 0,0 0 1,-4 0-1,-6-2-10,-6 0 0,0 0 1,-1 1-1,1 1 0,-1 1 1,-34 6-1,-96 28-30,106-24 34,-34 13 5,0 3 0,-112 58 1,179-81 6,0 1 1,1 0 0,-1 1-1,1 0 1,0 0-1,1 1 1,-1 0 0,1 1-1,1 0 1,-8 9-1,14-16-1,1 0 0,-1 0-1,1 0 1,-1 0 0,1 0-1,0 1 1,-1-1 0,1 0-1,0 0 1,0 0-1,0 1 1,0-1 0,0 0-1,0 0 1,0 0 0,0 1-1,0-1 1,1 0 0,-1 0-1,0 0 1,1 0 0,-1 0-1,1 1 1,-1-1-1,1 0 1,0 0 0,-1 0-1,1 0 1,0 0 0,0-1-1,0 1 1,0 0 0,-1 0-1,1 0 1,0-1-1,0 1 1,1-1 0,-1 1-1,0-1 1,0 1 0,0-1-1,0 1 1,0-1 0,2 0-1,6 3 22,-1 0 1,1-1-1,0 0 0,13 0 1,21 0 38,0-2 0,1-2 1,-1-2-1,51-10 1,167-57 7,-239 63-95,-1-1 0,0-1 0,0 0 1,-1-2-1,-1 0 0,0-1 0,0-2 0,-2 1 1,0-2-1,30-34 0,-45 47 19,0 1 0,-1 0-1,1-1 1,0 0 0,-1 1-1,0-1 1,0 0 0,1 1-1,-2-1 1,1 0 0,0 0 0,0 0-1,-1 0 1,0 0 0,0 0-1,0 0 1,0 0 0,0 0-1,0 0 1,-1-3 0,0 4 1,0 0 1,0-1-1,-1 1 0,1 0 1,0 0-1,-1 0 0,1 0 1,-1 1-1,0-1 0,1 0 1,-1 1-1,0-1 0,0 1 1,0-1-1,0 1 0,0 0 0,-1 0 1,1 0-1,0 0 0,0 0 1,-1 1-1,1-1 0,0 1 1,-1-1-1,-3 1 0,-13-1-3,-1 1-1,1 0 0,0 2 0,0 0 0,0 1 1,-29 9-1,-115 46-52,108-37 53,6 0 27,-54 32 1,31-15 1,62-32-14,0 0 1,0 1 0,-16 15-1,4-4 16,20-16-20,0-1 0,0 1 0,1 0-1,-1-1 1,0 1 0,1 0-1,0 0 1,-1 0 0,1 0 0,0 0-1,0 0 1,0 0 0,0 0-1,0 1 1,1-1 0,-1 0 0,1 0-1,-1 1 1,1 2 0,0-3 0,0-1 0,1 1 0,-1 0 1,1 0-1,-1-1 0,1 1 0,0-1 0,-1 1 1,1 0-1,0-1 0,0 1 0,0-1 0,0 0 1,0 1-1,1-1 0,-1 0 0,0 0 0,1 0 1,-1 0-1,0 0 0,1 0 0,-1 0 0,1 0 1,0-1-1,-1 1 0,1 0 0,2 0 1,12 3 28,0 0 0,1-1 0,-1 0 1,1-2-1,20 0 0,85-8 125,-80 2-105,-1-2 0,72-22-1,-97 24-49,-1 0 0,1-2-1,-1 0 1,0-1 0,-1 0 0,0-1-1,0-1 1,-1 0 0,22-22-1,-33 30-5,0-1-1,0 1 1,0-1-1,-1 1 0,1-1 1,-1 1-1,1-1 1,-1 0-1,0 0 0,0 0 1,-1 0-1,1 0 1,0 0-1,-1 0 0,0 0 1,0 0-1,0-4 1,0 5-1,-1 0-1,1 0 1,-1 0 0,1 0 0,-1 0 0,0 0-1,0 0 1,0 1 0,0-1 0,0 0 0,0 1 0,0-1-1,0 1 1,-1-1 0,1 1 0,-1 0 0,1-1-1,-1 1 1,1 0 0,-1 0 0,0 0 0,0 0-1,1 0 1,-1 1 0,-4-2 0,-7-1-8,0 1 0,0 0 0,0 1 0,-1 0 0,1 1 0,-1 1 0,1 0 0,-21 4 0,-12 6-15,-49 19 0,45-14 17,9-2 10,0 1 1,0 3-1,2 1 1,1 2-1,-38 27 1,66-41 6,0 1 1,1 0 0,-13 14-1,22-22-6,0 0-1,0 0 0,0 1 1,0-1-1,-1 0 0,1 1 1,0-1-1,0 0 1,0 1-1,0-1 0,0 0 1,0 1-1,0-1 0,0 0 1,0 1-1,0-1 1,1 0-1,-1 1 0,0-1 1,0 0-1,0 0 0,0 1 1,0-1-1,0 0 1,1 1-1,-1-1 0,0 0 1,0 0-1,1 1 0,-1-1 1,0 0-1,0 0 1,1 0-1,-1 1 0,0-1 1,0 0-1,1 0 0,-1 0 1,0 0-1,1 0 1,-1 0-1,0 0 0,1 1 1,-1-1-1,0 0 0,1 0 1,-1 0-1,1 0 0,14 3 26,40-4 22,-1-2 0,1-2-1,-1-3 1,-1-3 0,1-1 0,-2-3-1,0-2 1,59-29 0,-96 39-54,-1-1-1,0 0 1,-1-1 0,0 0 0,0-2 0,-1 1 0,13-14-1,-25 23 7,1 1-1,-1-1 0,1 0 1,0 1-1,-1-1 0,1 0 1,-1 0-1,0 1 0,1-1 0,-1 0 1,0 0-1,1 0 0,-1 0 1,0 0-1,0 1 0,0-1 1,0 0-1,0 0 0,0 0 1,0 0-1,0 0 0,0 0 1,0 0-1,0 1 0,0-1 0,-1 0 1,1 0-1,-1-1 0,0 1-2,0 0 0,-1 0 0,1 0 0,0 0 0,-1 0-1,1 1 1,-1-1 0,1 0 0,-1 1 0,1-1 0,-1 1-1,1 0 1,-1-1 0,-2 1 0,-5-1-18,-1 1 0,0 0 0,-15 3 1,-15 5 9,1 2 0,0 1 1,1 3-1,1 1 0,0 1 1,1 2-1,1 2 0,-64 47 1,98-67 10,-1 1 1,1 0 0,0 0 0,-1 1 0,1-1-1,0 0 1,0 0 0,-1 1 0,1-1 0,0 0 0,0 1-1,1-1 1,-1 1 0,0-1 0,0 1 0,1 0-1,-1-1 1,0 4 0,1-4 1,0 0 0,1 0 0,-1 0 0,0 0 1,1 0-1,-1 0 0,1 0 0,-1 0 0,1 0 0,-1 0 0,1 0 0,-1 0 0,1 0 1,0-1-1,0 1 0,-1 0 0,1-1 0,0 1 0,0 0 0,0-1 0,0 1 0,1 0 1,4 2 13,0-1 1,0 0 0,1 0 0,-1 0 0,0-1 0,1 0 0,-1 0 0,10 0 0,7-1 38,0-1 0,-1-1 0,36-7 0,-50 7-53,-1 0 0,1-1 1,-1 1-1,1-1 0,-1-1 1,0 1-1,0-1 0,-1-1 0,1 1 1,-1-1-1,0 0 0,0 0 1,-1-1-1,7-8 0,5-8-35,-12 17 25,-1 1 1,0-1-1,0-1 0,0 1 0,0 0 0,-1-1 1,0 0-1,-1 0 0,1 0 0,-1 0 0,0 0 1,2-12-1,-4 18 7,0-1 1,0 0-1,0 1 1,0-1-1,0 1 1,-1-1-1,1 0 0,0 1 1,0-1-1,0 1 1,-1-1-1,1 1 1,0-1-1,-1 1 1,1-1-1,0 1 1,-1-1-1,1 1 1,-1-1-1,1 1 1,-1-1-1,1 1 1,-1 0-1,1-1 1,-1 1-1,1 0 1,-1 0-1,0-1 0,-23-1-30,-26 13-20,47-11 50,-56 19-23,0 2 1,2 2-1,-80 46 0,106-50 23,30-18 2,-1 0 0,0 0 0,0 0-1,1 0 1,-1 1 0,1-1-1,-1 1 1,1-1 0,0 1-1,0-1 1,-1 1 0,1 0-1,0 0 1,0 2 0,1-4 2,0 1 1,1 0-1,-1 0 1,1 0-1,0-1 1,-1 1 0,1 0-1,-1 0 1,1-1-1,0 1 1,0-1-1,-1 1 1,1-1-1,0 1 1,0-1 0,0 1-1,0-1 1,0 0-1,0 1 1,-1-1-1,1 0 1,0 0 0,0 0-1,0 0 1,0 0-1,0 0 1,0 0-1,0 0 1,0 0-1,0 0 1,1-1 0,32-5 90,9-10-38,-36 14-58,0 0 0,-1-1 0,1 1 0,-1-1 0,12-8 0,-1-1-14,-10 8 6,0-1 1,0 0 0,-1 0-1,1-1 1,-1 0 0,0 0-1,0-1 1,-1 0 0,8-13-1,-12 19 9,0 0-1,-1 0 0,1-1 0,0 1 0,-1 0 0,0-1 1,1 1-1,-1-1 0,0 1 0,1 0 0,-1-1 1,0 1-1,0-1 0,0 1 0,0-1 0,0 1 1,-1-1-1,1 1 0,0 0 0,-1-1 0,1 1 0,-1 0 1,1-1-1,-1 1 0,0 0 0,1-1 0,-2 0 1,0 1-3,0-1 0,0 1 1,-1 0-1,1-1 0,0 1 1,0 1-1,-1-1 0,1 0 1,-1 0-1,1 1 0,-1-1 0,1 1 1,0 0-1,-4 0 0,-6 0-6,-1 1-1,1 0 1,0 1-1,-1 0 1,-13 5-1,12-2 6,1 0 0,0 1 1,0 0-1,-21 15 0,32-19 7,-1 1 1,1-1-1,0 0 1,0 1-1,0 0 1,0-1-1,0 1 1,1 0-1,-3 5 1,4-7-2,-1 0 0,0 0 0,1 0 0,0 0 0,-1 0 0,1 0 0,0 1 0,0-1-1,-1 0 1,1 0 0,0 0 0,0 1 0,0-1 0,1 0 0,-1 0 0,0 0 0,0 1 0,1-1 0,-1 0 0,0 0 0,1 0 0,-1 0 0,1 0 0,0 0 0,-1 0 0,2 2 0,6 2 8,0 0 1,0-1 0,0 0 0,1 0 0,-1-1 0,1 0-1,0 0 1,0-1 0,0 0 0,0-1 0,14 1 0,18 4 30,27-1 34,-68-6-70,-1-1 1,1 1-1,-1-1 0,1 1 1,-1-1-1,0 1 1,0-1-1,1 1 1,-1-1-1,0 1 1,-2-2-1,-55-41-123,38 28 63,0 1-1,0 2 0,-2 0 0,0 1 1,0 0-1,-1 2 0,0 1 0,-31-7 1,53 15 53,-1 0 0,0 1 0,0 0 0,1-1 0,-1 1 0,0 0 0,0 0 0,0 0 1,1 0-1,-1 0 0,0 0 0,0 1 0,1-1 0,-1 1 0,0-1 0,0 1 0,1 0 1,-1-1-1,-2 3 0,3-2 3,0 1 0,0 0 0,0 0 0,0-1 0,1 1 0,-1 0 1,0 0-1,1 0 0,0 0 0,-1 0 0,1 0 0,0 0 0,0 0 0,0 0 0,0 3 1,2 0 16,0 0 1,1 0 0,-1 0 0,1 0-1,0 0 1,6 7 0,-7-8-1,8 11 39,1-1 0,0 1-1,0-2 1,2 0 0,-1 0 0,2-1 0,26 19 0,-34-28-33,-1 0 0,1 0-1,0 0 1,1-1 0,-1 1 0,0-2 0,1 1 0,-1-1 0,1 0 0,-1 0 0,1 0 0,0-1 0,-1 0-1,1-1 1,0 0 0,-1 0 0,1 0 0,-1 0 0,0-1 0,1 0 0,-1-1 0,0 0 0,0 1 0,0-2-1,0 1 1,-1-1 0,8-6 0,-11 8-23,0 0 0,-1 1 0,1-1-1,-1 0 1,0 0 0,1 0 0,-1-1 0,0 1-1,0 0 1,0 0 0,-1-1 0,1 1 0,-1 0-1,1-1 1,-1 1 0,0-1 0,1 1 0,-1 0-1,-1-1 1,1 1 0,0-1 0,-1 1 0,0-5-1,-1 2-5,1 1 0,-1-1 0,0 0 0,0 1 0,0-1 0,0 1 0,-1 0-1,0-1 1,0 1 0,-6-5 0,-34-36-65,39 41 66,-1 1-1,1 0 0,-1 0 0,0 0 0,0 1 0,0-1 0,-9-2 0,11 5 2,0-1-1,0 1 1,0 0-1,0 0 1,0 1-1,0-1 1,0 1-1,0-1 0,0 1 1,0 0-1,0 0 1,0 0-1,1 0 1,-1 1-1,-3 1 0,-62 27-27,62-27 30,1 1 0,-1-1 0,1 1-1,0 0 1,0 0 0,-6 8-1,10-12 4,1 1-1,-1-1 0,1 1 0,-1 0 0,1 0 1,-1-1-1,1 1 0,0 0 0,0-1 0,-1 1 1,1 0-1,0 0 0,0-1 0,0 1 0,0 0 1,0 0-1,0 0 0,0-1 0,0 1 0,0 0 1,0 0-1,0-1 0,1 1 0,-1 0 0,0 0 1,0-1-1,1 1 0,-1 0 0,0 0 0,1-1 1,-1 1-1,1-1 0,-1 1 0,1 0 0,-1-1 1,1 1-1,0-1 0,-1 1 0,2 0 0,27 14 8,75 19 50,-78-27-24,-22-6 30,-17-4-5,-40-11-51,27 8-21,0-1 0,0-1 1,1-1-1,-26-14 0,50 22 11,-3-2-5,0 0 0,-1 1-1,1-1 1,-1 1 0,1 0-1,-1 0 1,0 1 0,0-1-1,0 1 1,0 0 0,0 0-1,0 1 1,0 0-1,-7 0 1,9 1 3,0 1 0,0-1 1,0 1-1,1 0 0,-1 0 0,1 1 0,-4 3 0,-4 2-2,9-6 7,-1-1 1,1 1-1,-1 0 1,1-1 0,0 1-1,-1 0 1,1 0-1,0 0 1,0-1-1,1 1 1,-1 0-1,0 1 1,0-1 0,1 0-1,0 0 1,-1 0-1,1 0 1,0 0-1,0 0 1,0 1 0,0-1-1,0 0 1,1 0-1,-1 0 1,1 0-1,-1 0 1,1 0-1,0 0 1,0 0 0,0 0-1,0 0 1,0 0-1,0 0 1,0-1-1,1 1 1,-1 0 0,1-1-1,-1 1 1,1-1-1,0 0 1,-1 1-1,1-1 1,0 0-1,0 0 1,0 0 0,4 1-1,18 9 112,0-2 1,1-1-1,32 7 1,-34-10-18,14 2 80,-1-1 0,40 1 0,-75-7-169,0 0 0,-1 0 0,1-1 1,0 1-1,0 0 0,-1 0 0,1 0 1,0 0-1,0-1 0,-1 1 0,1 0 1,0-1-1,0 1 0,-1-1 0,1 1 0,0-1 1,-1 1-1,1-1 0,-1 1 0,1-1 1,-1 1-1,1-1 0,-1 0 0,1 1 1,-1-1-1,0 0 0,1 0 0,-1 0 1,1-2-5,0 0 1,-1 1 0,1-1 0,-1 0 0,0 0-1,0 0 1,0 1 0,-1-6 0,0 2-18,0-1 0,-1 1 0,0-1-1,0 1 1,0 0 0,-7-12 0,-7-12-58,14 24 56,0 1 0,-1 0 0,0-1 0,0 1-1,0 1 1,-1-1 0,-4-5 0,0 3 5,0 0 0,0 1 1,0 0-1,-1 0 1,0 1-1,0 0 0,0 1 1,-1 0-1,1 0 1,-1 1-1,0 0 0,0 1 1,0 0-1,-1 1 0,1 0 1,0 0-1,0 1 1,-1 1-1,1-1 0,0 2 1,0-1-1,0 2 0,0-1 1,-13 6-1,11-4 6,1 1 0,-1 1 0,1-1-1,-16 13 1,24-16 5,1 0 0,0-1 0,0 1-1,0 0 1,0 1 0,0-1 0,1 0 0,-1 1 0,1-1-1,-1 0 1,1 1 0,-1 3 0,2-5 0,-1 1 0,1 0 1,0-1-1,0 1 0,0 0 1,0 0-1,0-1 0,0 1 1,1 0-1,-1-1 0,1 1 1,-1 0-1,1-1 0,-1 1 0,1-1 1,0 1-1,0-1 0,0 1 1,0-1-1,0 1 0,0-1 1,1 1-1,9 11 7,-10-11-6,1 1 0,0-1 1,0 0-1,0 1 0,0-1 1,1 0-1,-1 0 0,1-1 1,-1 1-1,1 0 0,4 1 1,3 2 2,0 0 0,-1 0 0,17 12 0,8 5 38,-26-17-28,17 6 10,54 11 73,-21-21-10,-47-2-78,-1 1 1,0 0-1,0 1 0,1 0 0,10 2 1,-5-1-4,0-1 0,0 0 0,23-3 0,-5 1-5,112 1 31,-144 0 55,1-1-43,-1 1-1,1-1 1,0 0 0,-1 0 0,1 0 0,-1-1 0,1 1-1,-1-1 1,0 1 0,5-5 0,3-1-10,-8 6 8,17-10-110,-20 11 78,1 0 1,0 0-1,0 0 1,0 0-1,0-1 0,-1 1 1,1 0-1,0 0 1,0 0-1,0 0 1,0 0-1,-1 0 1,1 0-1,0 0 0,0 0 1,0-1-1,0 1 1,0 0-1,0 0 1,-1 0-1,1 0 0,0 0 1,0-1-1,0 1 1,0 0-1,0 0 1,0 0-1,0 0 1,0-1-1,0 1 0,0 0 1,0 0-1,0 0 1,0-1-1,0 1 1,0 0-1,0 0 0,0 0 1,0 0-1,0-1 1,0 1-1,0 0 1,0 0-1,0 0 1,0 0-1,0-1 0,0 1 1,1 0-1,-1 0 1,0 0-1,0 0 1,0 0-1,0-1 1,1 1-1,-1 0-7,0-1 0,0 1 0,0-1 0,0 1 0,0-1 0,0 1 0,1-1 0,-1 1 0,0-1 0,0 1 0,1-1 0,-1 1 0,0-1 0,1 1 0,-1 0 0,1-1 0,-1 1 0,0 0 0,1-1 0,-1 1 0,1 0 1,-1-1-1,1 1 0,-1 0 0,1 0 0,43-10-26,-37 8 27,-1 0 1,0 1 0,0-1 1,-1 0-1,1-1 1,0 0-1,6-4 0,-7 4 2,-5 3-7,0 0 0,0 0 0,1-1 0,-1 1 1,0 0-1,0 0 0,0-1 0,0 1 0,0 0 0,0 0 0,0-1 0,0 1 1,0 0-1,0-1 0,0 1 0,0 0 0,0 0 0,0-1 0,0 1 0,0 0 1,0-1-1,0 1 0,0 0 0,0 0 0,0-1 0,0 1 0,-1 0 0,1 0 0,0-1 1,0 1-1,0 0 0,0 0 0,-1-1 0,1 1 0,0 0 0,0 0 0,-1 0 1,1 0-1,0-1 0,0 1 0,-1 0 0,1 0 0,0 0 0,0 0 0,-1 0 1,1 0-1,0 0 0,0 0 0,-1 0 0,1 0 0,0 0 0,-1 0 0,1 0 1,-19-8-7,0 5-10,0 0 0,-1 1-1,0 0 1,1 2 0,-28 3 0,-26-1-23,57-2 14,11 0 3,28 0 12,31 0 14,-16 2 4,0-2 1,0-2-1,0-1 1,58-14 0,26-6 7,-104 18-15,-12 4-2,-40 20-110,2-6 100,2 1 1,-36 22-1,65-34 4,1 1 5,45-13 10,-32 7-14,1 0 0,0-1 1,-1-1-1,0 0 1,15-9-1,10-12-57,-36 25 57,0-1 0,0 1 0,-1-1 0,1 0 0,-1 1-1,1-1 1,-1 0 0,0 0 0,0 0 0,0 0 0,0 0 0,0 0 0,0-1 0,0 1 0,-1 0 0,1-5 0,-1 7 3,-1-1 1,0 0-1,0 0 1,1 0-1,-1 0 1,0 1 0,0-1-1,0 0 1,0 1-1,0-1 1,0 1-1,0-1 1,-1 1 0,1 0-1,0-1 1,0 1-1,0 0 1,0 0-1,-3-1 1,-26-2-5,3 4-8,-1 2 1,1 1-1,-28 8 1,-17 2-6,-41 9 28,-62 8 0,74-11-4,41-7-1,52-13-5,8 0 2,0 0 0,-1 0 0,1 0 0,0 0 0,-1 0 0,1 0-1,0-1 1,-1 1 0,1 0 0,-1 1 0,1-1 0,0 0 0,-1 0 0,1 0 0,0 0 0,-1 0-1,1 0 1,0 0 0,-1 0 0,1 1 0,0-1 0,-1 0 0,1 0 0,0 0 0,0 1 0,-1-1-1,1 0 1,0 0 0,0 1 0,-1-1 0,1 0 0,0 1 0,0-1 0,0 0 0,-1 1 0,1-1 0,0 0-1,0 1 1,0-1 0,0 0 0,0 1 0,0-1 0,0 0 0,0 1 0,0-1 0,0 1 0,0-1-1,0 0 1,0 1 0,0 0 0,1-1 1,0 1 0,0-1 0,0 1 0,0 0 0,-1-1 0,1 0 1,0 1-1,0-1 0,0 1 0,0-1 0,0 0 0,0 0 0,0 0 0,0 0 0,0 0 0,1 0 0,-1 0 0,2 0 0,30 0 32,-26 0-24,16-2 7,0 0 0,0-1 0,0-1 0,33-10 0,64-25 17,-117 38-33,4-5 0,0-2-1,-7 8 0,0 0 0,0-1 0,-1 1 1,1 0-1,0-1 0,0 1 1,0 0-1,-1-1 0,1 1 1,0 0-1,-1 0 0,1-1 1,0 1-1,0 0 0,-1 0 1,1 0-1,0-1 0,-1 1 0,1 0 1,0 0-1,-1 0 0,1 0 1,-1 0-1,1 0 0,0 0 1,-1 0-1,1 0 0,0 0 1,-1 0-1,1 0 0,-1 0 0,1 0 1,0 0-1,-1 0 0,1 0 1,0 0-1,-1 0 0,0 1 1,-19-1-19,-17 6-7,1 1 0,-1 1-1,-62 25 1,29 4 18,64-36 16,4-1 111,2-9-95,0 9-31,219-5-25,-187-1 55,-31 3-17,-37 2-27,8 2 0,-36 7-1,20-2-4,10 5 15,14-4 11,13-5 0,6 1 1,1-4 1,1 0 1,0 0-1,0 0 0,0 0 0,0 1 1,0-1-1,0 0 0,0 0 0,0 1 1,0-1-1,0 0 0,1 1 0,-1 0 1,0-1-1,2 0 0,22-10 17,-5 2-13,-16 8-4,-1 0 0,0 0 0,0-1 0,0 1 0,0-1 0,0 1 0,0-1 0,3-3 0,-5 0 6,-1 5-8,0-1 0,0 1 1,-1 0-1,1-1 0,0 1 0,0 0 1,-1-1-1,1 1 0,0 0 0,-1-1 1,1 1-1,0 0 0,-1 0 0,1-1 1,0 1-1,-1 0 0,1 0 0,0 0 1,-1-1-1,1 1 0,-1 0 0,1 0 1,-1 0-1,1 0 0,0 0 0,-1 0 1,1 0-1,-1 0 0,1 0 0,-1 0 1,1 0-1,0 0 0,-1 0 0,1 0 1,-1 1-1,-19 3-6,17-4 3,-48 1-37,58 0 39,40 2 19,43-8 7,25-4 8,-11-4 6,53-12-34,-118 16-3,0 1 0,1 2 1,41-1-1,-67 6-9,-13 0 6,1 1 0,0 0 0,-1 0-1,1 0 1,-1 0 0,1 0 0,0 0-1,-1 0 1,1 1 0,-1-1 0,1 1-1,2 0 1,-4-1 1,1 1 0,0-1-1,-1 0 1,1 1 0,0-1 0,-1 1-1,1 0 1,-1-1 0,1 1 0,-1-1-1,1 1 1,-1 0 0,1-1 0,-1 1-1,1 0 1,-1 0 0,0-1 0,1 1-1,-1 0 1,0 0 0,0-1 0,0 1-1,0 0 1,0 0 0,0 0 0,0-1-1,0 1 1,0 0 0,0 0 0,0 0-1,0-1 1,0 1 0,-1 0 0,1 0-1,-1 3 1,1-2 0,-1 0 0,1-1-1,-1 1 1,1 0 0,-1-1 0,0 1 0,0-1 0,1 1-1,-1-1 1,0 0 0,-1 1 0,1-1 0,0 0 0,0 0-1,0 1 1,-1-1 0,1 0 0,-1 0 0,1-1 0,-1 1-1,1 0 1,-1 0 0,1-1 0,-1 1 0,-2 0-1,-53 13-4,40-11 6,-30 6-3,31-7 0,0 0-1,0 2 1,0 0 0,1 1 0,-21 9 0,35-14 2,1 0 0,0 0 0,0 0 0,0 0 0,0 0 0,0 0 0,0 0 0,-1 0 0,1 0 0,0 0 0,0 0 0,0 0 0,0 0 0,0 1 0,0-1 0,-1 0 0,1 0 0,0 0 0,0 0 0,0 0 0,0 0 0,0 0 0,0 0 0,0 1 0,0-1 0,0 0 0,-1 0 0,1 0 0,0 0 0,0 0 0,0 0 0,0 1 0,0-1 0,0 0 0,0 0 0,0 0 0,0 0 0,0 0 0,0 0 0,0 1 1,0-1-1,0 0 0,0 0 0,0 0 0,0 0 0,0 0 0,0 1 0,1-1 0,-1 0 0,0 0 0,0 0 0,0 0 0,0 0 0,0 0 0,0 0 0,0 1 0,0-1 0,0 0 0,1 0 0,-1 0 0,0 0 0,8 3 4,-7-3 0,39 3 59,-25-2-39,-1 0 0,24-2 0,8-3 7,-15 3-7,-1-2 0,0-1 0,-1-1 0,35-11 0,-35 3-4,-28 12-17,0 1-1,0-1 0,0 1 1,0-1-1,0 1 0,0-1 1,0 0-1,0 1 1,0-1-1,-1 0 0,1 0 1,0 0-1,0 0 0,-1 0 1,1 1-1,-1-1 0,1 0 1,0-2-1,-29 2 38,11 2-57,0 1 0,0 0 0,0 1 0,0 1 0,1 0 0,-1 1 0,-18 9 0,33-9 17,4-4 2,-1 0 0,0-1-1,0 1 1,0 0 0,1 0 0,-1 0 0,0-1 0,1 1 0,-1-1-1,1 1 1,-1-1 0,1 1 0,-1-1 0,1 0 0,-1 0 0,1 0-1,2 0 1,83-5 98,-82 6-98,1-2-1,0 1 1,-1 0 0,1-1-1,0 0 1,-1-1-1,1 1 1,-1-1-1,0 0 1,1 0-1,8-6 1,-14 8-2,1-1-1,-1 1 1,0 0-1,0 0 1,1 0-1,-1-1 1,0 1-1,0 0 1,0 0 0,1-1-1,-1 1 1,0 0-1,0-1 1,0 1-1,0 0 1,0-1-1,0 1 1,0 0 0,0-1-1,0 1 1,1 0-1,-1-1 1,0 1-1,-1 0 1,1-1-1,0 1 1,0 0 0,0-1-1,0 1 1,0 0-1,0-1 1,0 1-1,0 0 1,-1 0-1,1-1 1,0 1 0,0-1-1,-15-4-16,-21 2-23,34 3 35,-157 12-80,77-3 57,55-6 13,-49 13-1,72-13 14,7-3 6,1-1 1,0 1-1,0-1 1,-1 1 0,1 0-1,0 1 1,3 0 0,32-1 23,52-9 12,-14 2-29,0-3 0,76-21 0,-147 27-7,-14 0-11,-16-2-15,22 6 21,-20-2-10,0 2 1,-1 0 0,1 1-1,-1 2 1,-38 8-1,1-1 3,-101 27-33,72-15 17,57-11 11,31-11 12,0 1 0,-1-1 0,1 1 0,0 0 0,-1-1 0,1 1 0,0 0 0,0 0 0,0-1 1,-1 1-1,1 0 0,0 0 0,0 0 0,0 1 0,1-1 0,-1 0 0,-1 3 0,2-4 3,0 1 0,1-1 0,-1 1 0,1 0-1,-1-1 1,1 1 0,-1-1 0,1 1 0,-1-1 0,1 1 0,0-1-1,-1 0 1,1 1 0,0-1 0,-1 0 0,1 1 0,0-1 0,-1 0-1,1 0 1,0 1 0,0-1 0,-1 0 0,1 0 0,0 0 0,0 0-1,23 2 22,-21-2-16,72 3 35,-1-4 0,1-3 1,83-14-1,-144 16-40,48-8 16,-56 8-19,-1 1-1,1-1 1,0 0 0,-1 0-1,0 0 1,1-1 0,-1 0-1,5-3 1,-9 5-1,-1 1 1,1 0-1,-1-1 1,1 1-1,0-1 1,-1 1-1,0-1 0,1 1 1,-1-1-1,1 1 1,-1-1-1,0 1 1,1-1-1,-1 1 1,0-1-1,1 0 0,-1 1 1,0-1-1,0 0 1,0 1-1,0-1 1,1 0-1,-1 1 1,0-1-1,0 0 0,0 1 1,-1-1-1,1 0 1,0 1-1,0-1 1,0-1-1,-1 1-2,0 0 0,-1 0-1,1-1 1,0 1 0,0 0 0,-1 0-1,1 0 1,0 0 0,-1 0 0,1 1 0,-1-1-1,-2-1 1,-50-12-98,51 14 93,-45-7-34,0 3 0,0 1 0,0 3 0,0 2 0,0 2 0,0 2 0,-75 19 0,100-18 37,1 0 0,-1 2-1,2 1 1,-29 16 0,50-26 7,0 0-1,0 0 1,-1 0-1,1 0 1,0 0-1,0 0 1,-1 1-1,1-1 1,0 0 0,0 0-1,0 0 1,-1 0-1,1 0 1,0 1-1,0-1 1,0 0-1,0 0 1,-1 0-1,1 1 1,0-1 0,0 0-1,0 0 1,0 1-1,0-1 1,0 0-1,0 0 1,0 1-1,0-1 1,0 0-1,0 0 1,0 1-1,0-1 1,0 0 0,0 0-1,0 1 1,0-1-1,0 0 1,0 0-1,0 1 1,0-1-1,0 0 1,0 0-1,0 1 1,1-1-1,-1 0 1,0 0 0,0 0-1,0 1 1,0-1-1,1 0 1,-1 0-1,0 0 1,0 0-1,0 0 1,1 1-1,-1-1 1,0 0-1,0 0 1,1 0 0,-1 0-1,0 0 1,0 0-1,1 0 1,-1 0-1,1 0 1,13 5 25,49 0 43,0-3 0,0-3 0,64-8 0,-88 6-63,-17 0 3,36-10 0,-17 4-4,-39 9-7,0-1 0,0 1 0,0-1 1,0 0-1,0 0 0,0 0 0,0 0 0,0 0 0,0 0 0,0 0 1,-1 0-1,4-4 0,-13 3-10,0 0 1,0 0-1,0 1 1,-11 0 0,-21 1-11,0 1 0,0 3 0,0 1 0,-53 15 0,91-20 21,1 0 1,-1 1-1,1-1 0,-1 1 0,1 0 0,-1-1 0,1 1 0,-1 0 1,1 0-1,0 0 0,-1 0 0,1 0 0,0 0 0,0 0 1,0 0-1,0 1 0,0-1 0,-1 2 0,2-2 2,0 0-1,1-1 1,-1 1 0,1-1-1,-1 1 1,1-1 0,-1 1-1,1-1 1,-1 1-1,1-1 1,-1 1 0,1-1-1,0 0 1,-1 1-1,1-1 1,0 0 0,-1 0-1,1 0 1,0 1 0,-1-1-1,1 0 1,0 0-1,-1 0 1,1 0 0,0 0-1,0 0 1,30 1 34,-17 0-16,33 3 12,2-2 0,-1-3 0,53-6 0,-70 4-16,2 1 19,-22 2-25,-1 0 0,1 0 1,-1-2-1,1 1 1,-1-1-1,0-1 0,0 0 1,13-5-1,-23 4-3,-1 3-7,0 0 0,-1 0 0,1 0 0,0 0 0,0 0 0,-1 0 1,1 0-1,0 0 0,-1 1 0,1-1 0,-1 1 0,1-1 1,-1 1-1,1 0 0,-1-1 0,1 1 0,-1 0 0,1 0 0,-1 0 1,1 0-1,-1 0 0,1 0 0,-4 1 0,0 0-2,-31-2-35,-42 3-36,53 0 51,10-1 15,0 1 0,1 0 1,0 1-1,-1 0 0,1 1 0,0 1 0,1 0 0,-1 1 0,-13 8 0,30-11 39,11-2-4,10 1 1,177-7 6,-176 4-4,41-7-1,-38 3-31,52-1 0,-66 4-6,-12-5 119,-10-2-942,-1 5-122,0 1-1,0 1 1,-1 0 0,1 0 0,0 0-1,-1 1 1,1 1 0,-11 0 0,-6 0-1279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3:31.816"/>
    </inkml:context>
    <inkml:brush xml:id="br0">
      <inkml:brushProperty name="width" value="0.05" units="cm"/>
      <inkml:brushProperty name="height" value="0.05" units="cm"/>
      <inkml:brushProperty name="color" value="#E71224"/>
    </inkml:brush>
  </inkml:definitions>
  <inkml:trace contextRef="#ctx0" brushRef="#br0">10 721 760,'-10'-15'15604,"11"11"-15402,0 1 1,0-1-1,0 1 1,1-1-1,-1 1 1,1 0-1,3-4 1,2-6 94,-3 4-112,1 1 0,1 0-1,11-13 1,8-13 741,4 1 794,0-10 979,-18 19-1650,-5 13-866,-1 1 1,0-1-1,-1 0 1,0 0-1,-1-1 1,0 1-1,2-19 1,-4 22-165,0 0 0,1-1 1,0 1-1,0 0 1,5-11-1,5-23 18,17-134 32,-27 144 6,-2 28-52,0 1-1,0-1 1,0 0 0,0 1-1,1-1 1,0 1 0,-1-1-1,1 1 1,0-1 0,2-3 0,0-4 84,-4 1-17,2 10-172,0 0 1,0 0-1,0 0 1,1 0-1,-1 1 0,0-1 1,0 1-1,0-1 1,0 0-1,0 1 0,0 0 1,0-1-1,0 1 1,0 0-1,-1-1 0,1 1 1,1 1-1,1 0-1447,8 5-1735,-4 1-2727,-6-7 4871,0-1 953,-1 0-1,0 0 1,1 0-1,-1 0 1,0 1-1,0-1 1,1 0 0,-1 0-1,0 0 1,0 0-1,1 1 1,-1-1-1,0 0 1,0 0-1,0 0 1,1 1 0,-1-1-1,0 0 1,0 1-1,0-1 1,0 0-1,0 0 1,0 1 0,1-1-1,-1 0 1,0 1-1,0-1 1,0 0-1,0 0 1,0 1-1,0-1 1,0 0 0,0 1-1,0-1 1,0 0-1,-1 1 1,1-1-1,0 0 1,-8 6-3827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0:32.780"/>
    </inkml:context>
    <inkml:brush xml:id="br0">
      <inkml:brushProperty name="width" value="0.05" units="cm"/>
      <inkml:brushProperty name="height" value="0.05" units="cm"/>
      <inkml:brushProperty name="color" value="#66CC00"/>
    </inkml:brush>
  </inkml:definitions>
  <inkml:trace contextRef="#ctx0" brushRef="#br0">1246 294 248,'-44'-11'460,"1"2"0,-2 3-1,-45-2 1,-137 6 847,120 4-595,12 7 98,95-9-796,0 0 1,0 0-1,0 1 1,0-1-1,0 0 0,0 0 1,0 0-1,0 0 1,0 0-1,0 0 1,0 0-1,0 0 1,0 0-1,0 0 1,0 0-1,0 0 1,0 0-1,0 1 0,0-1 1,0 0-1,0 0 1,0 0-1,0 0 1,0 0-1,0 0 1,0 0-1,0 0 1,0 0-1,0 0 0,0 0 1,0 0-1,0 1 1,17 4 515,27 2 400,204-22 805,-116 5-1576,-103 6-104,1-1 0,-1-2 0,-1 0 0,1-2 0,44-21 0,-45 13 58,-28 17-109,1 0 1,-1-1-1,1 1 0,-1 0 0,1-1 0,-1 1 0,0 0 1,1-1-1,-1 1 0,0-1 0,1 1 0,-1-1 1,0 1-1,1-1 0,-1 1 0,0-1 0,0 1 0,0-1 1,0 1-1,1-1 0,-1 1 0,0-1 0,0 1 0,0-1 1,0 1-1,0-1 0,0 0 0,0 1 0,0-1 0,-1 1 1,1-1-1,0 1 0,0-1 0,0 1 0,0-1 1,-1 1-1,1-1 0,0 1 0,-1-1 0,1 1 0,0 0 1,-1-1-1,1 1 0,0-1 0,-1 1 0,1 0 0,-1-1 1,1 1-1,-1 0 0,1 0 0,-1-1 0,-8-4 47,-1 0 0,1 0-1,-1 1 1,1 0 0,-12-2-1,-22-1-16,0 3-1,0 1 0,-74 5 0,33 0 26,58-3-43,16 1-6,-1 0 0,1 0 1,-1 0-1,-18 5 0,16-2-6,16-5 6,14-3 8,87 1 85,120-21 1,-170 20 480,-53 5-299,-25-1 674,-4-2-776,0 0 0,0 2 0,-50 5-1,-6 0 21,57-4-209,0 2 1,0 1-1,0 1 1,0 1-1,-44 15 0,49-8-9,22-6-1,12 0 1,9-3 30,0 0 1,0-1 0,0-1-1,41-3 1,-10 0 10,12 1 1,82-12 0,-123 12-11,-18 1-9,-1 0 0,1-1 0,-1 1 1,1-1-1,-1 0 0,1 0 0,-1 0 0,5-2 0,-7 0 24,-8 2-8,-18 1 6,-33 8-6,26-3-11,-9 4-1,33-8-10,5-1-1,1 0-1,-1 0 1,0 0 0,0 1 0,0-1 0,0 0 0,1 1 0,-1-1 0,0 1 0,1 0 0,-1 0 0,0-1 0,1 1 0,-1 0 0,1 0 0,-1 1 0,1-1 0,-3 2 0,4-3-1,0 0 1,0 1 0,0-1-1,-1 0 1,1 0 0,0 0-1,0 1 1,0-1 0,0 0-1,-1 0 1,1 1 0,0-1-1,0 0 1,0 0 0,0 1 0,0-1-1,0 0 1,0 0 0,0 1-1,0-1 1,0 0 0,0 1-1,0-1 1,0 0 0,0 0-1,0 1 1,0-1 0,0 0-1,0 1 1,0-1 0,0 0 0,0 0-1,0 1 1,1-1 0,-1 0-1,0 0 1,0 1 0,0-1-1,0 0 1,1 0 0,-1 0-1,0 1 1,0-1 0,1 0-1,-1 0 1,0 0 0,0 0 0,1 0-1,-1 1 1,0-1 0,1 0-1,13 3 5,-13-3-4,60 10 43,1-4-1,77-1 0,125-17 38,-249 11-57,-1-1-1,23-5 0,-34 6-16,0 0 1,1 0-1,-1-1 0,0 1 0,0 0 1,0-1-1,0 0 0,0 0 0,-1 0 0,1 0 1,0 0-1,-1 0 0,0-1 0,1 1 1,1-5-1,-3 6-6,-1-1 0,1 0 0,-1 1 0,0-1 1,0 0-1,1 1 0,-1-1 0,0 0 0,-1 1 0,1-1 0,0 0 0,0 1 1,-1-1-1,1 1 0,-1-1 0,1 0 0,-1 1 0,0-1 0,0 1 1,1 0-1,-1-1 0,0 1 0,0 0 0,-3-3 0,-28-28-20,26 27 14,-1 1 0,0 0 1,0 0-1,0 0 1,0 1-1,-1 0 0,-11-3 1,-58-10-36,50 11 23,4 1 14,-42-2 1,56 6 3,-3 1 2,13 1 2,15 3 1,-12-3-9,8-2-1,-18 2 28,-28 0-32,-84 3 9,97-4-13,1 1 0,0 1 0,0 1 1,-22 7-1,34-9 12,-26 10-6,32-8 7,2 0 1,-1-3 5,-5-1-4,5 0 53,-25 1-39,7 2-18,0 0 0,-1-1 0,1-1-1,0-1 1,-21-3 0,-15 1-1,-15 2-4,45-2 6,19 1 0,-1 0 0,1 1 0,-1-1 0,0 2 0,1-1 0,-1 1 0,-9 1 0,9 0 1,-1-1 0,0 0 0,0-1 0,-8 0 0,-22 1 0,17 2-5,0-1 0,-25-1 0,31 0-3,0 0 0,0 1 0,0 1-1,0 0 1,1 1 0,-17 7 0,28-7 8,-4 1 0,-18 11 1,16-7 6,-25 21-23,34-30 16,-1 0-1,1 0 1,0 0 0,0 0 0,0 0 0,0 0-1,-1 0 1,1 0 0,0 0 0,0 0 0,0 0-1,0 0 1,0 1 0,-1-1 0,1 0 0,0 0-1,0 0 1,0 0 0,0 0 0,0 0 0,0 1 0,0-1-1,0 0 1,0 0 0,-1 0 0,1 0 0,0 1-1,0-1 1,0 0 0,0 0 0,0 0 0,0 0-1,0 1 1,0-1 0,0 0 0,0 0 0,0 0-1,0 0 1,0 1 0,1-1 0,-1 0 0,0 0-1,0 0 1,0 1 0,0-1 0,0 0 0,0 0 0,0 1 0,0-1 0,0 0 0,0 1 0,0-1 0,0 0 0,0 0 0,0 1 0,0-1 0,0 0 0,0 1 0,0-1 0,0 0 0,0 0 0,0 1 0,0-1 0,-1 0 1,1 0-1,0 1 0,0-1 0,0 0 0,0 0 0,-1 0 0,1 1 0,0-1 0,0 0 0,-1 0 0,1 0 0,0 0 0,0 1 0,-1-1 0,1 0 0,0 0 0,0 0 0,-1 0 0,1 0 0,0 0 0,-1 0 0,-2 0 1,-1-1 2,-6 11 32,7-2-57,4-1 13,-3-4 9,1-1 0,-1 1 0,0-1 0,-1 1 0,1-1 0,0 0 0,-1 0 0,1 0 0,-1 0 0,0 0 0,-5 2 0,7 0 1,1-4-1,0 1 0,0-1 0,0 0 0,0 0 1,0 1-1,0-1 0,0 0 0,0 1 0,0-1 0,0 0 1,-1 0-1,1 1 0,0-1 0,0 0 0,0 0 0,0 1 1,-1-1-1,1 0 0,0 0 0,0 1 0,-1-1 0,1 0 1,0 0-1,0 0 0,-1 0 0,1 1 0,0-1 0,0 0 1,-1 0-1,1 0 0,0 0 0,-1 0 0,1 0 0,0 0 1,-1 0-1,1 0 0,0 0 0,0 0 0,-1 0 0,1 0 1,0 0-1,-1 0 0,-6 4 7,5 0-7,2-3-7,0-1 7,0 4 5,7-3-9,-1 1-1,1-1 0,0 0 1,0-1-1,10 0 0,28 0 36,-1-3 0,66-12 1,-65 5-15,-36 9-17,-2 0 0,-5-2 1,-2 2 30,0 5-26,0-4-4,0 0 0,-1 1 0,1-1 0,0 0 0,0 0 0,0 1 0,0-1 0,0 0 0,0 1 0,0-1 0,0 0 0,0 1 0,0-1 0,0 0 0,0 0 0,0 1 0,0-1 0,0 0 0,0 1 0,0-1 0,0 0 0,0 1 0,0-1 0,0 0 0,0 0 0,1 1 0,-1-1 0,0 0 0,0 0 0,0 1 0,1-1 0,-1 0 0,0 0 0,0 0 0,0 1 0,1-1 0,-1 0 0,0 0 0,1 0 0,-1 0 0,0 1-1,0-1 1,1 0 0,-1 0 0,0 0 0,1 0 0,-1 0 0,0 0 0,0 0 0,1 0 0,-1 0 0,1 0 0,0 0 302,-9 9-94,8-8-173,-15-1 108,1 2-1,-26 5 1,26-3-55,0-2 0,-27 2 0,25-3-88,-1 1 1,1 1-1,0 0 1,0 2-1,-27 9 1,-8 3-10,-1-3 26,46-13-20,0 1 0,0 0 1,0 0-1,0 1 0,0 0 1,0 0-1,1 0 1,-7 5-1,-6 3-26,17-10 14,1 0 6,0 3 7,0 1 1,0-1 0,-4 20 33,3-12 25,17-4-18,29 1 86,71 7 0,-45-7-109,-28-5 38,64-2 1,-68-3-29,84-8 26,-114 9-49,-1-1 0,1 1-1,-1-1 1,1-1 0,-1 0 0,9-3 0,-16 5-3,-1 0 0,1 0 1,-1 0-1,1 0 0,-1-1 0,0 1 1,1 0-1,-1 0 0,0 0 1,1-1-1,-1 1 0,0 0 1,1-1-1,-1 1 0,0 0 0,1-1 1,-1 1-1,0 0 0,0-1 1,0 1-1,1 0 0,-1-1 1,0 1-1,0-1 0,0 1 0,0 0 1,0-1-1,1 1 0,-1-1 1,0 1-1,0 0 0,0-1 1,0 1-1,0-1 0,-1 1 0,1-1 1,0 1-1,0 0 0,0-1 1,0 0-1,-19-11 10,11 9-18,1 1 0,0 0 0,-1 0 0,-11-1 0,-13 1-25,21 1 18,1 1 1,-1 0 0,-21 2 0,-88 27 31,85-19-91,32-10 71,-10 5-5,-9-4 91,8-1-103,6 0 24,0 0 3,-5 0-8,-1-1 0,1-1-1,-1 0 1,-24-7 0,-3-1 1,16 5-8,11 2-1,1 0 0,-27-1-1,-24-1-45,61 5-161,9 1 273,24 2 136,-18-2-1092,0-1 1,0 0 0,0-1 0,13-2 0,-8-2-6732,-8 4 4542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0:36.976"/>
    </inkml:context>
    <inkml:brush xml:id="br0">
      <inkml:brushProperty name="width" value="0.05" units="cm"/>
      <inkml:brushProperty name="height" value="0.05" units="cm"/>
      <inkml:brushProperty name="color" value="#66CC00"/>
    </inkml:brush>
  </inkml:definitions>
  <inkml:trace contextRef="#ctx0" brushRef="#br0">296 89 144,'0'0'209,"-35"0"858,-121 5 431,150-5-934,-5-1-300,1 1 0,-1 1-1,-19 3 1,29-3-256,-3-1 218,9 3 110,17 4 434,17 8-300,-25-9-416,0 0 1,0 0-1,1-1 1,-1-1-1,1-1 1,28 4-1,104-1 534,-135-9-396,-9 2 22,-8 0-149,4 1-44,-25-5 13,-92-5-61,3 1-1,-8-1 11,123 10 17,0 0 0,0 0 0,0 0-1,0 0 1,0 0 0,0 0 0,0 0 0,0 0 0,0 0 0,0 0 0,0 0 0,0 0 0,0 0 0,0 1 0,0-1 0,0 0 0,0 0 0,0 0 0,0 0 0,0 0 0,0 0 0,0 0 0,0 0-1,0 0 1,0 0 0,0 0 0,0 0 0,0 0 0,0 0 0,0 0 0,0 0 0,0 0 0,0 0 0,0 0 0,0 1 0,0-1 0,0 0 0,0 0 0,0 0 0,0 0 0,10 4-4,15 4 2,6-2 13,-15-4-7,0 0 0,25 9 1,-34-8-4,21 3 52,118 8 95,-145-14 43,-6-3-144,-1 0 0,0 1 0,0-1 0,0 1 0,0 0 0,-8-1 0,11 2-43,-136-27-64,80 18 27,14 8 14,29 3-2,15 0 12,1 0 9,0 0 0,1 0 0,-1 0 0,0 0-1,1 0 1,0 0 0,-1 0 0,1 0 0,-1 0 0,1 0 0,0-1 0,0 1 0,0 0 0,-1 0 0,1-1 0,0 1 0,0 0 0,0-1 0,0 1 0,0-1 0,2 1-1,16 8 33,0-1-1,1-2 1,0 0-1,0-1 1,25 3-1,-39-6-15,8-1 29,0 0 0,0 0 0,15-2 0,-14 0 7,0 1-1,0 0 1,17 3-1,-12 0-12,1-2-1,38-2 1,-13-1-17,-26-3-12,-15 2-3,-14 1-15,-34 2 15,17-2-31,1 2 1,-46 7-1,57-7 15,12 0 9,-1-1-1,1 1 0,-1 0 1,0 0-1,1 1 0,-1-1 1,1 1-1,-1-1 0,1 1 1,-1 0-1,1-1 1,0 1-1,-1 1 0,1-1 1,0 0-1,0 0 0,0 1 1,0 0-1,0-1 1,0 1-1,-2 2 0,4-4 2,0 0-1,-1 1 1,1-1-1,0 0 1,0 1-1,0-1 1,0 0-1,-1 1 1,1-1 0,0 0-1,0 1 1,0-1-1,0 0 1,0 1-1,0-1 1,0 0-1,0 1 1,0-1-1,0 0 1,0 1-1,0-1 1,0 0-1,0 1 1,0-1-1,1 1 1,-1-1-1,0 0 1,0 0 0,0 1-1,0-1 1,1 0-1,-1 1 1,0-1-1,0 0 1,1 0-1,-1 1 1,0-1-1,0 0 1,1 0-1,-1 0 1,0 1-1,1-1 1,-1 0-1,0 0 1,1 0 0,12 6 21,22-2 45,0-2 0,0-1 0,42-5 0,9 1 28,96-11 165,-168 9-204,-14 5-56,0 0 1,0 0-1,-1 0 1,1 0 0,0 0-1,0 0 1,0 0 0,0 0-1,0 0 1,-1 0-1,1 0 1,0 0 0,0 0-1,0 0 1,0 0 0,0 0-1,0 0 1,-1 0-1,1-1 1,0 1 0,0 0-1,0 0 1,0 0 0,0 0-1,0 0 1,0 0-1,0 0 1,-1 0 0,1 0-1,0-1 1,0 1-1,0 0 1,0 0 0,0 0-1,0 0 1,0 0 0,0-1-1,0 1 1,0 0-1,0 0 1,0 0 0,0 0-1,0 0 1,0 0 0,0-1-1,0 1 1,0 0-1,0 0 1,0 0 0,0 0-1,0 0 1,0-1 0,0 1-1,0 0 1,1 0-1,-3 0 14,-25-5-4,15 5-5,-50 0-8,-71 9 0,91-3 0,40-6-9,37 0 3,-4 0 12,23 1 20,0-3 1,0-1 0,58-13-1,-83 12-5,-22 3-7,0 0-1,0 0 1,0 0 0,0-1 0,0 0 0,9-5 0,-1 6 42,-14 2 20,-17-1-44,15 0-26,1-1-8,1 1 5,-1-1 1,1 0-1,-1 1 0,1-1 0,0 1 0,-1 0 0,1-1 1,0 1-1,0 0 0,-1-1 0,1 1 0,0 0 0,0 0 1,-1-1-1,1 1 0,0 0 0,0 0 0,-1 0 0,1 0 1,0 0-1,0 0 0,0 0 0,-1 1 0,1-1 0,1 0 1,14 0 2,73-10 30,-55 7-9,40-8-1,14-7 19,-84 18-32,0-1 0,0 1 0,0-1 1,-1 1-1,1-1 0,0 0 0,0 0 1,0-1-1,4-2 0,-9 4-3,-63-2-35,41 1 22,0 1 0,-23 2-1,-2 3 1,17-3 5,-1 2 0,-38 10 0,47-10 23,46-13 108,10-4-97,-32 12-23,-1 0 4,-1 0-12,0 1-1,0-1 1,0 1-1,0-1 1,0 1-1,0-1 1,0 1 0,0 0-1,0-1 1,0 1-1,-1 0 1,1 0-1,0 0 1,0 0-1,0 0 1,-1 0-1,1 0 1,0 0-1,-2 1 1,0-1-1,-194 0-18,196 0 10,35-5-7,-14 4 24,-1-2 1,0 0 0,24-7 0,-15 3 0,-1 1 2,-12 4-6,0-2 1,-1 0-1,1 0 1,-1-1-1,25-13 1,-81 12 5,-223 23 10,200-10-21,19-4-3,21-2-1,0 2-1,-44 9 1,62-11 4,6-1 4,25-1 14,36-5 0,-30 2-12,17 0 4,-1-3 0,1-2 0,73-24 0,-70 18 11,-82 11-22,-4 6-4,0 2-1,-59 14 0,43-8 1,-69 20 9,87-10 17,41-18-15,-1 1-1,1-1 1,-1 0-1,1 0 1,-1-1-1,1 0 1,0 0-1,12-1 1,58-4 66,-71 3-68,44-3 35,-11 2-21,-1-2 0,0-1 0,-1-2-1,46-15 1,-81 21-19,0 1 1,0-1-1,-1 1 1,1-1-1,0 1 0,-1-1 1,1 0-1,-1 0 1,1 0-1,-1 0 0,1 0 1,-1 0-1,2-3 1,-3 4 0,-1-1 0,1 1 0,-1 0 0,0-1 1,1 1-1,-1-1 0,0 1 0,1 0 0,-1 0 0,0-1 1,1 1-1,-1 0 0,0 0 0,0 0 0,1 0 1,-1 0-1,0 0 0,0 0 0,1 0 0,-1 0 1,0 0-1,-60 4 42,-186 45-43,167-31 15,69-15-3,0 0-1,0 0 1,0 1 0,-14 7-1,11-8 11,14-3-24,-1 0 1,1 0 0,-1 0-1,1 0 1,-1 0 0,1 0-1,-1 0 1,1 0 0,-1 0-1,1 1 1,-1-1 0,1 0-1,-1 0 1,1 0 0,0 0-1,-1 1 1,1-1 0,-1 0-1,1 0 1,-1 1 0,1-1-1,0 0 1,-1 1 0,1-1-1,0 1 1,-1-1 0,1 0-1,0 1 1,0-1 0,-1 1-1,1-1 1,0 1 0,0-1-1,0 1 1,0-1 0,-1 0-1,1 1 1,0-1 0,0 2-1,28-1 8,-27-1-6,51 1 31,1-2 0,-1-3 0,0-1 0,58-15 0,-103 20-18,-6 0-13,-1 0-1,0 0 1,0 0 0,1 0 0,-1 0 0,0 0 0,1 0 0,-1 0 0,0 0-1,0 0 1,1 0 0,-1 0 0,0 0 0,1 0 0,-1 0 0,0 0-1,0 0 1,1 0 0,-1 0 0,0 0 0,1 0 0,-1-1 0,0 1 0,0 0-1,0 0 1,1 0 0,-1-1 0,0 1 0,0 0 0,1 0 0,-1 0 0,0-1-1,0 1 1,0 0 0,0 0 0,0-1 0,1 1 0,-1 0 0,0-1-1,0 0 16,-33-4-8,-20 4-30,29 0 13,-38 3 0,-37 7-48,51-2 73,-76 21 0,115-28-13,2 0 1,58 0-26,-41-2 36,-9 0-5,-14 2-6,9-1-14,6-1-81,9 0-207,-9 2-15,-20 0-6386,10 0 4456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0:40.174"/>
    </inkml:context>
    <inkml:brush xml:id="br0">
      <inkml:brushProperty name="width" value="0.05" units="cm"/>
      <inkml:brushProperty name="height" value="0.05" units="cm"/>
      <inkml:brushProperty name="color" value="#66CC00"/>
    </inkml:brush>
  </inkml:definitions>
  <inkml:trace contextRef="#ctx0" brushRef="#br0">417 0 224,'0'0'368,"-27"1"2034,21 1-2236,5-2-136,0 1 0,0-1 0,0 0-1,0 1 1,0-1 0,0 1 0,0-1 0,0 1-1,0-1 1,0 1 0,0 0 0,0-1 0,1 1 0,-1 0-1,0 0 1,0 0 0,0 1 0,0-1-31,1-1 1,-1 1-1,1 0 0,0 0 1,-1-1-1,1 1 1,0 0-1,0 0 0,-1-1 1,1 1-1,0 0 1,0 0-1,0 0 0,0-1 1,0 1-1,0 0 1,0 0-1,0 0 0,0 0 1,1-1-1,-1 1 1,0 0-1,0 0 0,1-1 1,-1 1-1,1 0 1,-1 0-1,0-1 0,1 1 1,-1 0-1,1-1 1,0 1-1,-1-1 0,1 1 1,-1-1-1,1 1 1,0-1-1,-1 1 0,2 0 1,22 4-5,44 4-1,-44-6 24,42 9-1,-57-11-9,-9-2-6,1 1-1,0 0 1,-1 0 0,1 0-1,-1 0 1,1 0-1,0 0 1,-1 0-1,1 0 1,-1 0-1,1 0 1,-1 0-1,1 0 1,0 1-1,-1-1 1,1 0 0,-1 0-1,1 1 1,-1-1-1,1 0 1,-1 0-1,1 1 1,-1-1-1,1 1 1,-1-1-1,1 0 1,-1 1-1,0-1 1,1 1 0,-1-1-1,0 1 1,0-1-1,1 1 1,-1-1-1,0 2 1,0-2 22,-10 5 96,-162-10-31,135 4-86,-65-13 1,50 6-4,-7-2 0,49 8 0,-25-2 0,19-1-8,15 5 0,-1 0-48,-4 0 64,5 0 15,-1 0-14,-8 1 1,10-1-9,0 0 0,-1 0 0,1 1 0,-1-1 0,1 0 0,0 0 0,-1 0 0,1 0 0,-1 0 0,1 0 0,-1 0 0,1 0 0,-1 0 0,1 0 0,-1 0 0,1 0 0,0 0 0,-1 0 0,1 0 0,-1-1 0,1 1 0,-1 0 0,1 0 0,0 0 0,-1-1 0,1 1 0,0 0 0,-1 0 0,1-1 0,0 1 0,-1 0 0,1-1 1,0 1-1,-1-1 0,1 0 0,0 1-5,0-1 8,-1 0-48,0 0 0,0 1 1,0-1-1,-1 1 0,1-1 1,0 1-1,0 0 1,0-1-1,-1 1 0,1 0 1,0 0-1,0 0 1,0 0-1,-1 0 0,1 0 1,0 0-1,0 0 1,-2 1-1,1-1-182,-8 0-763,-6 0-407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0:53.925"/>
    </inkml:context>
    <inkml:brush xml:id="br0">
      <inkml:brushProperty name="width" value="0.05" units="cm"/>
      <inkml:brushProperty name="height" value="0.05" units="cm"/>
      <inkml:brushProperty name="color" value="#008C3A"/>
    </inkml:brush>
  </inkml:definitions>
  <inkml:trace contextRef="#ctx0" brushRef="#br0">628 0 16,'0'0'312,"-28"0"882,-3 5 141,29-5-1215,-33 0 528,-137-5 1968,-3 15-1854,114 0-707,25 1-25,30-7-28,5 0-4,1-3-3,0 0 5,0 0 0,0 0 0,-1 0 0,1 0 0,0-1 0,-1 1 0,1 0-1,0 0 1,-1 0 0,1-1 0,-1 1 0,1 0 0,-1 0 0,0-1 0,1 1 0,-1-1 0,0 1 0,1 0 0,-1-1 0,0 0 0,0 1 0,1-1 0,-3 1 0,0 2 6,-1 4-5,4-7 0,-1 0-1,1 1 0,0-1 0,-1 0 0,1 0 0,-1 1 0,1-1 0,0 1 0,-1-1 1,1 0-1,0 1 0,-1-1 0,1 1 0,0-1 0,0 1 0,0-1 0,-1 1 1,1-1-1,0 1 0,0-1 0,0 1 0,0-1 0,0 1 0,0-1 0,0 1 0,0-1 1,0 1-1,0-1 0,0 1 0,0-1 0,0 1 0,0-1 0,1 1 0,-1 0 1,1 0 22,0 0 0,0 1 0,0-1 0,1 0 1,-1 0-1,0 0 0,1 1 0,-1-1 0,0-1 1,1 1-1,-1 0 0,3 0 0,4 5 157,-1-2-92,-7-4-81,1 0 0,-1 0 0,1 1 0,-1-1 0,1 0 0,-1 0 0,1 1 0,-1-1 0,1 0 0,-1 1 0,0-1-1,1 0 1,-1 1 0,1-1 0,-1 1 0,0-1 0,1 1 0,-1-1 0,0 1 0,0-1 0,1 1 0,-1-1 0,0 1 0,0-1 0,0 1 0,0-1 0,0 1 0,4 4 19,-4-5-23,0 0-1,1 0 1,-1 0 0,0 0 0,1 1 0,-1-1 0,0 0-1,0 0 1,1 0 0,-1 1 0,0-1 0,0 0-1,1 0 1,-1 1 0,0-1 0,0 0 0,0 1-1,0-1 1,1 0 0,-1 1 0,0-1 0,0 0 0,0 1-1,0-1 1,0 0 0,0 1 0,0-1 0,0 0-1,0 1 1,0-1 0,0 1 45,17 9 152,17 19 427,-33-29-592,27 16 113,3-3 241,-29-12-220,-2 12 45,0-12-205,42 9 785,-41-10-685,-1 35 119,0-33-216,1 0 1,-1 0-1,-1 0 1,1-1-1,0 1 1,0 0-1,-1 0 0,1 0 1,-1 0-1,0-1 1,1 1-1,-1 0 1,0-1-1,0 1 0,0 0 1,0-1-1,0 1 1,0-1-1,-1 0 1,-1 2-1,2-2-12,1 0 5,-1 0 0,1 0 0,0 0 0,-1 0 0,1 0 0,0 0 1,0 0-1,0 0 0,0 0 0,0 0 0,0 0 0,0 0 0,0 1 0,0-1 0,0 0 0,0 0 0,1 1 0,-1-1-1,1 0 1,-1 0 0,0 0 0,0 0 0,0 0 0,0 0 0,0 0-1,0 0 1,0 0 0,0 0 0,0 0 0,0 0 0,0 0-1,-1 0 1,1 0 0,-1 0 0,1 1 0,-1-1 0,0-1-1,0 1 1,1 0 0,-1-1 0,0 1 0,1 0 0,-1-1 0,1 1-1,-1 0 1,1 0 0,-1-1 0,1 1 0,0 0 0,-1 0-1,1 0 1,0 0 0,0 0 0,0 0 0,-1-1 0,1 1-1,0 0 1,0 0 0,0 0 0,0 0 0,1 0 0,-1 0 0,0 0-1,0 0 1,0-1 0,1 1 0,-1 0 0,0 0 0,1 0-1,-1 0 1,1-1 0,-1 1 0,1 0 0,0-1 0,0 2-1,1-1 63,1 1-1,-1-1 0,0 0 0,1 0 0,-1 0 0,1 0 0,-1 0 0,1 0 0,0-1 0,-1 1 0,1-1 1,0 0-1,3 0 0,44 5 733,-48-5-751,32 0 81,-13 0-69,-1-2 1,1 0 0,-1-1-1,29-9 1,-46 12-40,12-6 130,-14 6-146,-1 0 0,0 0 0,0 0 0,0 0 0,0 0 0,1 0 0,-1 0 0,0 0 0,0 0 0,0 0 0,0 0 0,1 0 0,-1-1 0,0 1 0,0 0 0,0 0 0,0 0 0,0 0 0,1 0 0,-1-1 0,0 1 0,0 0 0,0 0 0,0 0 0,0 0 0,0-1 0,0 1 0,0 0 1,0 0-1,0 0 0,0-1 0,0 1 0,0 0 0,0 0 0,0 0 0,0 0 0,0-1 0,0 1 0,0 0 0,0 0 0,0 0 0,0-1 0,0 1 0,0 0 0,0 0 0,0 0 0,0 0 0,-1-1 0,1 1 0,0 0 0,0 0 0,0 0 0,0 0 0,0 0 0,-1 0 0,1-1 0,0 1 0,0 0 0,0 0 1,0 0-1,-1 0 0,1 0 0,0 0 0,0 0 0,-1 0 0,0-1 68,1 0-66,0-2-5,10-2 70,-10 5-67,0 0 0,0 0-1,0-1 1,0 1 0,0 0 0,-1 0 0,1 0-1,0 0 1,0 0 0,0 0 0,0 0 0,0 0-1,0 0 1,0-1 0,0 1 0,0 0-1,0 0 1,0 0 0,0 0 0,0 0 0,0 0-1,0-1 1,0 1 0,0 0 0,0 0-1,0 0 1,0 0 0,0 0 0,0 0 0,0-1-1,0 1 1,0 0 0,0 0 0,0 0-1,0 0 1,0 0 0,0 0 0,0-1 0,0 1-1,0 0 1,0 0 0,0 0 0,0 0-1,0 0 1,1 0 0,-1 0 0,0 0 0,0-1-1,0 1 1,-1 0 163,-27 0 186,23 0-310,-1-1 0,0 0 0,1 0 0,-1 0 0,-6-4 0,10 5-38,-32-16 33,19 8-38,14 6-1,-20-12-30,-2-6 36,22 16-6,1 3-1,0 0 0,0 0 0,0 0 0,1 1 0,-1-1 0,0 0 0,1 0 0,-1 0 0,1 0-1,-1 1 1,1-1 0,-1 0 0,1 0 0,-1 1 0,1-1 0,0 0 0,0 0 0,7-3-4,-8 2 9,1 1-1,-1-1 1,1 0-1,-1 1 1,1-1-1,-1 1 1,0-1-1,0 0 1,0 1 0,0-1-1,0 0 1,0 1-1,-1-1 1,1 1-1,0-1 1,-1 0-1,1 1 1,-1-1-1,0 1 1,1 0-1,-1-1 1,0 1-1,0-1 1,-1 0-1,0-3-18,1 2-17,-16 2 55,-33-4-32,49 5 6,-8-4 65,9 3-56,-1 1 1,-5 0-7,-7 1 9,10-1-9,0 0 0,0 0 0,0 0 1,0-1-1,0 1 0,0-1 0,1 1 0,-7-3 1,0 0 2,7 3-3,-21 2-6,-2-2 30,24 0-31,0 0-30,1-3 36,8 1-31,-7 2 22,1 0-4,5 0 12,2 0 2,-1 0 0,1 0 0,-4 0-4,1 1-1,0-1 0,-1 1 1,1 0-1,-1 0 0,0 1 1,1-1-1,-1 1 0,5 3 1,11 5 40,-19-10-33,1 1 0,-1 0 0,0 0-1,1 0 1,-1 1 0,0-1-1,0 1 1,0-1 0,0 1-1,0 0 1,0 0 0,0-1 0,0 1-1,-1 1 1,2 1 0,16 15 24,-17-18-25,0 0 1,-1 1 0,1-1 0,0 1 0,-1-1-1,0 1 1,1-1 0,-1 1 0,0 0 0,1-1-1,-1 1 1,0 0 0,0 0 0,-1 0 0,1 0-1,0 0 1,0 3 0,0-3-2,-1-1 0,0 1 0,1-1 0,0 1 0,-1-1 0,1 1 0,0-1 0,0 1 0,0-1 0,0 1 0,0-1 0,0 0 0,0 0-1,0 0 1,1 1 0,-1-1 0,3 1 0,24 15 15,-24-14-16,15 13 36,-18-16-35,-1 0-1,0 0 1,0 1 0,1-1-1,-1 0 1,0 0 0,0 0-1,1 0 1,-1 0 0,0 1-1,0-1 1,0 0 0,0 0-1,1 0 1,-1 1 0,0-1-1,0 0 1,0 0 0,0 0-1,0 1 1,1-1 0,-1 0-1,0 0 1,0 1 0,0-1-1,0 0 1,0 0 0,0 1 0,0-1-1,0 0 1,0 0 0,0 1-1,0-1 1,0 0 0,0 1-1,0-1 1,0 0 0,-1 0-1,1 1 1,0-1 0,0 0-1,0 0 1,0 0 0,0 1-1,0-1 1,-1 0 0,1 0-1,0 0 1,0 1 0,0-1-1,-1 0 1,1 0 0,0 0-1,0 0 1,0 0 0,-1 1-1,1-1 1,0 0 0,0 0-1,-1 0 1,1 0 0,0 0-1,0 0 1,-1 0 0,1 0-1,0 0 1,-1 0 0,-12 1 47,10 0-45,-1 0-1,0-1 1,0 0 0,1 0 0,-1 0 0,0 0 0,0 0 0,1-1 0,-1 0-1,0 0 1,1 0 0,-6-2 0,7 2-10,1 1 1,-5 0 3,4 0-4,3 0 5,-1 0 0,0 0 0,1 0-1,-1-1 1,0 1 0,1 0 0,-1 0-1,0 0 1,1 0 0,-1 0 0,1 0-1,-1 0 1,0 0 0,1 0 0,-1 0-1,0 0 1,1 0 0,-1 0 0,0 1-1,1-1 1,-1 0 0,0 0 0,1 0-1,-1 0 1,0 1 0,0-1 0,1 0-1,-1 0 1,0 1 0,0-1 0,1 0 0,-1 0-1,0 1 1,0-1 0,0 0 0,1 1-1,-1-1 1,0 0 0,11 18 20,-6-11-11,-1-3-1,-3-3-6,0 0 1,0 0-1,0 0 1,0 0 0,0 0-1,0 0 1,0 0 0,-1 0-1,1 0 1,0 0-1,-1 0 1,1 0 0,0 2-1,1 2 1,12 5-7,-13-7 13,-1-3-7,0 0 0,0 0 0,0 0 0,0 1 1,1-1-1,-1 0 0,0 0 0,0 0 0,0 0 1,1 0-1,-1 1 0,0-1 0,0 0 0,0 0 0,1 0 1,-1 0-1,0 0 0,0 0 0,1 0 0,-1 0 1,0 0-1,0 0 0,1 0 0,-1 0 0,0 0 1,0 0-1,1 0 0,-1 0 0,0 0 0,0-1 0,0 1 1,1 0-1,-1 0 0,0 0 0,0 0 0,2-4 0,-3 2 1,1 0-1,-1 0 0,1 0 1,-1 0-1,0 1 0,0-1 1,0 0-1,0 1 0,0-1 1,0 1-1,-1-1 0,1 1 1,0 0-1,-1-1 1,1 1-1,-1 0 0,0 0 1,1 0-1,-1 0 0,0 0 1,1 0-1,-1 1 0,0-1 1,0 0-1,-2 1 0,-55-15 13,51 14-12,-44-8 18,51 9-15,-1 0-10,-4 0-2,5 0-1,-4-2-2,2 0-8,12 1-12,1 0 47,-1-1 1,1 0 0,-1 0 0,0-1-1,9-4 1,20-6 104,-29 8-102,-1 2 0,26 2-14,-88 21 217,-35 3-156,70-22-46,17-1-34,1 0-20,0 0 38,0 0 0,0 0 0,0 0 0,0 0 0,0 0 1,0 0-1,0 0 0,0 0 0,0-1 0,0 1 0,0 0 0,0-1 0,0 1 0,0-1 1,0 1-1,0-1 0,0 1 0,0-1 0,0 0 0,1 1 0,-1-1 0,0 0 0,0-1 0,0 2-3,1 0-1,0 0 0,0-1 0,-1 1 0,1 0 0,0 0 1,0 0-1,0-1 0,-1 1 0,1 0 0,0-1 0,0 1 1,0 0-1,0 0 0,-1-1 0,1 1 0,0 0 0,0-1 1,0 1-1,0 0 0,0-1 0,0 1 0,0 0 0,0-1 0,0 1 1,0 0-1,0-1 0,0 1 0,0-1 0,2-19 3,-2 6-1,0 13 4,0 0 1,-20-6 31,13 5-12,1 0-20,1 0 0,0 1 0,-1-1 0,0 1 0,1 1 0,-11-1 0,14 1 2,-6-3-19,0-2-27,50 3 15,38 7 23,-37 0 14,-38-5-15,0 0-1,-1 1 1,1 0 0,0 0-1,-1 0 1,1 0 0,6 4-1,4 0-1,19 4 17,-31-8-6,2 2-8,-3-2 2,-47-25 44,20 20-19,11 7-19,0-1 0,-29 2 1,29-4-11,0 2 1,-25 4 0,-6 0 25,3-6-45,39 0 23,-17 0 1,20 0-4,-1 0 0,1 0 0,-1 0 1,1 0-1,-1-1 0,1 1 0,-1 0 0,1 0 0,-1 0 0,1 0 0,-1-1 1,1 1-1,-1 0 0,1 0 0,0-1 0,-1 1 0,1 0 0,-1-1 0,1 1 1,0 0-1,-1-1 0,1 1 0,0-1 0,-1 1 0,1-1 0,0 1 1,0-1-1,0 1 0,-1-1 0,1 1 0,0-1 0,0 0 1,0 0 0,0 0 0,1 0 0,-1 0 1,0 0-1,0 0 0,1 0 0,-1 0 0,1 0 0,-1 0 0,1 1 0,-1-1 0,1 0 0,-1 0 0,1 1 0,0-1 0,-1 0 0,1 1 0,1-2 0,5-9 5,-7-47 28,1 58-33,-1 0-1,1 0 1,-1-1 0,1 1-1,-1 0 1,1-1 0,-1 1-1,1 0 1,-1-1 0,1 1-1,-1-1 1,0 1 0,1 0-1,-1-1 1,0 1 0,1-1-1,-1 1 1,0-1 0,0 1-1,0-1 1,1 0 0,-1 1 0,0-1-1,0 0 1,2-2-1,3 1 1,-3-1 1,-2 1 6,0-26 17,0 27-24,0 1 1,0 0 0,0-1-1,0 1 1,0 0-1,0-1 1,0 1 0,0-1-1,0 1 1,0 0 0,-1-1-1,1 1 1,0 0 0,0-1-1,0 1 1,0 0 0,-1 0-1,1-1 1,0 1 0,0 0-1,0-1 1,-1 1 0,1 0-1,0 0 1,-1-1 0,1 1-1,0 0 1,-1 0 0,-3-7 14,-4 0-12,-3 0 0,10 6-3,1 0 1,-1 0 0,0 1 0,0-1-1,0 0 1,0 0 0,0 0 0,0 1 0,0-1-1,-1 0 1,1 1 0,0-1 0,0 1 0,0 0-1,-3-1 1,4 1-1,0 0 1,-1 0-1,1 0 0,0 0 1,0 0-1,0 0 0,-1 0 0,1 0 1,0-1-1,0 1 0,-1 0 1,1 0-1,0 0 0,0 0 0,0 0 1,-1 0-1,1 0 0,0-1 1,0 1-1,0 0 0,0 0 0,-1 0 1,1-1-1,0 1 0,0 0 1,0 0-1,0 0 0,0-1 1,0 1-1,0 0 0,0 0 0,-1 0 1,1-1-1,0 1 0,0 0 1,0 0-1,0-1 0,0 1 0,0 0 1,0 0-1,0-1 0,1 1 1,-1 0-1,-2-1 7,2 1-7,0 0 0,-1 0-1,1 0 1,0 1 0,0-1 0,-1 0 0,1 0 0,0 0 0,-1 0 0,1 0 0,0 0 0,0 0 0,-1 0 0,1 0 0,0 0 0,-1 0 0,1 0 0,0 0 0,-1 0 0,1 0 0,0 0 0,0 0 0,-1-1 0,1 1 0,0 0 0,0 0 0,-1 0 0,1 0 0,0-1 0,0 1 0,-1 0 0,1 0 0,0 0 0,0-1 0,0 1 0,-1 0 0,1 0 0,0-1 0,0 1 0,0 0 0,-23 4-7,22-4 6,-1 0 1,1 1 0,-1-1 0,1 1 0,0-1 0,0 1-1,-1-1 1,1 1 0,0 0 0,0 0 0,0-1 0,-1 1 0,1 0-1,0 0 1,0 0 0,1 0 0,-1 1 0,0-1 0,0 0-1,0 0 1,1 0 0,-1 1 0,1-1 0,-1 0 0,1 1-1,-1-1 1,1 0 0,0 1 0,0-1 0,0 1 0,-1-1 0,1 1-1,1-1 1,-1 0 0,0 1 0,0-1 0,0 1 0,1-1-1,-1 0 1,1 1 0,-1-1 0,1 0 0,-1 0 0,1 1 0,0-1-1,0 0 1,0 0 0,0 0 0,0 0 0,1 2 0,4 0-3,8 5-3,-1-1 1,1 0 0,24 8 0,85 28-9,-84-26 16,-19-8 5,0 0-1,21 4 1,-39-11-7,-1-2 0,-1 1 0,0-1 0,1 1 0,-1-1-1,1 0 1,-1 1 0,1-1 0,-1 0 0,1 1 0,-1-1 0,1 0 0,-1 0 0,1 0 0,0 0 0,-1 1 0,1-1 0,-1 0 0,1 0 0,0 0 0,-1 0-1,1 0 1,-1 0 0,1 0 0,0-1 0,1 1 10,-1 0-2,5 0 0,-3 0-2,3 0-6,-5 0-6,-1-1-16,0 0 24,-1-1 0,0 0 0,1 1-1,-1-1 1,0 1 0,0-1 0,0 1 0,0-1 0,0 1-1,0 0 1,-1-1 0,1 1 0,0 0 0,-1 0-1,1 0 1,-1 0 0,1 0 0,-1 0 0,-2-1 0,-32-13 32,-4 1-54,30 10 26,-1 0 0,0 1-1,0 0 1,0 0 0,0 2 0,-12-2 0,-48-12-4,68 15-3,-1-1 0,1 0 1,0 0-1,0 0 1,0 0-1,0 0 1,1-1-1,-1 1 1,-4-3-1,-3-2-1,5 3 13,1 0 1,-1 0-1,1-1 0,-1 1 1,1-1-1,0 0 1,0 0-1,-5-9 1,7 10 21,0 1 1,0-1 0,0 1-1,0-1 1,-1 1-1,1 0 1,-1 0-1,-3-2 1,6 3-26,-1 0 0,1 0 1,-1 0-1,1 1 0,0-1 0,-1 0 0,1 0 1,0 0-1,0 0 0,0 0 0,-1 0 0,1 0 1,0 1-1,0-1 0,0 0 0,1 0 0,-1 0 1,0 0-1,0 0 0,0 0 0,1 0 0,-1 0 1,0 1-1,1-1 0,-1 0 0,1 0 0,-1 0 1,1 1-1,-1-1 0,1 0 0,-1 1 0,1-1 1,0 0-1,-1 1 0,1-1 0,0 1 0,0-1 1,0 1-1,-1-1 0,1 1 0,0 0 0,0-1 1,0 1-1,0 0 0,0 0 0,1-1 0,23 1 32,-24-1-32,-1-3-6,0 3-1,0 0 1,0 0-1,1 0 1,-1 0 0,0 0-1,0 0 1,0 0-1,1 0 1,-1 0-1,1 0 1,-1 0 0,1 0-1,-1 1 1,1-1-1,-1 0 1,1 0-1,0 0 1,-1 1 0,1-1-1,0 0 1,0 1-1,0-1 1,-1 0-1,1 1 1,0-1 0,0 1-1,0-1 1,2 1-1,13-11-8,-8 1 10,-6 6 4,-2 3 2,0 1 3,0-4-12,0 4-12,1 0-37,6 0 42,1 0 7,-42 20-11105,26-11 7510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0:59.295"/>
    </inkml:context>
    <inkml:brush xml:id="br0">
      <inkml:brushProperty name="width" value="0.05" units="cm"/>
      <inkml:brushProperty name="height" value="0.05" units="cm"/>
      <inkml:brushProperty name="color" value="#008C3A"/>
    </inkml:brush>
  </inkml:definitions>
  <inkml:trace contextRef="#ctx0" brushRef="#br0">0 117 184,'7'0'3449,"-14"0"-1609,35-9-190,-9 5-998,23-2-361,-10 1-225,-27 3-2,0 1 0,0 0-1,0 0 1,0 0-1,0 1 1,0 0-1,0 0 1,8 1 0,-14-4 874,1 3-916,0 0 1,0-1 0,0 1-1,0 0 1,0-1 0,0 1-1,0 0 1,0 0-1,-1-1 1,1 1 0,0 0-1,0 0 1,0-1 0,0 1-1,0 0 1,0 0-1,-1-1 1,1 1 0,0 0-1,0 0 1,0 0 0,-1-1-1,1 1 1,0 0-1,0 0 1,0 0 0,-1 0-1,1 0 1,0-1 0,0 1-1,-1 0 1,1 0-1,0 0 1,-1 0 0,1 0-1,0 0 1,0 0 0,-1 0-1,1 0 1,0 0-1,-1 0 1,1 0 0,0 0-1,0 0 1,-1 0 0,-109-4 734,109 4-748,-1 0-2,126 0 492,-56-5-310,11-5-125,7 5-62,-60 5-2,123-15 48,-133 14-30,-4-1-9,1 1 1,0 0-1,-1 0 1,15 2-1,78-7 11,17-2-8,-117 6-9,-5 2-3,0 1 0,0-1 0,0 0 0,0 0 0,0-1 1,0 1-1,0 0 0,0 0 0,0 0 0,0 0 0,0 0 0,0 0 0,1 0 0,-1 0 0,0 0 0,0 0 1,0 0-1,0 0 0,0 0 0,0 0 0,0 0 0,0 0 0,0 0 0,0 0 0,0 0 0,0 0 0,0 0 0,0 0 1,0 0-1,0-1 0,0 1 0,0 0 0,0 0 0,0 0 0,0 0 0,0 0 0,0 0 0,0 0 0,0 0 0,0 0 1,0 0-1,0 0 0,0 0 0,0 0 0,0-1 0,0 1 0,0 0 0,0 0 0,38-1 16,-34 0-16,-4 1 0,0 0 0,0 0 0,0 0 0,0 0 0,0 0-1,1 0 1,-1 0 0,0 0 0,0 0 0,0-1 0,0 1 0,0 0 0,0 0 0,0 0 0,0 0 0,0 0 0,0 0 0,0 0 0,0 0 0,0 0 0,0 0 0,0 0 0,0 0 0,1 0 0,-1 0 0,0 0 0,0 0 0,0 0 0,0 0 0,0-1 0,0 1 0,0 0 0,0 0 0,0 0 0,0 0 0,0 0 0,0 0 0,0 0 0,0 0 0,0 0 0,0 0 0,0 0 0,0 0 0,0-1 0,0 1 0,38-1 23,100-4-13,-131 5-9,21 0 30,-12 0-6,-15-1-18,-1-2 1,0 2-3,1 1-9,93 5 409,-74-5-373,-26 0-469,-38 1-2278,-33 8-2309,28-4 1975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1:13.476"/>
    </inkml:context>
    <inkml:brush xml:id="br0">
      <inkml:brushProperty name="width" value="0.05" units="cm"/>
      <inkml:brushProperty name="height" value="0.05" units="cm"/>
      <inkml:brushProperty name="color" value="#008C3A"/>
    </inkml:brush>
  </inkml:definitions>
  <inkml:trace contextRef="#ctx0" brushRef="#br0">1467 126 152,'0'0'509,"-35"-5"193,-54 9-334,-139 25 1,60-4-100,153-24-271,-22 4-6,36-2 4,5-2 22,0-1 1,1 0-1,-1-1 0,0 1 0,0-1 0,5-1 1,-8 2-12,118-15 352,135-24-182,-190 26-162,115-27 90,-163 37 169,-35 5-64,1-1-184,0 2 1,0 0-1,-30 10 0,-14 2-8,9-4-20,23-4 3,-1-1-1,-51 3 1,80-9-4,1 0 0,-1 0 0,1 0 1,-1 0-1,1 0 0,0 0 0,-1 0 0,1 1 1,-1-1-1,1 0 0,0 1 0,-1-1 0,-2 2 0,6-1 2,-1-1-1,0 1 0,0-1 0,0 0 0,0 0 1,1 1-1,-1-1 0,0 0 0,0 0 0,0 0 0,1 0 1,-1-1-1,0 1 0,0 0 0,0 0 0,0-1 1,2 0-1,160-32 11,-94 13-2,-25 6-7,-32 9 2,0 0 1,0-1-1,12-7 0,-16 8 14,-8 3 67,-8 0-52,-10 1-4,-108 34 13,89-22-22,15-3-20,17-6 1,1 0 0,-1 0 0,0-1 0,0 0 0,-9 2 0,8 2 3,7-4 8,4-3-5,6-2 15,0 0 0,-1 0 0,2 2 0,21-4 0,29-8 48,-44 8-19,13-4 120,-1-1 1,36-19 0,-66 30-151,0 0 1,-1 0 0,1 0-1,0 0 1,0 0-1,0 0 1,0 0 0,0 0-1,0 0 1,-1 0 0,1 1-1,0-1 1,0 0 0,0-1-1,0 1 1,0 0-1,0 0 1,-1 0 0,1 0-1,0 0 1,0 0 0,0 0-1,0 0 1,0 0 0,0 0-1,-1 0 1,1 0 0,0 0-1,0 0 1,0 0-1,0 0 1,0-1 0,0 1-1,0 0 1,0 0 0,0 0-1,0 0 1,-1 0 0,1 0-1,0 0 1,0-1-1,0 1 1,0 0 0,0 0-1,0 0 1,0 0 0,0 0-1,0 0 1,0-1 0,0 1-1,0 0 1,0 0-1,0 0 1,0 0 0,0 0-1,0-1 1,0 1 0,0 0-1,1 0 1,-1 0 0,0 0-1,0 0 1,0 0-1,-14-1 60,-110 32 114,23-4-96,7 6-106,72-23-19,22-6 21,13-2 43,14-4 50,0-2 0,-1 0 0,33-11 0,-30 8-57,-18 5-13,0-1-1,-1 0 1,1-1-1,11-5 1,-21 8 13,-6 1 13,0 0 0,1 1-1,-1 0 1,0 0 0,0 0-1,0 0 1,0 1-1,-6 2 1,1 0-4,-29 5-18,24-6-9,0 1-1,0 1 1,0 0-1,0 1 1,-19 11 0,14-12 15,14-4-7,15-3-10,31-16-7,-33 14-2,0 0 0,1 1 0,-1-1 0,12-2 0,-4 1-2,0 0 1,0-2-1,-1 0 1,15-9 0,-23 12 1,4-3 22,-11 3-8,-9 2-2,-63 14 34,21-4-38,1 2 0,-66 22 1,98-27-9,-8 4-10,21-8 4,24-3-11,-1 0 1,0-1 0,18-5 0,7-2 21,40-10 27,-52 11-14,40-6 0,-44 8-28,9 0-3,-31 5 16,-1 0 0,16 1-2,82-9 233,-132 13-108,0 0 0,-48 13 0,25-4-78,-9-1-33,-205 47 6,207-40-44,347-105-2,-272 85 26,-10 2 1,0-1 1,-1 1-1,1-1 1,-1 0 0,0 0-1,1 0 1,-1-1-1,6-2 1,-9 12 29,-29 7-23,-1-1 0,-1-2 0,-35 10 0,-103 20 33,132-34-40,29-6-4,-53 15-28,59-17 20,21 0-46,65-8 41,-30 1 17,1 0 17,-1-1-1,62-19 1,-130 29 219,-14 2-181,-32 9 0,27-4-40,-54 9 0,-12 2-22,92-19-1,41-5-13,-1-1 0,48-15 0,-38 9 12,32-6 11,116-32 16,-180 45-12,0 0 0,1 2 0,-1-1 0,14 0 0,-44 5 37,1 0 1,0 2-1,0 0 0,-23 8 1,11-2-40,-35 5 1,-81 20 8,139-32-15,5-2-7,8-2-6,0 0 8,-1 0 0,0-1 0,1 0 0,-1 0 0,7-3 1,13-5-10,4 1 9,-1 1-4,1 1 0,31-4 0,-10 0 10,-39 7 1,1 2-1,-1-1 1,1 1 0,22 0-1,-32 2 30,-31 6 58,12-3-59,0 1 0,-19 8 1,-30 7-19,-12 1-49,34-7 26,37-12 10,6-1-6,2 0 2,1 0 5,1 0 0,-1 0 1,1-1-1,-1 1 0,1-1 1,-1 0-1,0 1 0,1-1 1,-1 0-1,0 0 0,3-2 1,6-3 0,97-31-35,-79 26 36,-14 5-4,-11 4 1,0 0 0,0 0-1,1 1 1,-1-1-1,0 1 1,0 0 0,1 0-1,-1 1 1,1-1-1,-1 1 1,0 0-1,1 0 1,-1 1 0,1-1-1,4 2 1,7 2 10,2 0 22,-17-3-31,-1-1 1,0 0-1,0 0 1,1 0-1,-1 1 1,0-1-1,0 0 1,0 0-1,0 1 1,1-1-1,-1 0 1,0 1-1,0-1 1,0 0-1,0 1 1,0-1-1,0 0 1,0 0-1,0 1 1,0-1-1,0 0 1,0 1-1,0-1 1,0 0-1,0 1 1,0-1-1,0 0 1,0 1-1,0-1 1,-1 0-1,1 0 1,0 1-1,0-1 1,0 0-1,0 0 1,-1 1-1,1-1 1,0 0 0,0 0-1,-1 1 1,1-1-1,0 0 1,0 0-1,-1 0 1,-4 5 1,-1-1 0,1 1 0,-1-2 0,0 1 0,-8 3 0,-21 15 3,2 3-6,32-21-5,2-4 5,0 0 0,0-1 0,0 1 0,0 0 0,0 0 0,0 0 0,0-1-1,0 1 1,0-1 0,0 1 0,0-1 0,0 1 0,0-1 0,0 1 0,-1-1 0,1 0 0,0 0 0,1-1-1,15-8-18,58-30-28,-66 37 44,1 0-1,0 1 1,0 0 0,0 1 0,0 0 0,0 0-1,0 1 1,0 0 0,13 3 0,14-2 21,22-1 25,-57 0-27,-28 0 18,17 0-31,0-1 0,0 0-1,0-1 1,0 1 0,1-2-1,-1 1 1,-15-8 0,24 10-4,0 0 1,0-1 0,0 1 0,-1 0 0,1 0 0,0 0 0,0 0 0,0-1 0,0 1 0,0 0 0,-1 0 0,1 0 0,0-1 0,0 1-1,0 0 1,0 0 0,0 0 0,0-1 0,0 1 0,0 0 0,0 0 0,0-1 0,0 1 0,0 0 0,0 0 0,0-1 0,0 1 0,0 0-1,0 0 1,0 0 0,0-1 0,1 1 0,-1 0 0,0 0 0,0 0 0,0-1 0,0 1 0,0 0 0,0 0 0,1 0 0,-1 0 0,0-1-1,0 1 1,11-10-13,-6 5 14,-5 5 2,0-1 0,0 1 0,0 0-1,0-1 1,0 1 0,0-1 0,0 1 0,-1 0 0,1-1-1,0 1 1,0-1 0,0 1 0,-1 0 0,1-1 0,0 1-1,0 0 1,-1-1 0,1 1 0,0 0 0,-1 0-1,1-1 1,0 1 0,-1 0 0,1 0 0,-1-1 0,1 1-1,0 0 1,-1 0 0,1 0 0,-1 0 0,-19-1 22,-19 10-30,37-9 3,-16 6 7,10-3-14,16-1-54,36-13 52,25-11 0,-43 28 36,-8 1-12,8 2 5,-7-6-8,-30-4 21,-13 7-13,16-5-20,1 0 1,0 1-1,0 0 0,1 1 1,-1-1-1,0 1 0,1 0 1,-10 7-1,2 0-8,12-9 11,0 1-1,0-1 0,0 1 1,0 0-1,0 0 1,0 0-1,1-1 0,-3 5 1,-2-1 0,3-1 0,1 16-15,2-19 46,0-2-24,0-1-11,0 1 1,0-1 0,-1 0 0,1 0-1,0 0 1,0 0 0,1 0 0,-1 1-1,0-1 1,1 0 0,-1 0 0,1 0-1,-1 1 1,1-1 0,0 0 0,0 0-1,0 1 1,0-1 0,0 1 0,0-1-1,0 1 1,2-2 0,3-4-8,10-12-14,-16 18 25,0 1 0,0 0 0,0 0 0,0-1 0,0 1 0,0 0 0,0-1 0,1 1 0,-1 0 0,0 0 0,0-1 0,0 1 0,0 0 0,0 0 0,0-1 0,1 1 0,-1 0 0,0 0 0,0-1 0,0 1 0,1 0 0,-1 0 0,0 0 0,0 0 0,1-1 0,-1 1 0,0 0 0,0 0 0,1 0 0,-1 0 0,0 0 0,1 0 0,-1 0 0,0 0 0,1 0 0,-1-1 2,1 1 0,0 0-1,-1 0 1,1 0-1,-1 0 1,1-1-1,-1 1 1,1 0-1,-1-1 1,1 1-1,-1 0 1,1-1-1,-1 1 1,0 0-1,1-1 1,-1 1 0,0-1-1,1 1 1,-1-1-1,0 1 1,1-1-1,-1 1 1,0-1-1,0 1 1,1-1-1,-1 1 1,0-1-1,0 1 1,0-1-1,0 0 1,0 1 0,0-1-1,0 1 1,0-1-1,0 1 1,0-2-1,0 1 6,-16-18 1,14 14-8,2 5 0,0-1 1,0 1-1,0-1 1,0 1-1,0 0 1,0-1-1,0 1 0,0-1 1,0 1-1,0 0 1,0-1-1,0 1 1,0 0-1,-1-1 1,1 1-1,0 0 1,0-1-1,0 1 0,-1 0 1,1-1-1,0 1 1,0 0-1,-1 0 1,1-1-1,0 1 1,-1 0-1,1 0 0,0-1 1,-1 1-1,1 0 1,0 0-1,-1 0 1,-20-1 24,-4 2-17,-34-1-15,57 0 19,-8-4-17,3 2 5,-8-6-7,14 7 6,0-3 0,3 1-14,5 7-14,10 5 2,-10-5 27,-6 1 1,-1-1 6,0-2 0,0 1-5,-1 2 11,1 7-2,1-11-12,0 1 0,0 0 0,0-1 1,1 1-1,-1-1 0,1 0 1,-1 1-1,1-1 0,0 0 0,-1 0 1,4 1-1,9 3-6,-1-1 1,1 0 0,0-1-1,0-1 1,0 0 0,28 0-1,39 6 12,-69-6-4,1 0 1,0 1 0,-1 1-1,24 11 1,-35-15-1,-1 0 1,0 0-1,0 0 0,0 0 1,0 0-1,1 0 1,-1 0-1,0 0 0,0 0 1,0 0-1,0 0 0,0 1 1,0-1-1,1 0 1,-1 0-1,0 0 0,0 0 1,0 0-1,0 1 1,0-1-1,0 0 0,0 0 1,0 0-1,0 0 0,0 1 1,1-1-1,-1 0 1,0 0-1,0 0 0,0 0 1,0 1-1,0-1 1,0 0-1,0 0 0,0 0 1,-1 0-1,1 1 0,0-1 1,0 0-1,0 0 1,0 0-1,0 0 0,0 0 1,0 1-1,0-1 1,0 0-1,-11 7 39,-17 2-11,24-8-28,-18 6-2,1-1 1,-23 3 0,-18 4-23,53-8-19,18-2 8,18-3 15,240-29 12,-259 28 13,-1 0-1,1-1 0,0 0 1,0-1-1,13-6 0,-19 8 25,-7 0 3,-18-2-9,-13 10-23,-74 16 6,-11 16-31,79-26-16,51-17 29,1 1-1,-1 1 1,1 0 0,15-1 0,4-2-5,11-3 17,35-8 3,-70 14-4,1 0 1,-1 0-1,0 0 0,0-1 1,0 1-1,0-1 1,0-1-1,0 1 0,-1-1 1,5-4-1,-9 8 1,0 0-1,1 0 0,-1 0 0,0 0 1,1-1-1,-1 1 0,0 0 1,0 0-1,0 0 0,1 0 1,-1-1-1,0 1 0,0 0 0,0 0 1,1-1-1,-1 1 0,0 0 1,0-1-1,0 1 0,0 0 1,0 0-1,0-1 0,0 1 0,1 0 1,-1-1-1,0 1 0,0 0 1,0 0-1,0-1 0,0 1 1,0 0-1,-1-1 0,1 1 0,0 0 1,0-1-1,0 1 0,0 0 1,0 0-1,0-1 0,0 1 1,-1 0-1,1 0 0,0-1 0,0 1 1,0 0-1,-1 0 0,1-1 1,0 1-1,0 0 0,-1 0 1,1 0-1,0 0 0,0-1 1,-1 1-1,1 0 0,-16-1 12,15 1-10,-31 2 6,0 1 0,1 2 0,-40 11 0,-4 1-9,68-17-4,6-1 4,-1 1 0,1 0 0,-1 1 0,0-1 0,1 0 0,-1 0 0,1 1-1,-1-1 1,1 1 0,0-1 0,-1 1 0,1 0 0,-1-1 0,1 1 0,0 0 0,0 0 0,-2 2 0,1-3-7,43-16-77,-22 8 82,69-25-44,-80 32 47,1 2 0,-8-1 1,-1 0 0,0 0 0,1 0 0,-1 0 0,1 0 0,-1 0 0,1 0 0,-1 0-1,0 1 1,1-1 0,-1 0 0,1 0 0,-1 1 0,0-1 0,1 0 0,-1 0 0,0 1 0,1-1 0,-1 0 0,0 1 0,0-1 0,1 1 0,-1-1 0,0 0 0,0 1 0,0-1 0,1 1 0,-1-1 0,0 0 0,0 1 0,0-1-1,0 1 1,0-1 0,0 1 0,0-1 0,0 1 0,0-1 0,0 0 0,0 1 0,0-1 0,0 1 0,0-1 0,-1 1 0,1-1 0,0 0 0,0 1 0,0-1 0,-1 1 0,1 0 0,-1-1 7,-59 23 49,9-5-58,30-9 0,7-4 0,0 1-1,1 0 1,0 1-1,-25 17 1,22-7-21,18-11 6,14-4 7,22-5 4,1-1 1,-1-2-1,0-2 0,38-14 0,4 1 13,24-13 7,-70 15-11,-33 19-1,0-1 0,0 1 0,1-1 1,-1 1-1,0-1 0,0 1 0,0-1 1,-1 0-1,1 0 0,0 0 0,0 1 1,0-1-1,0 0 0,-1 0 0,1 0 1,0 0-1,-1 0 0,1 0 0,-1 0 1,1-3-1,-4 4 0,0 0 0,-1-1 0,1 1 0,-1 0 0,1 0 0,0 1 1,-1-1-1,1 1 0,-5 1 0,-4 0-2,-18 4 2,0 1 0,-32 13 0,29-9-8,-36 7 1,31-9 4,26-6 0,0 0 0,0-1 0,-19 2 0,-3 5-1,154-33-102,-16-5 102,-113 31 9,-7 1 7,0 0-1,1 1 1,0 0-1,-18 9 1,20-7-17,-10 7-4,21-11 6,0-1 0,1 0 0,-1 0 0,0 0 0,1 0 0,-1 0 0,0-1 0,0 1 0,0-1 0,1 1 0,-1-1 0,-4 1 0,-8-1 0,-253 45 4,-186 40 0,421-79-15,25-6 5,0 1-1,0 0 0,0 1 1,1 0-1,-1 0 0,-7 4 1,14-5-8,6-1 5,99-10-7,-94 7 18,-12 4 3,-2 0-3,-3 1 9,-1 0-1,0-1 1,0 0-1,1 0 1,-10 0-1,-3 1 5,-111 12 18,9 1-65,-166 19 40,254-33-9,31-1-6,29 0-81,-27 0 88,102 1-16,167-21 0,-202 11 19,-38 7 4,50-13-1,-69 12 28,-10 0-9,-18 0 1,-36 4-8,-103 9-21,90-8-3,-86 15 0,134-14 6,0 0 0,-33 0 0,44-2-15,16 1-18,19 0-15,180-11 32,-201 9 16,9 0 13,0-1 0,27-3 0,-71-1 36,-142 14-55,0 1 36,161-10-30,1 1 0,0-1 0,-17 5 0,19-2-3,5-2-10,39-4-35,-20 0 40,84-7-10,126-18 5,-205 25 19,-17 3-2,1-1 1,0 0-1,-1 0 1,1 0 0,-1-1-1,8-3 1,-13 5-3,0-1 1,0 1-1,0 0 1,-1-1 0,1 1-1,0-1 1,0 1-1,-1 0 1,1-1-1,0 1 1,-1 0 0,1 0-1,0-1 1,-1 1-1,1 0 1,0-1 0,-1 1-1,1 0 1,-1 0-1,1 0 1,0 0 0,-1-1-1,1 1 1,-1 0-1,1 0 1,-1 0 0,1 0-1,0 0 1,-1 0-1,1 0 1,-1 0 0,1 0-1,-1 1 1,-19-5 7,-164 16 3,124-6-11,32-4-2,18-2-1,1 0 0,-1 1-1,1 0 1,0 1 0,-13 3 0,-46 9-23,35-8 7,33-7 16,0 1 1,0 0-1,0 0 1,0 0-1,0 0 1,0 0-1,1 0 0,-1 0 1,0 0-1,0 1 1,0-1-1,0 0 1,0 0-1,0 0 1,0 0-1,0 0 1,1 0-1,-1 0 0,0 0 1,0 0-1,0 0 1,0 0-1,0 0 1,0 0-1,0 0 1,0 0-1,0 0 1,0 1-1,0-1 0,0 0 1,0 0-1,0 0 1,1 0-1,-1 0 1,0 0-1,0 0 1,0 0-1,0 0 0,0 1 1,0-1-1,0 0 1,0 0-1,0 0 1,0 0-1,0 0 1,0 0-1,0 0 1,0 0-1,-1 1 0,1-1 1,0 0-1,0 0 1,0 0-1,0 0 1,0 0-1,0 0 1,0 0-1,0 0 1,0 0-1,0 0 0,0 1 1,0-1-1,0 0 1,0 0-1,-1 0 1,1 0-1,0 0 1,0 0-1,0 0 0,6 4-13,10-1 11,1 0 0,0-2 1,-1 0-1,1-1 1,30-3-1,15-1 0,111-5 11,-148 6 7,-20 1 16,-19 2-4,-75 4-3,-99 17-1,133-8-37,44-9 9,-1-1 0,1 0-1,-1-1 1,-16 1 0,28-3 4,-1 0 0,1 0 0,-1 0 0,1 0 0,-1 0 1,1 0-1,-1 0 0,1 0 0,-1 0 0,1 0 0,-1 0 0,1 0 0,-1 0 1,1 0-1,-1 0 0,1 1 0,-1-1 0,1 0 0,-1 0 0,1 1 0,0-1 0,-1 0 1,1 1-1,-1-1 0,1 0 0,0 1 0,-1-1 0,1 1 0,0-1 0,-1 0 1,1 1-1,0-1 0,0 1 0,-1-1 0,1 1 0,0-1 0,0 1 0,0-1 0,0 1 1,0-1-1,0 1 0,0-1 0,0 1 0,0-1 0,0 1 0,0-1 0,0 1 1,0-1-1,0 1 0,0-1 0,0 1 0,1-1 0,-1 1 0,0-1 0,0 1 1,1-1-1,-1 1 0,0-1 0,1 0 0,-1 1 0,1 0 0,8 2 1,0 1 0,0-2 0,1 1 0,-1-1 0,1 0 0,0-1-1,-1-1 1,1 1 0,0-1 0,0-1 0,-1 0 0,19-4 0,-2 2 0,144-25 0,-170 28 0,22-1 26,-35 1 11,-80 11 12,-71 13-13,117-14-17,21-4-32,26-6 12,0 0 1,0 0-1,0 0 0,0 0 1,0 0-1,0 1 0,0-1 1,0 0-1,0 0 0,0 0 1,0 0-1,0 0 0,0 0 1,0 0-1,0 0 0,0 0 1,0 0-1,0 1 0,0-1 1,0 0-1,0 0 0,0 0 1,0 0-1,0 0 0,0 0 1,0 0-1,0 0 0,0 0 1,-1 0-1,1 0 1,0 0-1,0 0 0,0 0 1,0 1-1,0-1 0,0 0 1,0 0-1,0 0 0,0 0 1,0 0-1,0 0 0,0 0 1,-1 0-1,1 0 0,0 0 1,0 0-1,0 0 0,25 0-61,-20 0 58,157-10 35,-90 5-21,-3-4-3,-41 4-6,40 0-1,-25 2 59,-41 2-25,-4 1 2,-16 3 19,-406 61 15,378-57-70,7-1-7,32-5-13,12 0-16,43-3 20,52-10 0,-56 6 16,141-14 16,122-18-32,-268 32 19,1 0 72,-37 6-53,-7 0 0,-22 3 15,-327 41 28,39 3-57,288-41-20,26-6 12,0 0 0,0 0 0,0 0-1,0 1 1,0-1 0,0 0 0,0 0 0,0 0 0,0 0 0,1 0-1,-1 0 1,0 0 0,0 0 0,0 0 0,0 0 0,0 0 0,0 0 0,0 0-1,0 0 1,0 0 0,0 0 0,0 0 0,0 0 0,0 1 0,0-1-1,0 0 1,0 0 0,0 0 0,0 0 0,0 0 0,0 0 0,0 0 0,0 0-1,0 0 1,0 0 0,0 0 0,0 0 0,0 0 0,0 0 0,0 1-1,0-1 1,0 0 0,0 0 0,0 0 0,0 0 0,0 0 0,0 0 0,0 0-1,0 0 1,-1 0 0,1 0 0,0 0 0,0 0 0,0 0 0,0 0-1,0 0 1,0 0 0,0 0 0,0 0 0,0 0 0,18 2-4,152-16 63,-55 2-46,-24 4-7,46-2 13,-235 34 107,-110 9-62,94-16-68,-30 6-31,136-21 30,7-2 3,-1 0 1,1 0-1,-1 0 0,1 0 1,0 0-1,-1 0 1,1 1-1,0-1 1,-1 1-1,1-1 0,0 1 1,0-1-1,-1 1 1,1 0-1,0-1 0,0 1 1,0 0-1,0 0 1,0 0-1,0 0 1,-1 1-1,34-4-20,-28 1 20,783-88-46,-748 83 41,26-2 14,-110 7 41,-50 9-23,-352 43-10,416-45-15,17-3-3,-1-1 1,-22 2-1,28-1-48,10-2 49,-1 0 0,1-1 0,0 1 0,0-1 0,0 1 0,0 0 0,0-1 0,0 1 0,0-1 0,0 0 0,0 1-1,0-1 1,0 0 0,0 0 0,0 0 0,0 0 0,2 0 0,29 4 2,0-2-1,0-1 1,46-5-1,7 1 3,-51 3-2,0-2 0,0 0 0,64-15 0,-192 22 119,-203 29-134,262-30 3,-41-2 0,74-2-3,12-5-6,1 1 10,0 1-1,-1 0 1,1 0-1,0 1 1,0 0-1,0 1 1,15 0-1,-25 1 20,-13 0 23,-9 1-26,0 2 0,0 0 0,-27 8 0,-29 6-16,59-13 4,-35 5-15,-15 1 52,37-7-48,29-2-19,17-4 19,116-12 2,-113 14 12,7-2 13,-25 2 2,-15 1 5,-89 0 9,102 0-34,2 0-7,0 0 16,0 0 0,-1 0 0,1 0 0,0 0 0,0 0 0,0 0 0,-1 0 0,1 0 0,0 1 0,0-1 0,0 0 0,-1 0 0,1 0 0,0 0 0,0 0 0,0 1 0,0-1 0,0 0 0,-1 0 0,1 0 0,0 1 0,0-1 0,0 0 0,0 0 0,0 0 0,0 1 0,0-1 0,0 0 0,0 0 0,0 0 0,0 1 0,0-1 0,0 0 0,0 0 0,0 1 0,0-1 0,0 0 0,0 0 0,0 0 0,0 1 0,0-1 0,0 0 0,0 0 0,0 0 0,1 1 0,-1-1 0,0 0 0,0 0 0,0 0 0,0 0 0,1 1 0,-1-1 0,0 0 0,0 0 0,0 0 0,1 0 0,-62 10 74,34-3-60,22-5-28,7-1-21,300-19-17,-112 3 65,95-15-4,-280 29-16,13-2 50,-16 0-14,-10 1-15,-4 1-9,1 0 0,-1 2 0,-20 2 0,3-1-1,-515 55-44,528-52 0,27-5 16,28-3 9,185-13 26,-108 11-7,-61 1-3,399-31 23,-441 34-26,5-1 36,-32 1 10,-246 22-20,183-11-21,-3 1-6,35-4-4,-63 2 1,87-6-30,20-2 0,13 0 13,397-32 7,-290 18 15,79-12-14,-177 20 38,-21 5-22,0 0-1,0 0 0,0 0 1,0 0-1,0 0 1,1 0-1,-1-1 0,0 1 1,0 0-1,0 0 0,0 0 1,0 0-1,0 0 0,0 0 1,0 0-1,0 0 1,0 0-1,0 0 0,0-1 1,0 1-1,1 0 0,-1 0 1,0 0-1,0 0 1,0 0-1,0 0 0,0 0 1,0-1-1,0 1 0,0 0 1,0 0-1,0 0 0,0 0 1,0 0-1,0 0 1,0 0-1,-1-1 0,1 1 1,0 0-1,0 0 0,0 0 1,0 0-1,0 0 0,0 0 1,0 0-1,0 0 1,0 0-1,0 0 0,0-1 1,0 1-1,0 0 0,-1 0 1,1 0-1,0 0 1,0 0-1,0 0 0,0 0 1,0 0-1,0 0 0,0 0 1,-1 0-1,1 0 0,0 0 1,-3-1 2,-1 0 1,1 0 0,-1 1-1,1-1 1,-1 1-1,1 0 1,-1 0-1,-4 1 1,-148 15 13,-120 15 6,237-25-24,-21 1-7,-67 19 0,127-26 7,0 0 0,0 0 0,0 0 0,0 1 0,0-1 1,0 0-1,1 0 0,-1 0 0,0 0 0,0 0 0,0 0 1,0 0-1,0 0 0,0 0 0,0 0 0,0 0 0,0 0 1,0 0-1,0 1 0,0-1 0,0 0 0,0 0 0,0 0 1,0 0-1,0 0 0,-1 0 0,1 0 0,0 0 0,0 0 1,0 0-1,0 0 0,0 0 0,0 0 0,0 0 0,0 1 1,16-1-17,22-1 1,90-11 8,46-5 31,-73 3-22,144-23-1,-237 34 10,-9 0 8,-13 1 2,-59 12-8,-149 19 24,145-20-43,66-8 10,11-1-4,0 0 0,0 0-1,0 0 1,0 0 0,0 0-1,0 0 1,0 0 0,0 0-1,0 1 1,1-1-1,-1 0 1,0 0 0,0 0-1,0 0 1,0 0 0,0 0-1,0 0 1,0 0 0,0 0-1,0 0 1,0 1-1,0-1 1,0 0 0,0 0-1,0 0 1,0 0 0,0 0-1,0 0 1,0 0 0,0 0-1,0 1 1,0-1-1,0 0 1,0 0 0,0 0-1,0 0 1,0 0 0,0 0-1,0 0 1,0 0 0,0 1-1,0-1 1,0 0-1,0 0 1,0 0 0,0 0-1,0 0 1,0 0 0,-1 0-1,1 0 1,0 0 0,0 0-1,0 0 1,0 0-1,0 1 1,0-1 0,0 0-1,0 0 1,-1 0 0,1 0-1,-4 2 5,2 0 1,1-1-1,-1 0 0,1 0 0,-1 0 0,0 0 0,0 0 0,0-1 0,1 1 0,-1 0 0,0-1 0,0 1 0,0-1 0,-3 1 0,5-1-4,1 0 0,-1 0 1,0 1-1,0-1 0,0 0 0,0 0 1,0 1-1,0-1 0,0 0 1,0 0-1,1 0 0,-1 1 0,0-1 1,0 0-1,0 0 0,0 0 1,1 1-1,-1-1 0,0 0 0,0 0 1,0 0-1,1 0 0,-1 0 1,0 1-1,0-1 0,1 0 0,-1 0 1,0 0-1,0 0 0,1 0 1,-1 0-1,0 0 0,1 0 0,-1 0 1,0 0-1,0 0 0,1 0 1,-1 0-1,0 0 0,0 0 0,1 0 1,-1-1-1,217-18-14,-176 14 14,46-2 1,-53 5-2,0-2 0,55-11-1,-245 62 201,136-43-206,0-1 0,-39 3 1,-16 1-1,31-2-5,-32 4-22,211-19-65,7 0 103,351-43-11,-345 34 4,-81 8 34,-52 8 2,-18 0 1,-24 1 5,-12 6-29,-260 39-26,232-30 17,-39 9-15,91-17-7,14-1-17,17-3-13,234-21 43,-180 12 17,-43 4-6,-24 3 19,-16 0-4,-31 3 5,0 3-1,-52 11 1,1 0-23,-475 61-6,555-75 6,-57 11-29,193-18-42,121-24 68,-154 16-9,-16 3 2,91-14-26,-52 9 32,-90 14 40,-17 1-10,-13 0-8,-82 16 7,-15 3-32,61-12 25,0 2 0,-53 17 0,63-16-15,28-5-56,13-2 25,21-1-4,81-17-10,166-25 82,-194 25-317,105-35 0,-179 48 246,-2 1-9,0 0 1,-1-1-1,1 1 0,0-1 0,-1 0 1,1 0-1,-1 0 0,6-4 0,-15 5 24,0 0-1,0 0 0,0 0 1,0 0-1,0 1 0,-11 1 0,-216 42-22,61-9 42,58-8-10,107-23 2,5-2-18,30-6-42,-28 5 65,5 2 54,-22 10-19,39-12-57,1-2-1,31-4 1,-263 48 88,201-41-56,-8 2-26,15-2 1,8 0 1,15-3 2,0 0 0,28-7 0,19-2-6,77-10 19,-92 12 0,-24 0-11,-23 7 8,-1 0 0,1 0 0,0 1 1,0-1-1,0 1 0,10 0 0,-17 1 5,0 0 1,0 0-1,0 0 1,0 0-1,0 0 1,0 0-1,0 0 0,0 0 1,0 0-1,0 0 1,0 0-1,-15-2 38,-22-1-22,-30 7-53,-72 13 0,110-13 33,-208 43-34,207-40 32,21-5 1,0 0 1,1 1-1,0 0 1,-1 1-1,-12 7 1,18-6-13,12-2 7,14-3-1,372-87-1519,-363 74 683,-32 13 843,0 0-1,0 0 0,0 0 0,0 0 0,0 0 1,0 0-1,-1 0 0,1 0 0,0 0 0,0 0 0,0 0 1,0 0-1,0 0 0,0 0 0,0 0 0,0 0 0,0 0 1,0 0-1,0 0 0,-1 0 0,1 0 0,0 0 0,0 0 1,0 0-1,0 0 0,0 0 0,0 0 0,0-1 1,0 1-1,0 0 0,0 0 0,0 0 0,0 0 0,0 0 1,0 0-1,0 0 0,0 0 0,-1 0 0,1 0 0,0 0 1,0 0-1,0 0 0,0-1 0,0 1 0,0 0 1,0 0-1,0 0 0,0 0 0,0 0 0,0 0 0,0 0 1,0 0-1,0 0 0,0 0 0,1-1 0,-1 1 0,0 0 1,0 0-1,0 0 0,0 0 0,0 0 0,0 0 0,0 0 1,0 0-1,0 0 0,-20 2 8,-34 14 18,-29 12-29,76-25 6,4-2 6,-3-1-8,4 0-11,47-19-70,41-2 110,-244 62 127,123-32-139,-48 8 1,48-11-18,13-1-25,34-6-13,41-7 12,100-29 10,-49 11 15,-80 19-21,13-1 22,-35 8 25,-31 1 65,-245 52-9,265-50-79,0 0 1,-1 0-1,-14 8 0,23-7 8,36-4 51,-7-1-28,1-2 1,44-10 0,-11 1-3,-36 8-22,-1-2 0,0 0 0,0-2-1,0-1 1,31-16 0,-74 30 17,9-4-14,0 1 0,0 1 0,0-1 0,1 1 0,-1 1 0,1-1 0,-10 7 0,9-5-8,-1 0-1,1 0 1,-1-1-1,0 0 1,-11 2 0,19-5-2,0-1 1,0 0 0,1 0 0,-1 0-1,0 0 1,0 0 0,0 0 0,0 0 0,1-1-1,-1 1 1,0 0 0,0-1 0,1 0-1,-1 1 1,0-1 0,1 0 0,-1 0-1,-2-2 1,-4 2 7,1 1-2,6 0-13,2 0-6,40-1 1,0-3 1,49-10-1,-20 3 5,-56 10 9,-9 1 0,0 0 0,0 0 0,0-1 0,0 0 0,0 0 0,0 0 0,7-3 0,-17 7 6,0-1 1,0 0 0,0 0 0,0-1-1,0 0 1,0 1 0,0-1 0,0-1-1,-6 1 1,6 0-3,-202 36 11,196-35-16,-9 1 1,0 1 1,-35 12-1,13 4-34,50-20 26,18-1-2,1-1 0,-1-2 0,37-8 1,-14 1 3,71-17-11,-112 26 17,-6 2 0,0-1 0,1 0 0,-1 1 0,0 0 0,0-1 0,0 1 0,0 0 0,1 0 0,-1 0 0,0 1 0,0-1 0,0 0 0,0 1 0,3 0 0,-5-1-1,0 1 0,1-1-1,-1 0 1,0 0-1,0 0 1,0 0 0,0 0-1,1 0 1,-1 1 0,0-1-1,0 0 1,0 0 0,0 0-1,0 0 1,0 1-1,1-1 1,-1 0 0,0 0-1,0 0 1,0 0 0,0 1-1,0-1 1,0 0-1,0 0 1,0 0 0,0 1-1,0-1 1,0 0 0,0 0-1,0 1 1,0-1 0,0 0-1,0 0 1,0 0-1,0 0 1,0 1 0,-1-1-1,1 0 1,0 0 0,0 0-1,0 1 1,-9 9 14,2-2-2,-1 2-11,8-9-2,0-1 1,0 0-1,-1 0 1,1 1-1,0-1 1,0 0-1,0 0 1,-1 1-1,1-1 1,0 0-1,0 0 1,-1 0-1,1 1 1,0-1-1,0 0 1,-1 0-1,1 0 1,0 0-1,-1 0 1,1 1-1,0-1 1,-1 0-1,1 0 1,0 0-1,-1 0 1,1 0-1,0 0 1,-1 0-1,1 0 1,0 0-1,-1 0 1,1 0-1,-1-1 1,-28 6 103,-98 5-51,126-10-60,34-4-41,1-5 56,-23 6-3,1 0 0,-1 1 0,1 0 1,-1 1-1,19 0 0,-28 1 4,-1 0-2,6-4-6,6-3-7,-1 4-1,-11 3 52,-1-1-30,2-2-7,12-1-68,-13 4 76,-1 0 0,0 0 0,0 0 0,0 0 0,0 0 0,0 0 0,1 0 0,-1 0 0,0 0-1,0 0 1,0 0 0,0 0 0,0 0 0,0 0 0,1 0 0,-1-1 0,0 1 0,0 0 0,0 0 0,0 0 0,0 0 0,0 0 0,0 0 0,0 0 0,0-1 0,0 1 0,1 0 0,-1 0 0,0 0-1,0 0 1,0 0 0,0 0 0,0-1 0,0 1 0,0 0 0,0 0 0,0 0 0,0 0 0,0 0 0,0-1 0,0 1 0,0 0 0,0 0 0,0 0 0,0 0 0,0 0 0,-1 0 0,1-1 0,0 1 0,0 0-1,0 0 1,0 0 0,0 0 0,0 0 0,0 0 0,0 0 0,0-1 0,-1 1 0,1 0 0,0 0 0,0 0 0,0-1 106,1 1-109,52-6 6,-30 2-4,133-25 20,-25 4-14,-110 21-25,-1-1 1,37-15 0,18-4-10,-48 15 3,-21 7 11,-1 0-1,1 0 0,0 1 0,0-1 1,8 0-1,-7 2 22,-15 0 0,-17 0-3,-2 2 1,-46 8 1,9-1-8,5-1-11,33-4-13,0 0 0,-27-1-1,52-3 6,27-5-97,-11 3 105,0 1-1,27-8 1,-12 2 6,14 1-36,-41 5 19,2-2 9,-3 2 8,-14 6 48,-14-3-52,0 1 0,1 2 0,-34 9 0,56-12-10,-10 2-21,12-4 12,36-1-17,1-7 30,-27 7 3,0 0 1,0-1-1,0 0 0,0-1 0,0 0 0,12-7 1,-21 10-2,0 0 0,0 0 0,0 0 0,0 0 0,0 0 0,0 0 0,0 0 0,0-1 0,1 1 0,-1 0 0,0 0 0,0 0 0,0 0 0,0 0 0,0 0 0,0 0 0,0-1 0,-1 1 0,1 0 0,0 0 0,0 0 0,0 0 0,0 0 0,0 0 0,0 0 0,0-1 0,0 1 0,0 0 0,0 0 0,0 0 0,0 0 0,0 0 0,0 0 0,-1 0 0,1 0 0,0 0 0,0 0 0,0-1 0,0 1 0,0 0 0,0 0 0,0 0 0,0 0 0,-1 0 0,1 0 0,0 0 1,0 0-1,0 0 0,0 0 0,0 0 0,0 0 0,-1 0 0,1 0 0,0 0 0,0 0 0,0 0 0,0 0 0,0 0 0,0 0 0,0 0 0,0 1 0,-1-1 0,1 0 0,0 0 0,0 0 0,0 0 0,0 0 0,0 0 0,0 0 0,-12-1 4,12 1-3,-11 0-2,1 0 0,-1 1 0,1 0 0,-1 0 0,1 1-1,-12 4 1,16-1-20,7-3 11,12 0-20,12-7-11,-9 0 17,-15 5 16,1 0-25,0 0 32,0 0-1,0 0 0,0 0 1,0 0-1,0-1 0,0 1 1,0-1-1,-1 1 1,1-1-1,2-1 0,-1 1-3,3-2-7,-7 0-1224,-7 2 504,-8-1-445,-1 2-605,-1 0-345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1:17.311"/>
    </inkml:context>
    <inkml:brush xml:id="br0">
      <inkml:brushProperty name="width" value="0.05" units="cm"/>
      <inkml:brushProperty name="height" value="0.05" units="cm"/>
      <inkml:brushProperty name="color" value="#008C3A"/>
    </inkml:brush>
  </inkml:definitions>
  <inkml:trace contextRef="#ctx0" brushRef="#br0">444 313 160,'-336'93'1248,"329"-91"-1234,-1 1 1,1-1-1,0 1 0,-9 6 0,42-4 131,67-8 53,0-5 0,178-39 0,-263 45-183,-3 1 16,-1 0-1,1 0 1,0-1 0,-1 1 0,9-5 0,-62 9 324,-212 33-214,224-30-102,-66 21 0,68-17 11,33-10-42,0 1 1,0-1-1,-1 1 0,1 0 1,0-1-1,0 1 0,0 0 1,0 0-1,0 0 0,1 1 1,-1-1-1,0 0 1,0 1-1,1-1 0,-1 1 1,1-1-1,-1 1 0,1 0 1,0 0-1,0 0 0,0 0 1,0 0-1,0 0 0,0 0 1,0 0-1,0 3 0,5-3 42,0-1-1,0 1 0,0-1 0,0 0 0,0-1 1,0 1-1,1-1 0,-1 1 0,0-1 1,7-1-1,119-13 405,-70 9-448,-1-2 1,74-20-1,-112 19 33,-16 4 22,-15 2-10,-26 4-17,1 2 0,-63 15 1,35-6-9,48-8-3,13-4-21,0 0 0,0 0 1,-1-1-1,1 1 0,0-1 1,0 1-1,-1-1 0,1 0 1,-1 1-1,-2-2 0,2 2 10,1 1-8,-1-1 0,1 0 0,0 0 1,-1 0-1,1 0 0,-1-1 0,1 1 0,-1-1 0,0 1 0,1-1 0,-4 0 0,6 0-3,-19 0 13,13 0-22,13 0-5,5-1 7,0 0 0,0-1 0,0-1 1,19-7-1,13-2 2,153-36-66,-335 81 125,99-26-67,17-4 11,0 1 0,-35 12 0,56-16 2,-4 2 1,0 0 0,0-1 0,-1 0 1,1 0-1,-1 0 0,-10 0 0,15-1 26,44-19-80,-7 5 51,-30 13 2,-5 1 6,-5 1-2,0-1 0,1 1 0,-1 0 1,0 0-1,0 0 0,0 1 0,1-1 0,-1 1 0,1 0 1,-1 0-1,1 0 0,0 1 0,0-1 0,-6 6 0,9-7-5,-1-1-1,1 0 1,0 1-1,0-1 1,-1 0-1,1 1 1,0-1-1,0 0 1,0 1-1,0-1 1,-1 0-1,1 1 1,0-1-1,0 0 1,0 1-1,0-1 1,0 1-1,0-1 1,0 0-1,0 1 1,0-1-1,0 0 1,0 1-1,0-1 1,0 1-1,1-1 1,-1 0-1,0 1 1,0-1-1,0 0 1,0 1-1,1-1 1,-1 0-1,0 1 1,0-1-1,1 0 1,-1 1-1,0-1 1,0 0-1,1 0 1,-1 1-1,0-1 1,1 0-1,-1 0 1,0 0-1,1 0 1,-1 1-1,1-1 1,-1 0-1,0 0 1,1 0-1,-1 0 1,20 3-27,110-27 28,-130 24-1,0 0 1,0 0-1,1 0 0,-1 0 0,0 0 0,0 0 1,0 0-1,1 0 0,-1 0 0,0 0 0,0 0 0,0 0 1,1 0-1,-1 0 0,0 0 0,0 0 0,0 0 0,1 0 1,-1 0-1,0 0 0,0-1 0,0 1 0,1 0 0,-1 0 1,0 0-1,0 0 0,0 0 0,0-1 0,0 1 0,1 0 1,-1 0-1,0 0 0,0 0 0,0-1 0,0 1 1,0 0-1,0 0 0,0 0 0,0-1 0,0 1 0,0 0 1,0 0-1,1 0 0,-1-1 0,0 1 0,0 0 0,-1 0 1,1 0-1,0-1 0,0 1 0,0 0 0,-13-6 18,-24-2 10,-48 4 17,84 4-57,12-5-28,38 2 52,0-2 0,-1-3-1,90-25 1,-130 32-11,1-2 1,-1 1-1,0-1 1,1-1-1,-2 1 1,1-1-1,0-1 1,-1 1-1,1-1 1,9-9-1,2-3-4,-17 16 3,1 0 1,-1 0-1,0-1 0,0 1 0,-1-1 0,1 1 0,0-1 0,0 0 0,-1 1 1,1-1-1,-1 0 0,0 0 0,1 0 0,-1 0 0,0-1 0,0 1 0,0 0 1,-1 0-1,1-1 0,0-3 0,-1 5 1,0 0 0,0 0 1,-1 0-1,1 0 0,0 0 0,-1 0 0,1 0 1,-1 0-1,1 0 0,-1 0 0,0 0 0,1 1 1,-1-1-1,0 0 0,-1-1 0,-6-11 19,8 12-20,0 0 1,-1 0-1,1 1 0,0-1 1,0 0-1,-1 1 1,1-1-1,-1 0 1,1 1-1,0-1 1,-1 1-1,1-1 0,-1 0 1,1 1-1,-1-1 1,0 1-1,1-1 1,-2 0-1,2 1 0,-1 0 0,0-1 0,1 1 0,-1-1 0,1 1 0,-1-1 0,1 1 0,-1-1 1,1 0-1,-1 1 0,1-1 0,-1 1 0,1-1 0,0 0 0,-1 0 0,1 1 0,0-1 0,0-1 0,-1 1 2,1 0-1,0 1 1,-1-1 0,1 0 0,0 0-1,-1 0 1,1 0 0,-1 0-1,0 1 1,1-1 0,-1 0 0,0 1-1,1-1 1,-1 0 0,0 1 0,0-1-1,1 1 1,-1-1 0,0 1-1,0-1 1,0 1 0,0 0 0,0-1-1,0 1 1,0 0 0,0 0-1,1-1 1,-3 1 0,-26-2 75,-32 7 55,60-5 209,-1-3-318,0 1 0,0 0-1,0 0 1,0 0 0,0 0 0,0 0 0,0 1-1,-1-1 1,1 1 0,-1-1 0,1 1-1,-1 0 1,-4-1 0,-2-3 2,7 3-23,0 0-1,1 0 1,-1-1-1,1 1 0,-1-1 1,1 1-1,0-1 1,0 0-1,0 1 1,0-1-1,1 0 0,-1 0 1,1 0-1,0 1 1,0-1-1,-1 0 1,2 0-1,-1 0 0,0 0 1,1 1-1,-1-1 1,1 0-1,0 0 1,0 1-1,0-1 0,0 1 1,3-6-1,-2 7 0,-1-1 0,0 0 0,0 0 0,0-1 0,0 1 0,0 0 0,0 0 0,0 0 0,-1-1-1,1 1 1,-1 0 0,0 0 0,1-1 0,-1 1 0,0 0 0,0-1 0,-1 1 0,1 0 0,0-1 0,-1 1 0,1 0 0,-1-1-1,0 1 1,0 0 0,0 0 0,0 0 0,0 0 0,0 0 0,-1 0 0,1 0 0,-1 0 0,1 1 0,-1-1 0,0 0 0,0 1-1,1-1 1,-1 1 0,0 0 0,0 0 0,0 0 0,-1 0 0,1 0 0,0 0 0,0 0 0,0 1 0,-1-1 0,1 1 0,0-1-1,-1 1 1,1 0 0,-3 0 0,-56 0 25,44 1-30,1 0 1,-1 1-1,0 1 1,-19 6-1,28-6 4,5-2 1,1-1 1,0 1-1,-1-1 0,1 0 1,-1 0-1,1 0 0,-1 0 0,1 0 1,0 0-1,-1-1 0,1 1 0,-1-1 1,1 0-1,0 1 0,-1-1 0,1 0 1,-4-3-1,-10-2-14,-18-1 9,16 2 31,-1 2 0,-20-2 0,38 5-34,-34 0 6,6 3 26,28-3-26,0 1 0,0-1 0,1 0 0,-1 1-1,0-1 1,0 1 0,1-1 0,-1 1 0,0 0 0,1-1 0,-1 1 0,0-1 0,1 1 0,-1 0 0,1 0 0,-1-1 0,1 1 0,0 0 0,-1 0 0,1 0 0,0-1 0,-1 1 0,1 0 0,0 0 0,0 0 0,0 0 0,0 0 0,0 1 0,1-1 1,-1 0 0,1-1 0,0 1 0,-1 0 0,1-1 0,0 1 0,0-1 0,-1 1 0,1-1 0,0 1 0,0-1 0,0 0 0,0 1 0,0-1 0,0 0 0,0 0 0,0 1 0,0-1 0,1 0 0,27 4 7,-24-3-6,32 4 15,-13-3-10,-1 2-1,1 0 1,31 11-1,-50-13-5,0 0 0,-1 1 0,0-1 0,0 1 0,0 0 0,0 0-1,0 0 1,0 0 0,5 8 0,-5-7 3,0 0-1,0 0 1,0 0 0,1 0-1,7 5 1,-5 0 1,-7-8 0,0 0-1,1 0 1,-1 0-1,1 0 1,-1-1-1,1 1 1,-1 0 0,1 0-1,0 0 1,0-1-1,-1 1 1,1 0-1,0-1 1,0 1 0,0 0-1,-1-1 1,1 1-1,0-1 1,0 0-1,0 1 1,0-1-1,0 0 1,0 1 0,0-1-1,0 0 1,0 0-1,0 0 1,0 0-1,0 0 1,0 0 0,0 0-1,0 0 1,2-1-1,8 1 133,-1-1 0,1 0 0,-1 0 0,16-5 0,-7 1 15,-18 4-77,-3 1-2,-29 8 142,2-1-200,-102 28 18,113-28-43,13-2-1,10-3-12,13-4 29,-1-1 0,0 0 0,29-10 0,5 0 28,94-21-6,-118 29-30,-18 5-2,-8 1 6,0-1 1,0 0 0,0 1-1,0-1 1,0 1-1,0-1 1,0 1-1,0 0 1,0-1-1,0 1 1,0 0-1,-1 0 1,1-1-1,0 1 1,0 0-1,-1 0 1,1 0 0,-1 0-1,1 0 1,-1 0-1,1 0 1,-1 0-1,0 0 1,1 0-1,-1 2 1,-1 25 37,0-21-26,2 13 15,0-15-23,0-1-1,-1 1 0,0-1 1,0 1-1,0 0 1,0-1-1,-1 1 1,0-1-1,0 1 1,0-1-1,0 1 1,-1-1-1,-2 6 1,1-7-1,0 1 9,0-1 0,0 1 0,0-1-1,-1 1 1,0-1 0,1 0-1,-1 0 1,0-1 0,-1 1-1,1-1 1,0 0 0,-1 0 0,-4 1-1,-26 6 24,-1-2-1,0-1 1,0-2-1,-38-1 1,71-3-38,-1 0-1,1-1 1,-1 1 0,1-1 0,0 0 0,-1 0 0,1 0 0,0 0-1,0-1 1,0 1 0,0-1 0,0 0 0,0 0 0,-3-2 0,7 1-2,0 0 1,0 0-1,0 1 0,0-1 1,1 0-1,-1 1 1,1-1-1,-1 1 1,1 0-1,0 0 0,3-4 1,0 0-10,3-4 4,1 0 1,1 1 0,-1 0-1,1 1 1,21-14 0,-19 15 4,-2-1 0,1 0 1,-1 0-1,0-1 0,16-20 1,2 1 1,-21 23-3,0 1 5,-6 4 0,-1-1 0,0 1 1,1 0-1,-1 0 0,0 0 0,1 0 1,-1 0-1,1 0 0,-1 0 1,0 0-1,1 0 0,-1 0 0,1 0 1,-1 0-1,0 0 0,1 0 0,-1 1 1,0-1-1,1 0 0,-1 0 0,1 0 1,-1 0-1,0 1 0,1-1 0,-1 0 1,0 0-1,0 1 0,1-1 0,-1 0 1,0 1-1,0-1 0,1 0 0,-1 1 1,0-1-1,0 0 0,0 1 0,0-1 1,1 1-1,-1-1 0,0 1 0,6 19 13,-5-14-5,31 53 0,-31-57-8,1 0 0,-1 1 1,0-1-1,-1 1 0,1-1 1,0 1-1,-1-1 0,1 1 1,-1-1-1,0 1 0,0 2 1,0-3 0,-1 0 1,0-1-1,1 1 1,-1-1-1,0 1 1,0-1-1,0 1 0,0-1 1,0 0-1,0 1 1,-1-1-1,1 0 1,0 0-1,-1 0 1,1 0-1,-1 0 1,1 0-1,-4 1 1,-11 6 14,0 0 0,-1-1 0,0-1 1,-32 7-1,-74 6 8,66-12-16,52-7-4,-1 1 1,0-1-1,1 0 0,-1 0 1,1-1-1,-1 1 0,1-1 0,-10-3 1,15 4-6,-1 0 0,1-1 0,0 1 1,0 0-1,-1 0 0,1-1 0,0 1 0,0 0 1,0 0-1,-1-1 0,1 1 0,0 0 1,0 0-1,0-1 0,0 1 0,0 0 0,-1-1 1,1 1-1,0 0 0,0-1 0,0 1 1,0 0-1,0-1 0,0 1 0,0 0 0,0-1 1,0 1-1,0 0 0,0 0 0,1-1 1,-1 1-1,0 0 0,0-1 0,0 1 1,0 0-1,0-1 0,1 1 0,-1 0 0,0 0 1,0-1-1,0 1 0,1 0 0,-1 0 1,0-1-1,8-6-14,5-2-4,-1 1 0,2 0 0,25-11 0,6-3 7,23-13 7,0 1 46,-72 41 71,1-5-106,1 1-1,0-1 1,-1 1 0,1 0-1,1 0 1,-1 0 0,0 0-1,-2 7 1,-4 21 5,7-27-11,-1 0 0,1 0 0,-1 0 0,1 0 0,1 0 0,-1 0 0,0 5 0,1-6 24,-2 5-61,-23-4 283,-55 0-4730,40-4 2189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1:28.674"/>
    </inkml:context>
    <inkml:brush xml:id="br0">
      <inkml:brushProperty name="width" value="0.05" units="cm"/>
      <inkml:brushProperty name="height" value="0.05" units="cm"/>
      <inkml:brushProperty name="color" value="#008C3A"/>
    </inkml:brush>
  </inkml:definitions>
  <inkml:trace contextRef="#ctx0" brushRef="#br0">1016 107 48,'0'0'271,"-10"5"1903,-139 5 777,-5 0-1966,124-9-702,-51 8 0,20-5 709,60-4-609,34 0 460,-10-1-664,35-7 0,-9 2-117,80-14 1,-109 16-54,32-3 8,-30 5 92,34-9 1,-134 16 2362,-363 73-2080,406-73-92,33-6 79,22-3-35,20-4-103,56-9-84,-70 14-137,44-12 0,2 0-19,107-24 7,-168 36 25,1 0 0,-1-1-1,0 0 1,13-7 0,-21 6 267,-12 2-164,-9 2-9,-50 4 44,0 4 0,-67 16 0,67-11-125,-272 49 60,291-60 81,48-1 108,28 0 14,35-3-213,77-14-1,-37 3-36,191-35-41,-249 39 28,-36 9-22,-9-1 47,-15 1 3,-160 23 62,-1 0-107,163-18-28,-3 1 26,14-4-8,9-3 0,106-16 202,19-11-129,-118 25 17,-21 5 69,-14 1-52,-30 0-88,0 2-1,0 3 0,1 1 0,-63 19 0,112-26-39,2-1 1,-1 0 1,0 0-1,1 0 0,-1 0 0,0 0 0,1 0 0,-1 0 1,1 1-1,-1-1 0,0 0 0,1 0 0,-1 1 0,1-1 1,-1 0-1,1 1 0,-1-1 0,1 1 0,-1-1 0,1 0 1,-1 1-1,1 0 0,-1-1 0,1 1 0,0-1 0,-1 1 1,1-1-1,0 1 0,0 0 0,-1-1 0,1 1 1,0-1-1,0 1 0,0 0 0,0 0 0,0 0 11,31-2 61,1-2 1,50-11-1,-71 12-64,0 0-2,18-2 2,0-2 0,0-1 0,-1-1 0,0-2 0,33-15 0,-26-5 35,-61 26 24,-23 13-20,-58 19 1,73-18-47,0-2 0,-36 3 0,63-12 0,-3 1 0,-15 11-1,30-13 5,0 0 0,1 1 0,-1 0 0,0 0 0,0 0 0,0 0 0,7 1 0,26-5 13,-20 0-9,1 0 1,0 1-1,28-1 0,-46 4-1,-1-2 2,0 2 6,-26 9 16,-43 20 0,6-1-28,14 2 51,48-28-2,3-1-30,0 0 1,1 0-1,-1-1 0,0 1 1,0 0-1,1-1 1,-1 0-1,0 1 1,0-1-1,3-1 0,35-17 13,-30 15-26,1-1 1,0 0 0,-1-1 0,0 0 0,0-1-1,15-14 1,-24 21-10,7-12 71,-9 12-69,1-1 1,-1 1 0,1 0-1,0-1 1,-1 1-1,1 0 1,-1 0 0,1-1-1,-1 1 1,1 0 0,-1 0-1,0 0 1,1-1-1,-1 1 1,1 0 0,-1 0-1,1 0 1,-1 0 0,1 0-1,-1 0 1,0 0-1,1 0 1,-1 1 0,1-1-1,-1 0 1,1 0 0,-1 0-1,1 0 1,-1 1-1,0 0 1,-189 32 109,168-29-117,6-2-5,1 1 1,0 0-1,0 1 0,0 1 0,-16 7 0,32-12 10,-1 0 1,0 0-1,0 0 0,0 0 1,1 0-1,-1 0 0,0 0 1,0 1-1,0-1 0,0 0 1,1 0-1,-1 0 0,0 0 1,0 0-1,0 0 0,0 0 1,1 0-1,-1 0 0,0 1 1,0-1-1,0 0 0,0 0 1,0 0-1,0 0 0,1 1 0,-1-1 1,0 0-1,0 0 0,0 0 1,0 0-1,0 1 0,0-1 1,0 0-1,0 0 0,0 0 1,0 0-1,0 1 0,0-1 1,0 0-1,0 0 0,0 0 1,0 1-1,0-1 0,0 0 1,0 0-1,0 0 0,0 1 1,0-1-1,0 0 0,-1 0 0,1 0 1,0 0-1,0 0 0,0 1 1,0-1-1,0 0 0,0 0 1,-1 0-1,1 0 0,0 0 1,0 0-1,0 0 0,-1 1 1,15 1 25,21-4-14,60-10 1,-51 6-13,-17-1 11,7 0 42,-76 26-29,-114 54-6,119-53-1,23-15-20,11-1 7,3-3 31,35-35 30,-32 31-64,0 1 0,0-1-1,0 1 1,-1-1 0,1 0-1,4-7 1,12-12 2,0 7-1,-13 11-1,-1 0 0,1 0 0,-2 0 0,1-1 0,0 1 0,7-12 1,20-17 30,-29 24-49,-1 6-23,12 10 25,-6-4 19,-1 1 1,1-2 0,0 1-1,0-1 1,0 0 0,0-1 0,1 0-1,-1 0 1,0-1 0,1 0 0,-1-1-1,10-1 1,15 1-2,79-4-37,-109 3 36,-2 2-1,-1 0-1,0-1 0,1 1 0,-1 0 1,0-1-1,1 1 0,-1 0 0,0-1 1,1 1-1,-1 0 0,1 0 0,-1 0 1,1-1-1,-1 1 0,0 0 0,1 0 0,-1 0 1,1 0-1,-1 0 0,1 0 0,-1 0 1,1 0-1,-1 0 0,1 0 0,-1 0 1,0 0-1,1 0 0,-1 1 0,1-1 1,1-2 5,-2 0-6,16 1 2,-15 1 6,-28 4 60,-232 28 141,233-30-206,-61 4 11,80-6-16,45-2-4,48-8 1,-48 4 15,48 0 0,-32 3-16,61-10 1,-49 5 1,3-3 110,-67 11 27,-37 0 91,-189 0-125,222 0 26,12 2-117,-1-2 0,1 1 0,-1-1 0,1-1 0,16-2 0,12-1 9,187 0 55,-223 4-22,-21 4 23,8-1-47,-1 0 1,0-1-1,0 0 0,1-1 1,-25 0-1,-6 1 4,-101 7-8,-19 2-2,136-10-22,330-6 36,-176 0-49,-126 5 91,24 0-128,-16 0 48,1 1 0,-1 0 0,0 0 0,1 1 0,-1 1 0,0 0 0,13 5 0,5 8 19,-28-16-14,0 0 0,1 0 1,-1 0-1,0 0 0,1 0 1,-1 0-1,0 0 0,1 1 1,-1-1-1,0 0 1,0 0-1,1 0 0,-1 0 1,0 1-1,0-1 0,1 0 1,-1 0-1,0 0 1,0 1-1,1-1 0,-1 0 1,0 0-1,0 1 0,0-1 1,0 0-1,1 1 1,-1-1-1,0 0 0,0 1 1,0-1-1,0 0 0,0 0 1,0 1-1,0-1 1,0 1-1,-17 0 275,11-2-273,0 0 1,1-1-1,-1 1 1,1-1-1,0 0 1,-1-1-1,1 1 1,0-1-1,-6-5 1,10 7-5,0-1 1,0-1-1,-1 1 1,1 0 0,1 0-1,-1 0 1,0 0-1,0-1 1,1 1-1,-1 0 1,1-1 0,0 1-1,0 0 1,0-1-1,0-2 1,0 4-9,1 3 0,0-1 8,1 1 0,-1-1 0,0 0 1,1 1-1,-1-1 0,1 0 0,-1 0 0,1 0 1,0 0-1,-1 0 0,1-1 0,0 1 0,0 0 1,-1-1-1,1 1 0,2-1 0,45 7-4,-6-2 10,-10 0 8,-32-5 70,-21 0 92,13 0-158,-4 0 14,0 0 1,1-1 0,-17-3 0,26 4-32,0 0 0,0-1 0,1 1 0,-1-1 0,0 1 0,0 0 0,0 0 0,0-1 0,1 1 0,-1 0 0,0 0 0,0 0 0,0 0 0,0 0 0,0 0 0,0 0 0,1 0 0,-1 1 0,0-1 0,0 0 0,0 0 0,0 1 0,1-1 0,-1 1 0,0-1 0,0 0 0,1 1 0,-1-1 0,0 1 0,0 1 0,2-1-7,2 1 7,-1 0 0,1-1 0,-1 1 0,1 0 0,-1 0 0,0 1 0,0-1 0,0 0 0,3 4 0,-4-5 0,0 1 1,0-1 0,0 1 0,0-1 0,0 0 0,0 0 0,1 1 0,-1-1 0,0 0 0,1 0 0,-1 0 0,1-1 0,0 1 0,-1 0 0,1 0 0,2 0 0,19 5 56,1-1 1,0-1-1,42 1 0,-66-5-56,0 0 1,0 0-1,1 0 0,-1 0 0,0 0 0,0 0 0,0-1 0,0 1 0,0 0 0,0 0 0,0 0 0,1 0 0,-1 0 0,0 0 0,0 0 0,0 0 1,0 0-1,0 0 0,0 0 0,1 0 0,-1 0 0,0 0 0,0 0 0,0 0 0,0 1 0,0-1 0,0 0 0,1 0 0,-1 0 0,0 0 0,0 0 1,0 0-1,0 0 0,0 0 0,0 0 0,0 0 0,0 0 0,0 1 0,0-1 0,1 0 0,-1 0 0,0 0 0,0 0 0,0 0 0,0 0 0,0 0 1,0 1-1,0-1 0,0 0 0,0 0 0,0 0 0,0 0 0,0 0 0,0 0 0,0 1 0,0-1 0,0 0 0,0 0 0,-9 7 40,-23 7 15,-67 16-19,35-9 17,-117 21 1,98-29-53,-86 9 5,123-19-7,-80 9-9,114-11 0,0 2-20,20 1 9,3-2 18,0-1-1,0 0 0,0-1 0,19-2 0,7 1 11,-17 1-7,427-14 44,-393 13 6,-420 30 180,345-28-231,17-2 0,0 1 0,0 1 0,0-1 0,1 0 1,-1 1-1,0 0 0,0 0 0,-3 1 0,5 1 4,2-2-9,4 0-15,-1-1 17,1 0 0,-1 0 0,1 0 1,-1 0-1,1-1 0,-1 1 0,5-2 0,8-1-1,290-6 27,-6-6 50,-289 13-16,-16-3 7,-16-3 2,7 6-55,1-1 0,-1 2 0,-23 0 0,2-1-2,-93-2 2,-178 17 0,274-10-15,-213 24-55,237-23 52,9 1 6,9-2 7,0 0 0,-1-1 0,1 0-1,1-1 1,-1 0 0,0-1 0,0 0 0,13-1 0,3 0 9,457-18 149,-361 14-124,-121 5-23,-27 0 55,-259-5 62,6 10-128,276-5-7,-3-1-4,0 1 1,1 0 0,-1 0 0,0 1-1,1 0 1,-1 0 0,1 0 0,-1 0 0,-8 4-1,14-4 5,0-1 0,0 0 0,0 1 0,0-1-1,0 0 1,0 1 0,0-1 0,0 0-1,0 0 1,0 1 0,0-1 0,0 0 0,0 1-1,0-1 1,0 0 0,0 1 0,0-1 0,1 0-1,-1 0 1,0 1 0,0-1 0,0 0-1,0 0 1,1 1 0,-1-1 0,0 0 0,0 0-1,1 0 1,-1 0 0,0 1 0,0-1 0,1 0-1,-1 0 1,0 0 0,1 0 0,-1 0 0,0 0-1,0 0 1,1 0 0,-1 0 0,1 0-1,15 6-5,-15-6 5,58 14 19,0-2 0,85 5 0,-92-13 7,0-2 1,0-3-1,0-1 1,-1-3-1,88-20 1,-126 19-17,-30 6 8,4 0-11,-71-1 8,-171 6 52,206-3-52,26-1-22,0 0 1,1 1 0,-34 8-1,56-10 8,0 0 0,0 0 0,0 0 0,0 0 0,0 0-1,0 0 1,0 0 0,1 0 0,-1 0 0,0 0 0,0 0 0,0 0 0,0 1 0,0-1 0,0 0 0,0 0-1,0 0 1,0 0 0,0 0 0,1 0 0,-1 0 0,0 0 0,0 0 0,0 0 0,0 0 0,0 0-1,0 1 1,0-1 0,0 0 0,0 0 0,0 0 0,0 0 0,0 0 0,0 0 0,0 0 0,0 0 0,0 1-1,0-1 1,0 0 0,0 0 0,0 0 0,0 0 0,0 0 0,0 0 0,0 0 0,0 0 0,0 0-1,0 1 1,0-1 0,0 0 0,0 0 0,0 0 0,0 0 0,-1 0 0,1 0 0,0 0 0,0 0 0,0 0-1,0 0 1,18 6 21,25 2 37,564 8 325,-533-16-324,-71 0 52,-29 0 85,-830-10-24,672 20-252,151-2 67,26-1 11,21 2 9,17 0 23,0-2 0,0-1 1,1-2-1,-1-1 0,39-1 1,-11 0-3,35 1 83,175-19 0,-248 16-91,-18 0-17,0 0 0,0 1 0,0-1-1,0-1 1,0 1 0,0 0-1,0-1 1,0 1 0,0-1-1,0 0 1,0 0 0,0 0 0,-1 0-1,5-3 1,-6 4-3,-1-1 1,0 1-1,0 0 0,0 0 1,1-1-1,-1 1 0,0 0 0,0 0 1,0 0-1,0-1 0,0 1 1,0 0-1,1-1 0,-1 1 1,0 0-1,0 0 0,0-1 0,0 1 1,0 0-1,0-1 0,0 1 1,0 0-1,0 0 0,0-1 1,0 1-1,0 0 0,-1 0 0,1-1 1,0 1-1,0 0 0,0-1 1,0 1-1,0 0 0,-1 0 1,1 0-1,0-1 0,0 1 0,-1 0 1,-12-7 7,-16 0 12,-51 0-6,-1 3 0,-100 9-1,13 0 26,117 0-54,48-5 6,2 0-14,-6 0 15,-62 5 20,42 0-70,383-5 79,-343-1 23,-20 0 49,-25-2-17,-385 13 2,332-5-97,83-5 6,27 0-27,305-21 94,-289 17 57,-38 4-29,-5 1-6,-21 2 3,-26 3 0,-58-1-1,56 0-32,49-5-52,36-4-18,11-3 64,24-6 70,-69 13-104,0 0-1,0 0 1,0 0-1,0 0 1,-1 0-1,1 0 1,0 0-1,0 0 1,0 0-1,0 0 1,0 0-1,0 0 1,0 0 0,0 0-1,0-1 1,0 1-1,0 0 1,0 0-1,0 0 1,-1 0-1,1 0 1,0 0-1,0 0 1,0 0-1,0 0 1,0 0-1,0-1 1,0 1-1,0 0 1,0 0-1,0 0 1,0 0-1,0 0 1,0 0-1,0 0 1,0 0-1,0 0 1,0-1-1,0 1 1,0 0 0,0 0-1,1 0 1,-1 0-1,0 0 1,0 0-1,0 0 1,-20-4 143,-28 1-47,-324 17-53,370-14-63,37 6 50,26-2 126,269-14 156,-294 8-304,-24 0 186,-26 1 642,-72 6-485,35-5-301,49 0-52,37 0-89,33 0 218,-66 0 106,3 0-262,-9 0 34,3 0 7,-33 0 75,-61 0-12,93 0-67,17 0-170,-11 0 164,106 0 48,-110 0-53,0 0 1,0 0-1,0-1 0,0 1 1,0 0-1,0 0 1,0-1-1,0 1 1,0 0-1,0 0 1,-1-1-1,1 1 1,0 0-1,0 0 1,0 0-1,0-1 1,0 1-1,-1 0 1,1 0-1,0 0 1,0 0-1,0 0 1,-1-1-1,1 1 1,0 0-1,0 0 1,-1 0-1,1 0 1,0 0-1,0 0 1,0 0-1,-1 0 1,1 0-1,0 0 1,0 0-1,-1 0 1,1 0-1,0 0 1,0 0-1,-1 0 1,1 0-1,0 0 1,0 0-1,-1 0 1,1 0-1,-1 0 1,-22 0-2,0 1 1,-1 1 0,1 1-1,0 1 1,0 2 0,-26 8-1,48-14-2,0 0 0,0 1-1,0-1 1,-1 0 0,1 1-1,0-1 1,0 1 0,0 0-1,0-1 1,0 1 0,0 0 0,0-1-1,0 1 1,0 0 0,0 0-1,1 0 1,-1 0 0,0 0-1,1 0 1,-1 0 0,0 0-1,1 0 1,-1 0 0,1 1 0,-1 0-1,1-1 2,1 0-1,-1 0 0,1 0 0,-1 0 1,1 0-1,-1 0 0,1 0 1,-1 0-1,1 0 0,0 0 0,0-1 1,-1 1-1,1 0 0,0 0 1,0-1-1,0 1 0,0-1 1,0 1-1,0-1 0,0 1 0,0-1 1,0 1-1,0-1 0,0 0 1,0 0-1,1 1 0,14 2 33,1 0 0,-1-1 0,1-1 0,0 0 0,-1-1 0,1-1 0,30-5 0,-42 4-28,0 0-1,0 0 1,0 0-1,-1 0 1,1-1-1,-1 0 1,0 0-1,1 0 1,-1 0-1,-1-1 1,1 0 0,-1 0-1,5-5 1,-2 2-5,-2-2-6,1 3 4,-5 5 2,1 0 0,0 1-1,0-1 1,-1 1-1,1-1 1,0 0 0,-1 1-1,1-1 1,-1 0-1,1 0 1,-1 1 0,1-1-1,-1 0 1,1 0-1,-1 0 1,1-1 0,4-6-3,-4 6 7,-9 2 11,-6 0 6,11 1-26,-3 2 1,5-2-10,2 4-94,84-5 76,2 1 6,106-12 0,-89 4-1,56-6 14,-137 10-23,41 1-1,-36 3-8,-46 7 61,-26 0-19,0-2 0,-50 1 1,79-5-23,24 1 0,45-6-65,58-11 1,-52 6 83,73-6-43,106-16-58,-227 28 113,44-5 83,-56 6-90,0 1 0,0 0 0,0 0 0,0-1 0,0 1 0,0 0 0,-1 0 0,1-1 1,0 1-1,0 0 0,0 0 0,0-1 0,0 1 0,0 0 0,-1 0 0,1 0 1,0 0-1,0-1 0,0 1 0,0 0 0,-1 0 0,1 0 0,0 0 0,0-1 0,0 1 1,-1 0-1,1 0 0,0 0 0,0 0 0,-1 0 0,1 0 0,0 0 0,0 0 1,-1 0-1,1 0 0,0 0 0,0 0 0,-1 0 0,1 0 0,0 0 0,0 0 1,-1 0-1,1 0 0,0 0 0,0 0 0,-1 1 0,-12 0 2,0 0 0,1 1 0,-16 5-1,-17 2 18,-32 4 19,39-6-58,-38 2 0,149-13-59,76-13 0,-83 8 73,-11 3 5,1-4 0,-1-1-1,71-25 1,-125 36 3,0-1-1,0 1 1,0 0-1,1-1 1,-1 1 0,0-1-1,0 1 1,0-1-1,0 0 1,0 1-1,0-1 1,-1 0 0,1 0-1,0 1 1,0-1-1,1-2 1,-2 3-1,0-1 1,-1 1 0,1 0-1,0-1 1,0 1-1,0-1 1,-1 1-1,1 0 1,0-1 0,0 1-1,-1 0 1,1-1-1,0 1 1,-1 0-1,1 0 1,0-1-1,-1 1 1,1 0 0,0 0-1,-1 0 1,1-1-1,-1 1 1,1 0-1,0 0 1,-1 0-1,1 0 1,-1 0 0,0 0-1,-40-6 22,-45 11-48,-115 19 0,132-14 25,32-5 26,-9 1 8,-51 13 1,84-14-58,13-3-19,24-3-44,-1 0 74,88-5-7,158-27 0,-168 18 19,-2-10 105,-119 27-84,-1 0 0,-36 9-1,33-5-13,-183 38-22,60-11 7,145-32 8,-9 1-13,1 0 1,1 1 0,-20 8-1,28-10-2,34-2-39,84-14 26,-33 6 41,348-74-76,-410 74 83,-17 4 8,-14 5-1,-89 16 17,-37 7-38,45-5-4,-54 13-50,126-23 41,11-7 7,7-1 0,1 0 0,-1 0 0,1 0 0,-1 0 0,1-1 0,-1 1 0,1 0 1,-1 0-1,1 0 0,-1 0 0,1 0 0,-1 0 0,1 0 0,-1 1 0,1-1 0,-1 0 0,1 0 0,-1 0 0,1 0 1,-1 1-1,1-1 0,-1 0 0,0 0 0,1 1 0,-1-1 0,1 0 0,-1 1 0,0-1 0,1 0 0,-1 1 0,0-1 1,1 1-1,-1-1 0,0 0 0,0 1 0,0-1 0,1 1 0,-1-1 0,0 1 0,0-1 0,0 1 0,0-1 0,0 1 1,0-1-1,0 1 0,0-1 0,0 1 0,0-1 0,0 1 0,0 0 0,0 0 9,1 13 16,5-13-45,-1 0 0,1-1 0,-1 0 0,1 1 0,0-2 0,5 0 0,4 1 0,79-5 69,-93 5-33,-16-1-321,0 0-782,10-8-3215,5 8 4069,0 1 0,-1-1 1,1 0-1,-1 1 1,1-1-1,0 1 0,-1-1 1,0 1-1,1-1 0,-1 1 1,1-1-1,-1 1 1,0 0-1,1-1 0,-1 1 1,0 0-1,1-1 1,-1 1-1,0 0 0,1 0 1,-1 0-1,0-1 1,0 1-1,1 0 0,-1 0 1,0 0-1,1 0 1,-2 1-1,-32-1-4570,24 0 2079,-13 0-1061,4 0 16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1:32.445"/>
    </inkml:context>
    <inkml:brush xml:id="br0">
      <inkml:brushProperty name="width" value="0.05" units="cm"/>
      <inkml:brushProperty name="height" value="0.05" units="cm"/>
      <inkml:brushProperty name="color" value="#008C3A"/>
    </inkml:brush>
  </inkml:definitions>
  <inkml:trace contextRef="#ctx0" brushRef="#br0">990 436 240,'1'-2'134,"0"1"0,1 0 0,-1 0 0,0 0 0,0 0 0,1 0 0,-1 0 0,1 0 0,-1 0 0,1 0 0,-1 0 0,1 1 0,-1-1 0,1 1 0,2-1 1,-3 1 254,-11-5 2777,-43 8-248,-79 13 0,15 0-1481,81-12-1012,-67 17 0,88-15 538,31-5-418,25-4-98,-17 1-261,292-45 516,-232 30-676,-30 6 68,93-30 0,-124 30 435,-39 9 133,-43 11-150,-390 87-155,422-92-291,16-2 388,32-2 254,-8-1-604,-1 0 0,1 0 0,18-6 0,13-2-36,448-99-12,-364 70 14,-125 37 81,-7 0-43,-16 0 13,-24 3-14,-180 37 46,-133 20-49,304-52-61,20-1 281,-46 0 0,96-8-29,0 0-1,29-9 1,-3 1-192,261-45-60,49-11-57,-223 41 17,-104 16 44,-23 5 10,-18 8 13,-131 26 153,7-2-151,-260 59 48,201-48-21,78-23 18,108-14-105,1 0 0,-1-1 0,-22-1 0,14 0 38,31-10 42,147-35-45,-39 13-28,156-37-91,-247 67 72,-26 5 33,-13 5-2,0-2 5,-2 2-11,0-1 0,0-1 0,-17 5 0,-51 12 71,-1-5 0,-151 15 0,146-23-64,-105 0-6,204-11-39,0-1-1,0-1 1,21-6 0,-15 4 0,371-82 21,-385 87 81,-8 3-17,-22 9 34,-42 12 49,-20 1 11,-93 13 0,-52-3 119,146-26-169,85-9-83,1-1 0,0 0 0,-1 0 1,1 1-1,0-1 0,-1 0 0,1 0 0,0 0 0,0 0 0,0 0 0,0 0 0,0-1 0,0 1 0,0 0 0,-1-2 0,2 1-26,-1 1 0,0-1 0,-1 1-1,1-1 1,0 1 0,0-1 0,-1 1 0,1 0-1,-1-1 1,1 1 0,-1 0 0,1 0-1,-1 0 1,0 1 0,1-1 0,-4-1-1,-5 1 13,7 0-20,1 1 0,0-1 1,-1 1-1,1 0 0,0 0 1,-1 0-1,1 0 1,0 0-1,-1 0 0,1 1 1,-3 0-1,4 0-11,11 8-25,-4-7 61,0 0 0,0 0-1,0-1 1,0 0 0,1 0 0,-1-1 0,13 0 0,54-4 31,-69 4-55,479-48 90,-447 43-86,0-1 1,0-2-1,0-1 1,-1-2 0,-1-1-1,58-30 1,-88 40 3,0-1 0,0 0 0,0 0 0,-1 0 0,0 0 0,7-8 0,-10 11-5,1-1-1,-1 0 1,0 1 0,1-1-1,-1 0 1,0 1 0,1-1 0,-1 0-1,0 1 1,0-1 0,1 0-1,-1 0 1,0 1 0,0-1 0,0 0-1,0 0 1,0 1 0,0-1-1,0 0 1,0 0 0,-1 0 0,1 0-2,-1 0 1,0 0 0,0 1 0,1-1 0,-1 0-1,0 0 1,0 1 0,0-1 0,0 1-1,0-1 1,0 1 0,0-1 0,0 1 0,0 0-1,0-1 1,0 1 0,0 0 0,0 0 0,0 0-1,-1 0 1,-214-39 93,-69 6 98,280 33-178,-29-4-18,26 3 6,22 0 25,294-14 249,-176 5-286,-91 9 6,-26 1 30,0 0-1,0-1 0,-1-1 1,17-4-1,-29 5 116,-6-1-20,-14 0 65,-23-2-26,-60 6-58,0 5-1,-122 23 0,175-16-103,38-11-12,-1 1 1,0-2 0,0 1 0,-19 1-1,24-3 28,20-2 24,20-6-13,1 1 0,39-3 0,0 1-23,3-4-11,81-25 0,-132 28 3,-1-1 0,1-1-1,34-21 1,-93 48 30,-1-2 1,-50 15-1,73-25-24,-190 60 97,184-59-67,-1-1 1,1-1 0,-1 0 0,-35 1-1,53-4-30,0-1-1,0 1 1,0 0-1,0 0 1,0 0-1,1 0 1,-1 0-1,0 0 1,0 0-1,0 0 1,0 0-1,0 0 1,0 0-1,0-1 1,0 1-1,0 0 1,0 0-1,0 0 1,0 0-1,0 0 1,0 0-1,0 0 1,0 0-1,0-1 1,0 1-1,0 0 1,0 0-1,0 0 1,0 0-1,0 0 1,0 0-1,0 0 1,0 0-1,0-1 1,0 1-1,0 0 1,0 0-1,0 0 1,0 0-1,-1 0 1,1 0-1,0 0 1,0 0 0,0 0-1,0 0 1,0 0-1,0 0 1,0-1-1,19-8 4,23-8-10,153-63 0,-43 15 12,-144 58-13,-8 6 6,1 1 1,-1-1-1,0 1 0,1-1 1,0 1-1,-1-1 1,1 1-1,-1-1 1,1 1-1,0-1 1,-1 1-1,1 0 1,0-1-1,-1 1 1,1 0-1,0-1 0,0 1 1,-1 0-1,1 0 1,0 0-1,0 0 1,-1 0-1,1 0 1,0 0-1,1 0 1,-7 2-1,0 0 1,1 1-1,-1-1 0,0 1 1,1 0-1,-5 4 1,-3 1-19,-113 56 190,90-56-23,11-3-104,-18 1-42,42-5-1,-9 2-3,8-3-5,4 1 1,0-1 6,1 0-1,-1 0 0,0 0 1,0-1-1,0 1 0,0-1 1,1 1-1,2-3 0,2 2-1,13-2 3,-6 2-7,0-1 1,-1-1-1,1 0 1,-1-1-1,21-8 1,-33 11 54,-28 5 66,-246 51 83,144-27-170,17-2-44,76-17 18,20 0 8,12-5-5,10-6-12,-5 1 1,0 0 0,0 0 1,0 1-1,0-1 1,0 1-1,1 0 0,-1-1 1,0 1-1,4 0 1,16-2-35,-5-2-52,24-9-371,-15-4-3210,-25 17 3485,-1-1 0,1 1 0,0 0 0,-1-1 0,1 1 0,-1-1 0,1 1 0,-1-1 0,0 0 0,1 1 0,-1-1 0,1 1 0,-1-1 0,0 0 0,0 1 0,1-1 0,-1 0 0,0 1 0,0-1 0,0 0 0,0 1 0,0-1 0,0 0 0,0 1 0,0-1 0,0-1 0,-11-12-9981,-3 2-62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1:39.296"/>
    </inkml:context>
    <inkml:brush xml:id="br0">
      <inkml:brushProperty name="width" value="0.05" units="cm"/>
      <inkml:brushProperty name="height" value="0.05" units="cm"/>
      <inkml:brushProperty name="color" value="#008C3A"/>
    </inkml:brush>
  </inkml:definitions>
  <inkml:trace contextRef="#ctx0" brushRef="#br0">727 550 128,'-10'-5'867,"3"5"-590,-1-1 0,1 0 0,-1 0 0,1-1 0,0 0 0,-1 0 0,1-1-1,-9-4 1,15 2 32,0 1 0,0 0 0,1-1-1,-1 1 1,1 0 0,0-1 0,0 1 0,2-7-1,-2-2 1150,4 1-534,1-5 151,-14-32 919,9 48-1947,-1 0 1,0 0-1,1 0 0,-1 0 0,0 0 1,0 0-1,0 0 0,0 1 0,0-1 0,0 0 1,0 1-1,0-1 0,0 0 0,0 1 1,0-1-1,0 1 0,0 0 0,-1-1 1,1 1-1,0 0 0,0 0 0,0 0 1,-1 0-1,1 0 0,0 0 0,0 0 0,0 0 1,-2 1-1,-41 1 441,43-2-485,-55 6 168,-142 20 61,155-19-214,-1 3 1,-56 20-1,-6 14 14,105-43-27,0-1 1,0 0-1,0 1 0,0-1 0,0 1 0,0-1 0,0 1 0,0-1 0,0 1 1,0 0-1,0 0 0,1-1 0,-1 1 0,0 0 0,0 0 0,1 0 0,-1 1 1,1-2 9,0 0 1,0 1 0,0-1-1,0 1 1,1-1 0,-1 1-1,0-1 1,0 0 0,1 1 0,-1-1-1,0 0 1,0 1 0,1-1-1,-1 0 1,0 1 0,1-1-1,-1 0 1,1 0 0,-1 1 0,0-1-1,1 0 1,-1 0 0,1 0-1,-1 0 1,0 1 0,1-1-1,-1 0 1,1 0 0,-1 0 0,1 0-1,-1 0 1,1 0 0,-1 0-1,1 0 1,-1 0 0,0 0-1,1-1 1,-1 1 0,1 0-1,38-2 404,-1-2 0,56-13 0,-55 10-335,22-4-70,0-2 1,-1-3 0,103-41-1,-153 52-3,1 0 1,0-1-1,-1 0 0,0 0 0,-1-1 0,1-1 0,-1 1 0,-1-2 0,1 1 0,8-12 0,-15 17 13,0 0 0,0 1 1,0-1-1,-1 0 0,1 0 0,-1 0 0,0 0 1,0 0-1,0 0 0,1-4 0,-2 6-10,0 0-1,-1 0 0,1-1 1,0 1-1,-1 0 0,1 0 1,0 0-1,-1 0 0,1 0 1,-1 1-1,0-1 0,1 0 1,-1 0-1,0 0 0,1 0 1,-1 1-1,0-1 0,0 0 1,0 1-1,0-1 1,0 0-1,0 1 0,0-1 1,0 1-1,0 0 0,0-1 1,0 1-1,0 0 0,0-1 1,0 1-1,0 0 0,0 0 1,-2 0-1,-12 0 28,1 0 1,0 2 0,-1-1-1,1 2 1,0-1-1,-25 10 1,26-8-30,-283 89 122,264-80-102,30-12-21,-5 0 318,66-30 62,-38 19-384,-1 0 0,36-25 1,-43 28-10,-1 0 1,1 0 0,0 2 0,0-1 0,0 2 0,1 0-1,19-3 1,-10 1 10,37-13 0,-38 11-14,0 1 1,33-6 0,3 0 46,-55 12 139,-6 1-42,-13 1 36,-18 4-59,26-2-88,-20 0 2,27-3 154,-27 0 167,-76 14-102,59-9-206,-46 11 1,-41 16-26,113-26 214,38-12 645,123-29-634,71-23 81,-188 51-302,28-13 88,-52 19-53,8 0 294,-9-2-351,-26 7 93,12-2-66,0 1 0,-20 7 0,21-6-25,-23 6 111,68-24 325,-31 13-431,-1-2-2,-1 2 6,1 1-1,-1-1 1,1 1 0,-1-1 0,0 1 0,1 0-1,-1-1 1,0 1 0,1 0 0,-1 0 0,0-1-1,1 1 1,-1 0 0,0 0 0,0 0 0,1 0-1,-1 0 1,0 0 0,1 0 0,-1 0-1,0 0 1,0 1 0,1-1 0,-1 0 0,0 1-1,-27 4 145,23-4-123,-152 38 113,154-38-98,9 0 1,16-2 33,-13 1-50,18-2 15,-1 0 1,32-8-1,12-2-47,-56 10 14,1-1-1,21-7 1,-13 3 36,-145 25 670,-148 36-696,119-25 99,135-24-46,26-4 93,32-7 97,-38 6-273,137-29 283,-23 5-226,-35 4-5,9 0-32,-80 16 15,-1 0 0,0 0 0,0-1-1,12-8 1,-23 13-19,0 0 1,0 0-1,0 0 0,0 0 0,0 0 0,0 0 1,-1 0-1,1 0 0,0 0 0,0 0 0,0-1 1,0 1-1,0 0 0,0 0 0,0 0 0,0 0 1,0 0-1,0 0 0,0 0 0,0 0 0,0-1 0,0 1 1,0 0-1,0 0 0,0 0 0,0 0 0,0 0 1,0 0-1,0 0 0,0 0 0,0-1 0,0 1 1,1 0-1,-1 0 0,0 0 0,0 0 0,0 0 1,0 0-1,0 0 0,0 0 0,0 0 0,0 0 1,0 0-1,0-1 0,0 1 0,1 0 0,-1 0 1,0 0-1,0 0 0,0 0 0,0 0 0,0 0 1,0 0-1,0 0 0,1 0 0,-1 0 0,0 0 1,0 0-1,0 0 0,0 0 0,-9 1 145,-104 37 33,97-29-162,-4-3 84,15-6-107,10 0-1,0 0 4,-1-1 0,1 0 0,0 0-1,-1 0 1,1-1 0,-1 1 0,1-1 0,-1 0 0,6-4 0,-5 3 1,1 0 1,-1 0 0,0 1 0,1 0 0,5-1-1,-5 2 2,-4 1-6,-1 0-1,0 0 1,0-1 0,0 1-1,0 0 1,0-1-1,1 1 1,-1 0-1,0-1 1,0 1 0,0-1-1,0 0 1,0 1-1,0-1 1,-1 0-1,1 0 1,2-1-1,37-18-18,3 0 0,-93 32 195,35-6-174,14-2-20,24 0 4,-22-4 22,26 0 78,23-10 152,-48 10-199,5-2 185,-16 4 143,4-2-352,1 1-1,-1-1 1,0 1-1,1 0 1,-1 0-1,1 1 1,-1 0-1,1 0 1,-7 3-1,-41 29 22,50-32-36,0 0 0,0-1 0,0 1 0,1 0 0,-1 0 1,0 0-1,1 1 0,0-1 0,-1 0 0,1 0 0,-1 5 1,-10 12-35,12-18 33,-1 0 0,1 0-1,-1 1 1,1-1 0,-1 0-1,1 0 1,0 0 0,0 0-1,0 0 1,-1 0 0,1 1-1,0-1 1,0 0 0,1 0 0,-1 0-1,0 0 1,0 0 0,0 1-1,1-1 1,-1 0 0,1 0-1,-1 0 1,1 0 0,-1 0-1,1 0 1,1 1 0,2 11 4,-3-12 0,-1-1-1,0 0 1,0 1-1,0-1 0,1 0 1,-1 1-1,0-1 0,0 0 1,1 1-1,-1-1 1,0 0-1,0 0 0,1 1 1,-1-1-1,0 0 1,1 0-1,-1 1 0,1-1 1,-1 0-1,0 0 1,1 0-1,-1 0 0,0 0 1,1 0-1,-1 0 0,1 0 1,-1 0-1,0 0 1,1 0-1,-1 0 0,1 0 1,-1 0-1,0 0 1,1 0-1,-1 0 0,1 0 1,-1-1-1,0 1 1,1 0-1,-1 0 0,0 0 1,1-1-1,19-8 118,-3 1-81,-10 4-34,1 0 1,-1 0-1,0 0 0,0-1 0,0 0 0,0 0 0,-1-1 0,6-6 0,-6 1 19,-6 10-24,1 1 0,-1-1 0,1 0 0,-1 1 0,1-1 0,-1 0 0,1 1 0,-1-1 0,1 1 0,-1-1 0,1 1 0,0-1 0,-1 1 0,1-1 0,0 1 0,-1-1 0,1 1 0,1 0 0,59-18-72,-18 8 138,-42 9 320,-1 1-380,-1-1 1,0 1-1,0 0 0,0 0 1,1 0-1,-1 0 0,0 0 1,0 0-1,0 0 0,1 0 1,-1 0-1,0 0 1,0 0-1,0 0 0,0 1 1,1-1-1,-1 0 0,0 0 1,-1 1-1,-15 3 46,-30 1 34,32-3-76,14-2-6,0 1 0,0-1 1,0 0-1,0 0 0,0 1 0,0-1 1,0 0-1,0 0 0,0 0 0,0 0 0,0 0 1,0-1-1,0 1 0,0 0 0,-2-1 1,2 0-5,0 0 1,1 0-1,-1 0 1,0 0-1,1-1 1,-1 1-1,1 0 1,-1 0-1,1-1 1,-1 1-1,1 0 1,0-1-1,0 1 1,-1 0-1,1-1 1,0 1-1,0 0 1,1-1-1,-1-1 1,9-22-99,-9 25 95,1-1 0,0 1 0,0-1 0,0 1 0,0-1 0,0 1 0,0 0 0,0-1 0,0 1 0,0 0 1,0 0-1,0 0 0,0 0 0,0 0 0,0 0 0,2 0 0,-3 0-1,76 0 36,-75 1-42,-1 3 6,0-2 6,1 0 1,-1 0-1,0 0 0,0 0 0,0-1 0,0 1 1,0 0-1,0 0 0,-1 0 0,1 0 0,-1 0 0,1 0 1,-1-1-1,0 1 0,0 0 0,0 0 0,0-1 1,0 1-1,0-1 0,0 1 0,0-1 0,0 1 0,-2 1 1,-7 7 14,9-10-22,0 1-1,0 0 0,0 0 1,0 0-1,0 0 0,1 0 0,-1 0 1,0 0-1,1 0 0,-1 0 1,1 0-1,-2 2 0,30 7-152,-22-3 195,-1 0-34,1-1-1,0 0 0,0 0 0,1-1 0,-1 0 0,11 7 0,-9-9-7,1 0 0,-1-1 0,0 0 0,1 0 0,0 0 0,-1-1 0,1-1 0,0 0 0,-1 0 0,1 0-1,0-1 1,10-3 0,12 1 5,-18 2 2,1-1-1,-1 0 0,1-1 1,15-6-1,-14 4 12,31-14 37,-44 18-49,0 0 1,-1 1 0,1-1-1,-1 0 1,0-1 0,1 1 0,-1 0-1,0 0 1,1 0 0,-1-1-1,0 1 1,0-1 0,0 1 0,0-1-1,-1 1 1,1-1 0,0 0-1,-1 1 1,1-1 0,-1 0 0,1 1-1,-1-4 1,0 4 48,-43 2 12,18 5-68,0 0-1,0 2 1,1 1-1,-36 18 1,-14 4 66,38-16 35,79-53-210,-27 26 87,-13 10 26,-1 0 0,1 0 0,-1 1 0,1-2-1,-1 1 1,0 0 0,0 0 0,0-1 0,-1 1 0,1-1-1,0 1 1,1-5 0,-1 4 1,0 1 0,0-1 1,0 1-1,0 0 0,0-1 0,1 1 0,-1 0 0,5-2 1,11-12 2,-10 8-16,0 0 1,0 1 0,1 0-1,0 0 1,17-9 0,-24 15 4,-2 2-8,-1 0 17,0 1 0,1-1 0,-1 0 0,0 1 0,1-1-1,-1 0 1,0 0 0,0 1 0,0-1 0,0 0 0,0 0 0,0 0-1,0 0 1,-1-1 0,1 1 0,0 0 0,0 0 0,-1-1-1,1 1 1,0-1 0,-1 1 0,-2 0 0,2 0 1,0-1 0,0 1 0,0 1 0,0-1 1,0 0-1,0 0 0,0 1 0,0-1 0,0 1 1,-2 2-1,0 0-6,0 0 1,0 0-1,0-1 1,-1 0-1,1 0 1,-1 0-1,0 0 1,0-1-1,0 1 1,0-1-1,-6 1 1,-27 14-4,-10 7 66,-65 23 0,62-27-29,-63 34 0,88-39-66,19-8 12,11-4 21,5-4 14,1-1 0,-1 0 1,0 0-1,1 0 0,-1-2 0,11-4 0,18-6 15,92-34-81,-102 37 34,176-61-54,-168 57 74,-31 13 6,0-1 0,0 1 0,0 0-1,0 1 1,1-1 0,8 0-1,-14 2-1,1 0-1,0 0 1,-1-1-1,1 1 0,0 0 1,0 0-1,-1 0 1,1 0-1,0-1 1,-1 1-1,1 0 0,0-1 1,-1 1-1,1 0 1,-1-1-1,1 1 1,-1-1-1,1 1 0,-1-1 1,1 1-1,0-2 1,-3-3 83,-10 3 1,-33 4-77,0 3 0,-58 12 0,80-13 4,-7 3 30,-3 0 25,30-7-102,16-4-84,0-1 113,0-2 0,-1 1 0,0-2 1,0 1-1,0-2 0,-1 0 0,14-13 0,-8 7 0,-7 4 4,-9 10-3,0-1 1,1 1-1,-1-1 0,0 1 1,1 0-1,-1 0 1,0 0-1,1 0 1,-1 0-1,1 0 0,0 0 1,-1 0-1,1 0 1,0 1-1,0-1 0,3 0 1,0 0-12,28-6 6,1 2 1,50-1 0,-80 6 9,0-1 0,0 0 0,0 0 1,-1 0-1,1 0 0,0-1 0,5-2 0,13-4 16,-21 8-13,-1-1 1,0-2-4,0 2 57,11-3-99,0-3 22,-1 1 13,-10 6 5,0 0-1,0 0 1,0 0-1,0 0 1,1 0 0,-1 0-1,0 0 1,0 0-1,0 0 1,1 0-1,-1 1 1,0-1-1,0 0 1,0 0-1,0 0 1,0 0-1,1 0 1,-1 0-1,0 1 1,0-1 0,0 0-1,0 0 1,0 0-1,0 0 1,0 1-1,0-1 1,0 0-1,1 0 1,-1 0-1,0 1 1,0-1-1,0 0 1,0 0-1,0 0 1,0 1 0,0-1-1,0 0 1,0 0-1,0 0 1,-1 1-1,1-1 1,0 0-1,0 0 1,0 1-4,-1 0 1,1-1 0,0 1 0,-1 0-1,1-1 1,-1 1 0,1 0-1,-1-1 1,0 1 0,1-1-1,-1 1 1,0-1 0,1 1 0,-1-1-1,0 0 1,1 1 0,-1-1-1,0 0 1,0 0 0,1 1-1,-2-1 1,-8 6-21,7-3 25,0 0 0,1 0 0,-1 1 0,-1-2 0,1 1 0,0 0 0,-1-1 0,1 1 0,-6 1 0,-17 14 10,19-7-5,-3 2 1,10-13-8,-1 0 0,1 1 0,-1-1 0,1 0 0,-1 1 0,1-1 0,-1 0 1,1 1-1,0-1 0,-1 0 0,1 1 0,0-1 0,-1 1 0,1-1 0,0 1 0,0-1 0,-1 1 0,1-1 0,0 1 0,0-1 0,0 1 0,0-1 0,-1 2 0,-1 6 0,2-8 0,0 1 0,-1-1 0,1 1 0,0-1 0,0 0 0,-1 1 0,1-1 0,0 1 0,0-1 1,-1 0-1,1 1 0,0-1 0,-1 0 0,1 1 0,-1-1 0,1 0 0,0 1 0,-1-1 0,1 0 0,-1 0 0,1 0 0,-1 1 0,1-1 0,-1 0 0,1 0 0,-1 0 0,1 0 0,-1 0 0,1 0 0,-1 0 0,0 0 0,1 0-1,0 0 1,0 0 0,0 0 0,0 0 0,-1 0 0,1 0 0,0 0 0,0 0-1,0 0 1,-1 0 0,1 0 0,0 1 0,0-1 0,0 0 0,0 0 0,-1 0-1,1 0 1,0 0 0,0 0 0,0 0 0,0 1 0,0-1 0,0 0-1,-1 0 1,1 0 0,0 0 0,0 1 0,0-1 0,0 0 0,0 0 0,0 0-1,0 0 1,0 1 0,0-1 0,0 0 0,0 0 0,0 0 0,0 1 0,0-1-1,0 0 1,0 0 0,0 0 0,0 0 0,0 1 0,0-1 0,0 0 0,0 0-1,0 0 1,0 0 0,1 1 0,-1-1 0,0 0 0,-1 2 0,-1-1 1,1 0-1,-1 1 1,1-1-1,-1 0 1,1 0-1,-1 0 1,0 0-1,0 0 1,1 0-1,-1 0 0,0-1 1,-3 2-1,-3 1-1,0 0 0,0 0 0,1 1 0,-1 0 0,-7 7 0,-9 4-1,17-13 9,6-2-7,1 1 1,-1-1-1,1 0 1,-1 0-1,1 0 0,-1 0 1,1 0-1,-1 0 1,1 1-1,0-1 0,-1 0 1,1 0-1,-1 1 1,1-1-1,0 0 1,-1 0-1,1 1 0,-1-1 1,1 1-1,0-1 1,0 0-1,-1 1 0,1-1 1,0 1-1,-1 0 1,1-1 0,0 1 0,-1 0 0,1 0-1,-1 0 1,1 0 0,-1-1 0,0 1 0,1 0 0,-1 0 0,0-1 0,0 1 0,1 0 0,-1-1 0,0 1 0,0-1 0,0 1 0,0-1 0,0 0-1,-1 1 1,-29 11 20,8-3 2,-31 14 8,49-22-19,3-1 115,2 0-127,-1 0 0,1 0 0,-1 0 0,1 0 0,0 0 0,-1-1 1,1 1-1,-1 0 0,1 0 0,-1 0 0,1-1 0,0 1 0,-1 0 0,1 0 0,0-1 0,-1 1 1,1 0-1,0-1 0,-1 1 0,1 0 0,0-1 0,0 1 0,-1-1 0,1 1 0,0-1 1,0 1-1,0 0 0,0-1 0,-1 1 0,1-1 0,0 1 0,0-1 0,0 1 0,0-1 0,0 1 1,0 0-1,0-1 0,0 1 0,1-1 0,-1 1 0,0-1 0,6-26-79,-3 15 36,-3 11 41,0 0-1,0-1 1,0 1-1,0 0 1,0 0-1,0-1 1,0 1-1,0 0 1,1 0-1,-1 0 1,0-1-1,1 1 0,-1 0 1,1 0-1,-1 0 1,1 0-1,0 0 1,-1 0-1,2-2 1,-1 2-2,0 0-2,0 0 0,0-1 0,0 1 0,0 0 0,0 0 0,-1-1-1,1 1 1,0-1 0,-1 1 0,1-1 0,-1 1 0,0 0 0,1-1 0,-1 1 0,0-1 0,0 0 0,0 1 0,0-2 0,-19 13 35,-127 72 163,139-78-180,-9 8-53,16-12 39,1 1 0,0 0-1,0-1 1,0 1 0,1-1-1,-1 1 1,0-1 0,0 0-1,0 1 1,0-1-1,0 0 1,0 0 0,0 0-1,1 0 1,-1 0 0,0 0-1,0 0 1,0 0-1,0 0 1,2-1 0,43-2-17,0-2-1,0-2 1,0-1 0,46-17 0,-69 19 37,-2-1 0,1-1 0,27-15 0,-36 19 79,-29 8-17,-21 5 23,-44 17 0,12-4 26,54-17-105,-15 1 15,-23-2 43,52-4-79,-32-1 38,27-4-84,21-3-19,173-50-221,-134 43 287,-45 11-2,-8 3-1,0 1 0,0-1 1,0 1-1,0-1 1,0 1-1,0-1 0,0 1 1,0-1-1,0 1 1,0 0-1,0 0 1,0 0-1,0 0 0,1 0 1,0 0-1,4 4 1,-4 0-5,-2-3-9,-1 0 13,1 0 0,-1 0 1,1 0-1,-1 0 0,1 0 0,-1 0 1,0 0-1,1 0 0,-1 0 0,0-1 1,0 1-1,0 0 0,1-1 1,-1 1-1,0 0 0,0-1 0,0 1 1,0-1-1,0 0 0,0 1 0,0-1 1,0 0-1,0 1 0,-2-1 0,-26 6 53,27-6-52,-101 11 65,53-7-17,-55 11-1,72-11-31,23-3-19,0 0 1,0 0-1,1 1 1,-16 5-1,148-17-174,-48 4 189,-74 6 22,-30 9 20,22-8-42,-73 16 66,-97 25-62,153-35-38,16-5 14,0 0-1,0 1 1,0 0 0,0 0 0,-7 5-1,15-8 6,0 1-1,0-1 1,0 0-1,0 1 1,0-1 0,0 0-1,0 0 1,0 1-1,0-1 1,0 0-1,0 1 1,0-1-1,0 0 1,0 1-1,0-1 1,0 0 0,0 0-1,0 1 1,1-1-1,-1 0 1,0 1-1,0-1 1,0 0-1,0 0 1,1 1-1,-1-1 1,0 0 0,0 0-1,1 0 1,-1 1-1,0-1 1,0 0-1,1 0 1,-1 0-1,0 0 1,0 0-1,1 1 1,-1-1 0,0 0-1,1 0 1,-1 0-1,0 0 1,0 0-1,1 0 1,-1 0-1,0 0 1,1 0-1,-1 0 1,18 6-6,155-22 4,174-31-98,-262 41 101,-83 6-3,-8-1 0,0 1 1,0-1-1,0 1 0,0 0 1,-11 1-1,4 0-225,-56 3-3857,42-5 671,-1 0 0,1 2 1,-42 6-1,26-2-915,-8 0-241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3:32.687"/>
    </inkml:context>
    <inkml:brush xml:id="br0">
      <inkml:brushProperty name="width" value="0.05" units="cm"/>
      <inkml:brushProperty name="height" value="0.05" units="cm"/>
      <inkml:brushProperty name="color" value="#E71224"/>
    </inkml:brush>
  </inkml:definitions>
  <inkml:trace contextRef="#ctx0" brushRef="#br0">613 366 80,'0'0'9898,"-10"-15"-4467,-7-8-3255,-61-132 147,61 125-2234,15 23-33,-1 1-1,-1-1 1,1 1-1,-1-1 1,0 1 0,-1 0-1,1 1 1,-1-1-1,0 1 1,-1 0 0,1 0-1,-1 1 1,0-1-1,-11-5 1,-5-1 240,-12-4 91,-33 4 413,-1 3 1,0 2-1,-83 5 0,150 1-742,2 20-678,10-19 252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1:42.627"/>
    </inkml:context>
    <inkml:brush xml:id="br0">
      <inkml:brushProperty name="width" value="0.05" units="cm"/>
      <inkml:brushProperty name="height" value="0.05" units="cm"/>
      <inkml:brushProperty name="color" value="#008C3A"/>
    </inkml:brush>
  </inkml:definitions>
  <inkml:trace contextRef="#ctx0" brushRef="#br0">608 74 56,'-42'0'1335,"40"0"-738,-32 0 409,7 0-87,45 0 360,59 0-228,-76 0-869,25 0 924,42-5-95,-47 2-31,1 2-1,23 0 1,-63-4 1273,-171 10-734,188-5-1091,1 0-422,0 0 0,0 0 0,0 0 0,0 0 0,1 0 0,-1 0 0,0 0 0,0 0 0,0 0 0,0 0 0,0 0 0,0 0 0,0 0 0,0 0 0,0 0 0,1 0 0,-1 0 0,0 0 0,0 0 0,0 0 0,0 0 0,0 0 0,0 0 0,0 0 0,0 0 0,0 0 0,0 0 0,0 0 0,0 0 0,1 0 0,-1 0 0,0-1 0,0 1 0,0 0 0,0 0 0,0 0 0,0 0 0,0 0 0,0 0 0,0 0 0,0 0 0,0 0 0,0 0 0,0-1 0,0 1 0,0 0 0,0 0 0,0 0 0,0 0 0,0 0 0,0 0 0,0 0 0,0 0 0,0 0 0,0 0 0,0-1 0,0 1 0,0 0 0,16-5 221,16-5 37,-31 9-192,-2 0-52,1 0 0,-1 1 0,0-1 0,0 1 0,0-1 0,0 1 0,0 0 0,1-1 0,-1 1 0,0 0 0,0-1 0,0 1 0,0 0 0,0 0 0,0 0-1,0 0 1,0 0 0,0 0 0,-2 0 0,-29 1 33,23-1-34,-34 0-68,8 5 89,-15 0-46,48-5 12,37 0 2,-21-1-16,-9 0 4,0 1 0,-1 0 0,1 0 0,0 1 0,0-1 0,-1 1 0,10 3 0,134 30 66,-142-33-62,10 3 3,-7-2 22,0-1 1,0 0-1,19 0 0,-20-1-24,-1-1-1,1 0 0,-1-1 0,12-3 1,-16 4-1,32-13 61,-61 9 86,-139 15-50,-8 0-60,119-5-5,126-11 20,82-17 0,-144 21-41,35-2 34,-40 4-45,58 0 24,-51 0-10,-12-2 193,-22-1 151,13 5-326,-23 1 24,31-3-49,2-14 680,48 9-606,-47 5-68,22-4-9,22 2 52,-31 3-18,-14-1 4,-34 0 157,12 1-147,0 0-1,-23 5 1,13-1-64,-1-1 1,-37-2-1,43 9 19,26-10-9,1-1 0,0 1 0,0-1 0,-1 1 0,1-1 0,0 1 0,0-1 0,0 0 0,-1 1 0,1-1 1,0 0-1,0 0 0,0 1 0,0-1 0,0 0 0,0 0 0,0 0 0,0 0 0,-1 0 0,1-1 0,0 1 0,0 0 0,2-1 0,25-3 10,-26 4-6,55-3 47,-43 3-14,0-1-1,0 0 1,26-5 0,-27 0 154,-24 3-10,-39 2 34,35 2-218,-285 17 72,213-11-34,-114 12-41,81-10 32,118-9 32,37-9 30,63-11-67,-73 16-10,1 0-1,-1-2 1,35-13 0,11-2-17,-38 12-12,-31 8 20,12-2 24,-12 6-11,-2-2-4,0-3-1,-1 0-6,9 1-20,-7 1 10,-37 14 40,-32 0 0,61-13-30,7 0 2,7 2-8,-4-2 3,0 0 1,0-1 0,0 1-1,0-1 1,0 0 0,0 0-1,0 0 1,0 0 0,0 0-1,0-1 1,0 1 0,5-3 0,9 0 2,70-7-10,-76 9 25,-13-1 19,-26 1 27,5 5-707,-38 1 0,50-4-1556,1 0 0,-1 1 0,0 0 0,-16 6 0,9-2-2016,1-1 392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1:55.997"/>
    </inkml:context>
    <inkml:brush xml:id="br0">
      <inkml:brushProperty name="width" value="0.05" units="cm"/>
      <inkml:brushProperty name="height" value="0.05" units="cm"/>
      <inkml:brushProperty name="color" value="#008C3A"/>
    </inkml:brush>
  </inkml:definitions>
  <inkml:trace contextRef="#ctx0" brushRef="#br0">114 523 224,'23'14'2316,"-12"-8"-1258,0-1-730,-1 0 0,1-1 0,0 0 0,0 0 0,0-2 0,0 1 0,12 0 0,82 1 599,-90-4-800,0 0 263,-1 0-1,1-2 1,0 1-1,-1-2 1,1 0 0,-1-1-1,0 0 1,15-7-1,-28 10 27,-20 1 981,-28 3-1145,-1 2 1,-59 14 0,68-12-147,7-1-31,-75 17 262,86-22-132,20-1 74,14-1 6,45-2-21,99-19-1,-104 13-243,-12 3-8,75-16 42,-97 21 22,-14 1 1,-13 0-6,-22 1 115,-44 9 0,-3-1-81,-86 11 74,136-17-124,-43 12 0,19-4-23,50-11-28,-1 0 0,1 0 0,-1 0 0,1 1 0,-1-1 0,1 0 0,-1 1 0,1 0 0,-1-1 0,1 1 0,-1 0 0,1-1-1,0 1 1,-1 0 0,1 0 0,0 0 0,0 0 0,0 0 0,0 0 0,0 1 0,0-1 0,0 0 0,0 0 0,0 1-1,1-1 1,-1 1 0,0-1 0,1 0 0,-1 1 0,1-1 0,0 1 0,-1 2 0,27 1 291,208-17 237,-112 4-503,-13-6-15,-46 4-12,-38 7 8,-1-1-1,-1-2 1,1 0 0,-1-2-1,0-1 1,0 0 0,22-14-1,-44 23-7,-1 0 0,1-1-1,-1 1 1,1 0-1,0 0 1,-1-1-1,1 1 1,-1 0-1,1-1 1,-1 1 0,1-1-1,-1 1 1,0-1-1,1 1 1,-1-1-1,0 1 1,1-1 0,-1 1-1,0-1 1,1 1-1,-1-1 1,0 0-1,0 1 1,0-1 0,1 1-1,-1-1 1,0 0-1,0 1 1,0-1-1,0 0 1,0 1 0,0-1-1,0 1 1,-1-1-1,1 0 1,0 1-1,0-1 1,0 1-1,-1-1 1,1 0 0,0 1-1,-1-1 1,0 0 5,0 0 0,0 0 0,0 0 0,0 0 0,0 0 0,-1 0 0,1 0 0,0 0 0,-1 1 0,1-1 0,0 1 0,-1-1 0,1 1 1,-1 0-1,1-1 0,-1 1 0,1 0 0,-3 0 0,-24 2 44,-1 0 1,-28 8 0,-1 0-33,-289 49 69,260-40-52,74-16 34,29-6 18,286-11 48,-96 4-64,-205 10-21,-36 9 67,-268 46 90,293-53-212,0 0-1,0 1 1,0 0-1,-10 5 1,21-8 5,-1 0-1,0 0 1,0 0 0,0 0 0,1 0 0,-1 0 0,0 0 0,0 0-1,0 0 1,0 0 0,1 1 0,-1-1 0,0 0 0,0 0 0,0 0 0,0 0-1,1 0 1,-1 0 0,0 0 0,0 1 0,0-1 0,0 0 0,0 0 0,0 0-1,1 0 1,-1 1 0,0-1 0,0 0 0,0 0 0,0 0 0,0 0 0,0 1-1,0-1 1,0 0 0,0 0 0,0 0 0,0 1 0,0-1 0,0 0 0,0 0-1,0 0 1,0 1 0,0-1 0,0 0 0,0 0 0,0 0 0,0 0 0,0 1-1,0-1 1,-1 0 0,1 0 0,0 0 0,0 0 0,0 1 0,0-1 0,0 0-1,0 0 1,-1 0 0,1 0 0,0 0 0,0 0 0,-1 1 0,15 1 68,176-12 49,-112 4-91,52-8-28,-71 2-10,-46 8 23,-40 7 20,-129 11 56,75-7-84,-81 9 0,149-14 0,-37 2 16,44-4-15,0 1 0,-1 0 0,1 0 1,0 1-1,-7 2 0,-9 1-29,20-5 10,4 0-10,55 1 24,-17 0 2,0-2 1,63-9-1,-84 9-7,0-2-11,-14 2 8,-3 1 21,-4 1-11,1-1-1,-1 1 1,1 0 0,-1-1 0,1 1-1,-1-1 1,0 0 0,1 1-1,-1-1 1,1 0 0,-1 0-1,0 0 1,-2 0 0,3 0-1,-22 1 9,1 1 0,-35 8 0,-7 1-8,39-8 2,-44 5 34,-76 20-1,137-26-32,1 0-6,0-1 1,1 1-1,-1 1 1,1-1-1,-8 5 0,14-6 9,3-1 7,116-6 78,191-32-1,-219 16-77,18-4-7,-216 44 68,-174 7 0,151-15-83,129-10 29,28-5 42,75-5 30,-39 4-81,-17-2-2,-29 4 3,-1 1 1,25-1-1,-40 5-11,0-1-1,-1 0 1,1 0 0,0 0-1,0-1 1,-1 1 0,1 0-1,0 0 1,0 0 0,-1 0-1,1-1 1,0 1-1,-1 0 1,1-1 0,0 1-1,-1-1 1,1 1 0,1-1-1,-3 0 0,1 1 1,0-1-1,0 1 0,-1 0 0,1-1 0,0 1 1,0 0-1,-1-1 0,1 1 0,0 0 1,-1-1-1,1 1 0,-1 0 0,1 0 0,0-1 1,-1 1-1,1 0 0,-1 0 0,1 0 0,0 0 1,-1 0-1,1 0 0,-1-1 0,1 1 0,-1 0 1,1 0-1,-1 0 0,1 1 0,-1-1 0,1 0 1,0 0-1,-1 0 0,1 0 0,-1 0 0,0 1 1,-70-2 65,0 4 0,-91 14 1,112-13-84,39-4 9,0 1 0,0 0-1,-19 4 1,23-2 3,6-2 87,28-5 100,121-12-21,-35 7-156,-70 3-1,18-1-2,102-25 0,-162 32-3,-1 0 0,0 0 0,0 0-1,1 0 1,-1 0 0,0 0 0,1 0 0,-1 0-1,0-1 1,0 1 0,1 0 0,-1 0-1,0 0 1,0 0 0,1 0 0,-1 0 0,0-1-1,0 1 1,1 0 0,-1 0 0,0 0 0,0-1-1,0 1 1,0 0 0,1 0 0,-1-1-1,0 1 1,0 0 0,0 0 0,0-1 0,0 1-1,0 0 1,0 0 0,0-1 0,-8-6 19,-20-3-4,-15 7-13,-1 3-1,1 1 1,-68 11-1,70-7 4,26-3 0,-1 1-1,-20 6 1,24-5-7,-10-1 1,12-1 42,24-2 60,6-1-24,0-1 0,33-8 0,12-2-33,-40 8-40,0 0 0,-1-2-1,0-1 1,0-1 0,0-1 0,37-20-1,-60 28-2,-1 1-1,1 0 0,-1-1 0,1 1 0,-1 0 0,1-1 0,0 1 0,-1-1 0,1 1 0,-1-1 0,0 1 0,1-1 0,-1 1 0,1-1 0,-1 1 0,0-1 1,1 1-1,-1-1 0,0 0 0,0 1 0,0-1 0,1 0 0,-1 1 0,0-1 0,0 0 0,0 1 0,0-1 0,0 0 0,0 1 0,0-1 0,0 0 0,0 1 1,-1-2-1,1 1 2,-1 0 0,0 0 0,1 0 1,-1 0-1,0 1 0,1-1 0,-1 0 0,0 0 1,0 1-1,0-1 0,1 0 0,-1 1 1,0-1-1,0 1 0,0-1 0,0 1 1,0-1-1,0 1 0,0 0 0,-2-1 1,-44-4 35,1 1 0,-85 5 0,45 1 29,86-1-57,0-1-1,-1 0 1,1 0 0,0 0-1,-1 0 1,1 0-1,-1 0 1,1 0 0,0 0-1,-1 0 1,1 0 0,0 0-1,-1 0 1,1 0 0,0 0-1,-1-1 1,1 1 0,0 0-1,-1 0 1,1 0 0,0 0-1,-1-1 1,1 1 0,0 0-1,0 0 1,-1-1 0,1 1-1,0 0 1,0 0 0,-1-1-1,1 1 1,0 0 0,0-1-1,0 1 1,7-11 201,21-7-101,206-45-56,-230 63-51,-11 5 7,-25 12 17,14-7-15,16-10-4,1 0 0,0 1 0,0-1 0,0 0 0,0 0-1,-1-1 1,1 1 0,0 0 0,0 0 0,0-1 0,0 1 0,0 0 0,-1-1 0,1 1 0,0-1 0,0 1 0,0-1 0,0 0 0,0 0 0,0 1 0,1-1 0,-1 0 0,0 0 0,0 0 0,0 0 0,1 0 0,-2-1 0,-9-8 2,11 9-11,-1 0-1,1 0 1,-1 1-1,1-1 0,-1 0 1,1 0-1,0 0 0,0 0 1,-1 0-1,1 0 1,0 0-1,0 0 0,0 0 1,0 0-1,0 0 0,0 1 1,0-1-1,0 0 1,0 0-1,1 0 0,-1 0 1,0 0-1,1-1 0,7-18-37,27-24-13,-34 35 36,-1 8 16,0 1 0,0 0 1,0 0-1,0 0 0,0 0 1,0-1-1,0 1 0,0 0 1,0 0-1,0-1 0,0 1 0,0 0 1,0 0-1,0 0 0,0-1 1,0 1-1,0 0 0,0 0 1,0 0-1,0-1 0,0 1 1,0 0-1,0 0 0,0 0 0,1 0 1,-1-1-1,0 1 0,0 0 1,0 0-1,0 0 0,0 0 1,1 0-1,-1 0 0,0-1 1,0 1-1,0 0 0,1 0 0,-1 0 1,0 0-1,0 0 0,0 0 1,1 0-1,-1 0 0,0 0 1,0 0-1,0 0 0,1 0 1,-1 0-1,0 0 0,0 0 0,0 0 1,1 0-1,-1 0 0,0 0 1,0 0-1,0 0 0,1 0 1,-1 1-1,0-1 0,0 0 0,2 0 33,-4-1-28,1 0 0,-1 0 0,0 0 0,1 0 1,-1 0-1,0 1 0,0-1 0,1 1 0,-1-1 0,0 1 1,0 0-1,0-1 0,0 1 0,-3 0 0,-9-2-1,-7-1 8,17 3-10,-1 0 0,1-1 1,-1 0-1,1 0 0,0 0 0,-1-1 1,-6-2-1,-16-1-4,24 5 2,0 0-1,0-1 0,-1 1 0,1-1 1,0 1-1,0-1 0,-5-2 0,7-1 5,1 3-6,0 0 0,0 1-1,0-1 1,0 0-1,0 0 1,0 1 0,0-1-1,0 0 1,0 0-1,0 1 1,1-1 0,-1 0-1,0 1 1,0-1-1,1 0 1,-1 1 0,1-1-1,-1 0 1,0 1-1,1-1 1,-1 1-1,1-1 1,0 1 0,-1-1-1,1 1 1,-1-1-1,1 1 1,0-1 0,-1 1-1,1 0 1,0 0-1,-1-1 1,1 1 0,0 0-1,0 0 1,-1 0-1,1-1 1,0 1 0,0 0-1,-1 0 1,1 0-1,0 1 1,0-1 0,-1 0-1,2 0 1,2 0 12,74 6 34,77 19 11,-141-21-62,8 5 0,-178-24 452,44-8-462,105 24 14,1-1-2,-15-11-1,18 12-17,6 5 7,-3-6 15,0 0 0,0 0-1,0 0 1,0 0 0,0 1 0,0-1-1,0 0 1,0 0 0,0 0 0,0 0-1,0 1 1,0-1 0,0 0 0,0 0-1,0 0 1,0 0 0,1 1 0,-1-1-1,0 0 1,0 0 0,0 0 0,0 0-1,0 0 1,0 0 0,0 1 0,1-1 0,-1 0-1,0 0 1,0 0 0,0 0 0,0 0-1,0 0 1,1 0 0,-1 0 0,0 0-1,0 0 1,0 0 0,0 0 0,1 1-1,-1-1 1,0 0 0,0 0 0,0 0-1,0-1 1,1 1 0,-1 0 0,0 0-1,0 0 1,0 0 0,0 0 0,0 0-1,1 0 1,-1 0 0,0 0 0,0 0-1,0 0 1,0 0 0,0 0 0,1-1-1,-1 1 1,0 1 2,1 0-1,0 0 1,-1-1-1,1 1 0,0 0 1,-1-1-1,1 1 1,0 0-1,0-1 1,-1 1-1,1-1 1,0 1-1,0-1 1,0 1-1,0-1 0,0 0 1,0 0-1,0 1 1,0-1-1,0 0 1,0 0-1,1 0 1,37 5 40,-21-3-23,60 14 45,-74-14-62,0-1 0,0 1 0,0 0 0,0 0 0,-1 0 0,1 1 0,-1 0-1,1-1 1,-1 1 0,4 4 0,2 2 25,-7-8-21,0 1-4,-1-1 1,0 0-1,1 0 0,-1 1 0,0-1 1,0 1-1,0-1 0,0 1 0,0-1 1,0 1-1,0 0 0,-1-1 0,1 1 1,-1 0-1,1-1 0,-1 1 1,0 0-1,1 0 0,-1 0 0,0-1 1,0 1-1,0 0 0,0 0 0,-1 3 1,2-1 5,5-3-8,-5 2-7,-1-2 15,-52-19 40,36 13-58,11 5 9,1-2 0,-1 1 0,1 0-1,-1-1 1,1 0 0,-7-3 0,10 4-3,0-1 1,-1 1-1,1 0 1,0-1-1,0 1 1,0 0-1,0-1 1,0 0-1,0 1 1,0-1-1,0 1 1,1-1 0,-1 0-1,1 0 1,-1 1-1,1-1 1,0 0-1,0 0 1,0 1-1,-1-1 1,2-2-1,-2 3 2,1 1 1,0-1-1,0 1 0,0-1 0,0 1 0,0-1 0,0 0 0,0 1 0,0-1 1,0 1-1,0-1 0,0 0 0,0 1 0,0-1 0,0 1 0,0-1 0,0 1 1,1-1-1,-1 0 0,0 1 0,0-1 0,1 1 0,-1-1 0,0 1 1,1-1-1,-1 1 0,1 0 0,-1-1 0,1 1 0,-1-1 0,0 1 0,1 0 1,0-1-1,-1 1 0,1 0 0,-1 0 0,1-1 0,-1 1 0,1 0 0,-1 0 1,1 0-1,0 0 0,-1 0 0,1 0 0,-1 0 0,1 0 0,0 0 0,-1 0 1,1 0-1,-1 0 0,1 0 0,-1 0 0,1 1 0,0-1 0,0 1 1,35 23-3,-20-12 46,10 3-14,-8-4-29,0-1 0,21 8 0,-33-16 0,1 1 0,-1 0 0,0 0 1,0 0-1,0 0 0,0 1 0,-1 0 0,1 0 0,-1 1 0,5 5 1,5 10 1,-14-16 0,1-1 1,1 0-1,-1 0 0,0 0 1,1 0-1,-1 0 0,1 0 1,0-1-1,0 0 0,3 3 1,-3-4 1,0 1 0,0-1 1,-1 1-1,1 0 0,-1 0 1,1 0-1,-1 0 0,0 0 1,1 1-1,-1-1 0,0 1 1,-1-1-1,1 1 0,0 0 1,-1 0-1,1-1 0,-1 1 1,0 0-1,0 0 0,0 0 1,-1 1-1,1-1 0,0 4 1,-2-5-3,0-1 1,0 0-1,0 0 1,0 0-1,0 0 1,0 0-1,0 0 1,0-1-1,0 1 1,-1 0-1,1-1 1,0 1-1,0 0 1,-1-1-1,1 1 1,0-1-1,-1 0 1,1 1-1,0-1 1,-1 0-1,1 0 1,-2 0-1,-2 1 7,3 0-3,0 0-1,-1-1 1,1 1-1,0-1 0,-1 1 1,1-1-1,0 0 1,-1 1-1,1-1 1,-1-1-1,1 1 0,-1 0 1,1 0-1,0-1 1,-1 0-1,1 1 1,0-1-1,-1 0 0,1 0 1,0 0-1,0 0 1,0-1-1,0 1 1,-3-4-1,-13-15 36,-18-23-31,32 36-6,0 0 0,1 0 0,0 0 0,0 0-1,0 0 1,1-1 0,0 1 0,-1-10-1,-3-12 4,0 3-12,5 20 4,0 0-1,0 0 1,-1 1 0,0-1-1,0 1 1,-4-7-1,5 9 3,0 0 0,-1-1 0,0 1 0,1 1 0,-1-1 0,0 0 0,-1 0 0,1 1 0,0-1 0,-1 1 0,0 0 0,1 0 0,-1 0 0,0 0 0,0 0-1,0 0 1,0 1 0,0 0 0,-1-1 0,1 1 0,0 0 0,-1 1 0,-4-2 0,-53-7 16,51 5-18,9 0-9,2 4 10,-1 0 0,0-1 0,0 1-1,0-1 1,0 1 0,0 0 0,0-1 0,0 1-1,0 0 1,0-1 0,0 1 0,-1 0 0,1-1-1,0 1 1,0 0 0,0-1 0,0 1 0,0 0-1,-1-1 1,1 1 0,0 0 0,0-1 0,-1 1-1,1 0 1,0 0 0,0-1 0,-1 1 0,1 0-1,0 0 1,-1 0 0,1-1 0,0 1-1,-1 0 1,1 0 0,0 0 0,-1 0 0,-44-1-29,26-4 53,13 4-16,5-2-7,1 2-4,0 0 8,1-2-3,5 2 0,-4 1 11,22-9-56,-22 8 58,-1 2-7,-1-1-6,0 0-1,0 0 0,0 0 0,1 0 1,-1 0-1,0 0 0,0 0 0,0 0 0,1 0 1,-1 0-1,0 0 0,0 0 0,1 0 1,-1 0-1,0 0 0,0 0 0,1 0 1,-1 0-1,0 0 0,0 0 0,0 0 0,1 0 1,-1-1-1,0 1 0,0 0 0,0 0 1,1 0-1,-1 0 0,0 0 0,0-1 1,0 1-1,0 0 0,0 0 0,1 0 0,-1-1 1,0 1-1,0 0 0,0 0 0,0 0 1,0-1-1,0 1 0,0 0 0,0 0 1,0-1-1,0 1 0,0 0 0,0-1 1,0 0 0,0 1 0,-1-1 0,1 0 0,0 1 1,-1-1-1,1 0 0,-1 1 0,1-1 0,-1 1 0,1-1 0,-1 1 0,1-1 0,-1 1 0,1-1 0,-1 1 0,0-1 0,1 1 0,-1 0 0,0 0 0,1-1 0,-1 1 0,-1 0 0,-26-9 28,17 6-27,8 2 3,-1-1-1,0 1 0,1-1 1,-1 0-1,1 0 0,0-1 1,0 1-1,0-1 1,0 1-1,0-1 0,0 0 1,-3-5-1,1 2-6,-4-23-6,-3 12 10,10 14-2,0 0 1,0 0 0,0 0 0,0 1 0,0-1 0,-1 1 0,1-1-1,-5-2 1,6 5 0,0-1-1,0 1 0,1 0 1,-1 0-1,0-1 0,1 1 1,-1-1-1,0 1 0,1-1 1,-1 1-1,1-1 0,-1 1 1,0-1-1,1 1 0,0-1 1,-1 0-1,1 1 0,-1-1 1,1 0-1,-1-1 0,-2-2 0,-8-5 6,-13-9 11,24 16-18,-1 1-1,1-1 1,-1 0 0,1 1 0,0-1 0,0 0 0,0 1 0,0-1 0,0 0 0,0 0 0,1 1-1,-1-1 1,1-1 0,-1 3 2,37-7 37,-28 5-32,-1 0-1,0 0 1,1 1-1,13 0 0,-21-1-2,-1 0 0,18 1-2,129 6 31,-112 5-96,33 15 87,-66-14-31,-3-4 10,0-4 1,0 1 0,0 0 0,0-1 0,-1 1 0,1-1 0,-1 0 0,0 1 0,0-1 0,0 0 0,-4 4 0,-9 16-22,5-3-14,8-17 30,0 0 1,0 1-1,1-1 0,-1 1 1,1 0-1,0 0 1,0-1-1,0 1 1,0 0-1,0 8 0,5-4 3,-3-7 0,-1-1 0,1 1 1,-1 0-1,0-1 1,1 1-1,-1 0 1,1-1-1,-1 1 0,0 0 1,1-1-1,-1 1 1,0 0-1,0-1 0,0 1 1,0 0-1,0 0 1,0-1-1,0 1 1,0 0-1,0 1 0,2 0 7,3 1 2,-5-3 35,-1-1-38,0 1-1,0-1 1,0 1 0,0-1 0,0 1-1,1-1 1,-1 0 0,0 0 0,0 1-1,0-1 1,1 0 0,-1 0 0,1 0-1,-1 0 1,0 0 0,1 0 0,-1 0-1,1 0 1,0 0 0,-1 0 0,1 0-1,0 0 1,0 0 0,0 0 0,-1 0-1,1-2 1,-36-21 138,36 24-148,-4-1-2,1 0 0,-1-1 0,1 1 0,0-1 0,-1 0 0,1 0 1,0 0-1,-4-4 0,-17-13-16,17 14 20,7 5 2,-1 0 1,0 0-1,1-1 0,-1 1 1,1 0-1,-1 0 0,0-1 1,1 1-1,-1-1 0,1 1 1,-1 0-1,1-1 0,-1 1 1,1-1-1,0 1 0,-1-1 1,1 0-1,0 1 0,-1-1 0,1 1 1,0-1-1,-1 1 0,1-1 1,0 0-1,0 1 0,0-1 1,0-1-1,0 1 11,8-4-110,-1 5 100,0 0 0,-1 0 0,1 0 0,-1 1 0,1 0-1,-1 1 1,1-1 0,-1 1 0,0 0 0,1 1 0,-1-1 0,0 1 0,-1 0 0,1 1-1,0 0 1,-1 0 0,9 8 0,-16-8 4,0-1 0,-1 1 0,1-1 0,-1 0 0,0 0 0,0 0 0,0 0 0,0 0-1,-4 2 1,4-4 12,1 0 0,-1 0 0,1 0-1,-1-1 1,0 1 0,1 0-1,-1-1 1,0 0 0,1 0-1,-1 0 1,0 0 0,1 0 0,-1 0-1,0-1 1,1 1 0,-1-1-1,1 0 1,-4-1 0,5 2 23,-2-4 18,3 4-56,-1 0 0,1-1 0,0 1 0,-1 0 0,1 0 0,0 0 0,0 0 0,-1 0 0,1 0 0,0 0 0,0 0 0,0 0 0,-1-1 0,1 1 0,0 0 0,0 0 0,0 0 0,-1-1 0,1 1 0,0 0-1,0 0 1,0 0 0,0-1 0,-1 1 0,1 0 0,0 0 0,0-1 0,0 1 0,0 0 0,0 0 0,0-1 0,0 1 0,0 0 0,0 0 0,0-1 0,0 1 0,0 0 0,0 0 0,0-1 0,0 1 0,0 0 0,0-1 0,0 1 0,0 0 0,0 0 0,1 0 0,-1-1 0,0 1 0,0 0 0,0 0 0,0-1 0,1 1 0,5-7 20,0 0 1,1 1 0,-1-1 0,2 1 0,-1 1 0,11-7 0,-14 10-24,1 0 0,-1 0 1,1 1-1,0-1 1,0 1-1,-1 0 1,1 0-1,0 1 1,0-1-1,0 1 1,0 0-1,0 1 1,0-1-1,7 2 1,-5 0 4,-5-1-3,0-1 0,0 0 0,0 1 0,-1-1 0,1 1 0,0 0 0,-1 0 0,1-1 0,-1 1 0,1 0 0,2 2 0,-3-1 0,0 0 1,-1 0 0,1 0-1,0 0 1,-1 0-1,1 0 1,-1 0 0,0 0-1,0 0 1,0 0 0,0 0-1,0 3 1,0-3-4,0 0 0,1 0 1,-1 0-1,0 0 0,1 0 0,-1-1 0,1 1 1,0 0-1,0 0 0,0-1 0,2 4 1,-2-3-4,0-1 1,0 1 0,0-1 0,0 1 0,-1 0 0,1 0 0,-1-1 0,1 1 0,-1 0-1,1 0 1,-1 3 0,8 8-2,-8-13 8,0 1 1,1-1 0,-1 0-1,0 1 1,1-1 0,-1 1 0,0-1-1,0 1 1,1 0 0,-1-1-1,0 1 1,0-1 0,0 1 0,0-1-1,0 1 1,0-1 0,0 1-1,0 0 1,0-1 0,0 1 0,0-1-1,0 1 1,0-1 0,-1 1-1,1-1 1,0 1 0,0-1 0,-1 1-1,2 0 13,-1-1-13,0 0 0,1 0 0,-1 0-1,0 0 1,0 0 0,0 0 0,1 0 0,-1 0-1,0 0 1,0 0 0,1 0 0,-1 0-1,0 0 1,0 0 0,0 0 0,1 0 0,-1 0-1,0 0 1,0 0 0,0 0 0,1 0 0,-1 0-1,0 0 1,0 0 0,0-1 0,1 1 0,-1 0-1,0 0 1,0 0 0,0 0 0,0-1 0,1 1-1,-1 0 1,0 0 0,0 0 0,0 0-1,0-1 1,0 1 0,0 0 0,0 0 0,1 0-1,-1-1 1,0 1 0,0 0 0,0-1 0,0 1 4,10-4 26,-10 3-33,1 1-1,-1-1 1,1 1-1,-1 0 1,1 0-1,0-1 1,-1 1-1,1 0 1,-1 0-1,1 0 1,0 0-1,-1 0 0,1-1 1,0 1-1,-1 0 1,1 1-1,-1-1 1,1 0-1,0 0 1,-1 0-1,1 0 1,0 0-1,-1 1 1,1-1-1,-1 0 1,1 0-1,-1 1 1,1-1-1,-1 0 1,2 1-1,5 3-20,35 0 75,10-2-27,-32 0-21,1-1 0,0-1 0,0-1 0,35-7 0,-55 8-6,10-3 47,-14 4 63,-24 6 85,-33 3-97,54-8-90,1 0 0,-1-1 0,1 0 0,-1 0 0,1 0 0,-12 0 0,16-1-2,0 0 21,-33 5 102,33-5-120,-8-6 70,9 6-77,1-1 1,-1 1 0,0-1-1,0 1 1,1-1-1,-1 1 1,0 0 0,1-1-1,-1 1 1,1-1-1,-1 1 1,0 0 0,1-1-1,-1 1 1,1 0-1,-1 0 1,1-1 0,-1 1-1,1 0 1,-1 0-1,1 0 1,-1 0 0,1 0-1,-1-1 1,1 1-1,-1 0 1,2 0 0,18-1 58,-18 1-51,-1 0-2,1 1-7,0-1 0,-1 1 1,1 0-1,0 0 0,-1-1 0,1 1 0,-1 0 0,0 0 1,1 1-1,-1-1 0,0 0 0,1 0 0,-1 1 0,0-1 0,0 0 1,1 3-1,-3-3 5,1 0 0,-1 0 0,0 0 0,0 0 0,0 0 0,0 0 0,0 0 0,0 0 0,0 0 0,0-1 0,0 1 0,0 0 0,0-1 0,-1 1 0,1-1 0,0 1 0,0-1 0,-1 0 0,1 1 0,0-1 0,-1 0 0,-2 0 0,-36 4 124,-118-4-14,106-15-91,52 15-28,-16-5 22,15 5-20,1 0 1,0 0 0,-1 0 0,1 0-1,-1 0 1,1 0 0,0 0 0,-1-1-1,1 1 1,0 0 0,-1 0 0,1 0-1,0 0 1,-1 0 0,1-1 0,0 1-1,-1 0 1,1 0 0,0-1 0,-1 1-1,1 0 1,0 0 0,0-1 0,0 1-1,-1 0 1,1-1 0,0 1 0,0 0-1,0-1 1,0 1 0,-1 0 0,1-1-1,0 1 1,0-1 0,0 1 0,0-1 0,28 1-63,22-1 52,-21 0 5,1 1 0,49 6-1,-61-3-6,-4-1 84,-29-1-15,-117 8 16,-4 1-66,96-7-8,37-2 0,5-1-3,22 1-15,210 9 22,-197-8-7,-23-1 5,0-1 0,28-2 0,60-4 105,-137 16-88,27-8-16,7 0 0,-15-1-2,15-1-4,10 5 126,-10 8-196,1-8 72,0 0 1,0 0 0,0 0-1,0-1 1,1 1 0,0 0-1,0 0 1,0 0 0,3 7-1,3 5 53,3 4-2,-10-21-42,0-1 0,-1 1 0,1 0 0,-1 0 0,1-1-1,0 1 1,-1 0 0,1 0 0,-1 0 0,1 0 0,-1 0-1,1 0 1,-1-1 0,1 1 0,-1 0 0,1 0 0,0 0 0,-1 0-1,1 1 1,-1-1 0,1 0 0,-1 0 0,1 0 0,-1 0 0,1 0-1,0 0 1,-1 1 0,1-1 0,-1 0 0,1 0 0,0 1 0,-1-1-1,1 0 1,0 1 0,-1-1 0,1 0 0,0 1 0,-1-1-1,1 0 1,0 1 0,0-1 0,0 1 0,-1-1 0,1 1 0,0-1-1,0 0 1,0 1 0,0-1 0,0 1 0,0-1 0,0 1 0,0-1-1,0 1 1,0-1 0,0 1 0,0-1 0,0 0 0,0 1-1,0-1 1,0 1 0,1-1 0,-1 1 0,0-1 0,0 0 0,0 1-1,1-1 1,-1 1 0,1-1 0,-55-20 192,2-24-162,49 42-43,1-1 0,-1 1 0,0-1 1,1 1-1,0-1 0,-1 0 0,1 0 0,0-1 0,-2-4 0,4 7-2,0 1 8,0-1 1,0 1 0,0 0 0,0 0-1,0-1 1,1 1 0,-1 0-1,0 0 1,0-1 0,0 1 0,0 0-1,0 0 1,1 0 0,-1-1-1,0 1 1,0 0 0,0 0 0,1 0-1,-1 0 1,0-1 0,0 1 0,0 0-1,1 0 1,-1 0 0,0 0-1,0 0 1,1 0 0,-1 0 0,0 0-1,0-1 1,1 1 0,-1 0-1,0 0 1,1 0 0,-1 0 0,0 0-1,0 1 1,1-1 0,-1 0 0,0 0-1,0 0 1,1 0 0,-1 0-1,0 0 1,0 0 0,1 0 0,-1 1-1,0-1 1,31 10-13,-28-10 15,0 0 0,1 1 0,-1 0-1,0 0 1,0 0 0,0 0-1,1 0 1,-1 1 0,0-1 0,-1 1-1,1 0 1,0 0 0,0 0 0,-1 0-1,1 0 1,2 4 0,5 5 7,-9-11-8,0 1 1,-1-1-1,1 0 0,-1 1 1,1-1-1,-1 1 0,1-1 1,-1 1-1,1 0 0,-1-1 1,0 1-1,1-1 0,-1 1 1,1 0-1,-1-1 0,0 1 1,0 0-1,0-1 0,1 1 1,-1 0-1,0-1 0,0 2 1,0-1-1,0 0 1,1 0-1,-1 0 1,0-1-1,0 1 1,1 0-1,-1 0 1,1 0-1,-1 0 1,1 0-1,-1-1 1,1 1-1,0 0 1,-1 0-1,1-1 1,1 1-1,-2 0 0,1 0 0,0-1 0,-1 1 0,1 0 0,0 0 0,-1 0 1,1-1-1,-1 1 0,1 0 0,-1 0 0,1 0 0,-1 0 0,0 0 0,1 0 0,-1 0 0,0 1 0,0-2 0,0 1 1,0-1-1,0 1 1,0-1-1,0 1 0,0-1 1,1 1-1,-1-1 1,0 0-1,0 1 0,0-1 1,0 1-1,1-1 1,-1 1-1,0-1 0,0 0 1,1 1-1,-1-1 1,0 0-1,1 1 0,-1-1 1,0 0-1,1 1 1,-1-1-1,0 0 0,1 0 1,-1 1-1,1-1 1,0 0-1,0 0 1,-1 1 0,1-1 1,-1 0-1,1 1 0,-1-1 0,1 0 0,0 1 0,-1-1 1,1 1-1,-1-1 0,0 1 0,1-1 0,-1 1 0,1-1 0,-1 1 1,0 0-1,1-1 0,-1 1 0,0-1 0,0 1 0,0 0 1,1-1-1,-1 1 0,0 0 0,0-1 0,0 1 0,0 0 1,0-1-1,0 1 0,0 0 0,0 0 62,-6-1-53,0-1 0,1 0 0,-1 0 0,1 0 0,-1-1 1,1 0-1,0 0 0,0 0 0,0-1 0,0 0 0,0 0 0,0 0 0,1 0 1,-9-8-1,11 6-22,0-1 0,1 1 1,-1-1-1,1 1 1,-1-11-1,2 14 2,9 23 16,0 16-4,-7-34-1,1 1 1,0-1-1,0 0 1,0 0-1,0 0 0,1 0 1,-1 0-1,1-1 1,0 0-1,6 4 1,-9-6-2,2 2 0,2 1 4,-1-1-1,1 1 1,0-1-1,-1 0 1,1 0-1,9 1 1,-9-1 29,-6-1 44,-15-4 29,-4-5-64,17 7-40,-1 0-1,1-1 1,-1 1-1,1-1 0,0 0 1,-1 1-1,-2-4 0,-9-8-2,-31-29-67,4-2 19,32 36 0,9 20-37,2 3 114,0-10-26,1-1-1,0 1 1,0 0 0,0-1-1,1 0 1,-1 0 0,1 0-1,0 0 1,0 0 0,6 5-1,-7-6-2,3 1 2,-1-1 0,0 1 0,1-1 0,-1 0 0,1 0 0,0 0 0,0-1 1,0 1-1,0-1 0,8 1 0,23 12 58,-3-4 9,-31-8-61,-2-2 33,-6-1-37,0-1 1,0 0-1,0 0 0,0 0 1,1 0-1,-1-1 1,-6-3-1,-22-6 11,8-1-74,26 10 41,10 10-15,-5-4 28,0 0-1,0 0 1,0-1 0,0 1 0,9 2 0,16 13 4,12 1 18,-36-17-11,1-1 0,-1 1 0,0 0 0,0 0 0,7 6-1,6 2 4,3 4 3,-21-14-10,-1 0 1,1 0-1,-1 0 0,1 0 0,-1 0 0,1 0 1,-1 0-1,0 1 0,0-1 0,1 0 1,-1 0-1,0 0 0,0 0 0,0 0 1,0 0-1,-1 0 0,1 1 0,0-1 0,0 0 1,-1 0-1,1 0 0,0 0 0,-1 0 1,0 1-1,-2 6 1,1 0-1,1-1 1,-1 1 0,1 0 0,1-1-1,-1 1 1,1 0 0,2 10 0,-2 14 28,0-31-8,-11-5-19,0-1 8,-1 1-1,2-2 0,-1 0 1,0 0-1,1-1 0,1 0 1,-1-1-1,1 0 0,0 0 1,-8-10-1,10 7-14,4 7 0,0-1 1,0 1 0,0 0 0,0 0-1,-1 1 1,1-1 0,-1 1 0,0 0 0,0 0-1,-7-4 1,8 5 2,-13-8-4,16 10 5,0 0 0,0-1 0,-1 1 0,1 0-1,0 0 1,0-1 0,0 1 0,-1 0 0,1-1 0,0 1 0,0 0 0,0-1 0,0 1 0,0 0 0,0-1 0,0 1 0,0 0-1,0-1 1,0 1 0,0 0 0,0-1 0,0 1 0,0-1 0,0 1 0,0 0 0,0-1 0,0 1 0,0 0 0,0-1-1,0 1 1,1 0 0,-1 0 0,0-1 0,0 1 0,0 0 0,1-1 0,-1 1 0,1-8-15,-1 8 13,0-1 1,0 1 0,0-1 0,-1 1 0,1-1 0,0 1 0,0-1-1,0 0 1,0 1 0,0-1 0,0 1 0,0-1 0,0 1-1,0-1 1,1 1 0,-1-1 0,0 1 0,0-1 0,0 1-1,1-1 1,-1 1 0,0-1 0,1 1 0,-1-1 0,0 1 0,1-1-1,-1 1 1,0 0 0,1-1 0,-1 1 0,1 0 0,-1-1-1,1 1 1,-1 0 0,1 0 0,-1-1 0,1 1 0,-1 0-1,1 0 1,-1 0 0,1 0 0,-1-1 0,1 1 0,-1 0 0,1 0-1,0 0 1,-1 0 0,1 1 0,-1-1 0,1 0 0,-1 0-1,1 0 1,-1 0 0,1 0 0,0 1 0,1 2-9,31-2-12,-21 0 31,-10-1-4,0 0 0,0 0-1,0-1 1,0 1-1,0 0 1,0-1 0,0 1-1,-1-1 1,1 1 0,0-1-1,0 0 1,0 0-1,-1 0 1,1 0 0,0 0-1,1-1 1,-1 1-6,-1 0 1,1-1-1,0 1 1,-1 0-1,1-1 1,-1 1-1,1-1 1,-1 1-1,0-1 1,0 1-1,1-1 1,-1 0 0,-1 0-1,1 0 1,0 0-1,0 1 1,0-1-1,-1 0 1,1 0-1,-1 0 1,0 0-1,0-1 1,0 1-1,0 0 1,0 0-1,0 0 1,0 0-1,0 0 1,-1 0-1,1 0 1,-1 0-1,0 0 1,1 0-1,-1 0 1,-2-2-1,-14-26-13,5 10-33,4 20 38,8 1 8,-1 0-1,0 0 1,0-1-1,1 1 1,-1 0-1,0 0 1,1 0-1,-1 0 1,1 0-1,0 0 1,-1 0 0,1 0-1,0 0 1,-1 0-1,1 0 1,0 0-1,0 0 1,0 0-1,0 0 1,0 0-1,0 0 1,0 2-1,0-2 17,-1-36 49,-66-52-85,63 81 17,0-1 16,2 11-195,5-2 185,-1 0 0,1 0 1,0 0-1,0 0 0,0 0 0,0-1 0,0 1 0,4 0 1,22 13 8,-26-14-21,3-1-3,-4 0 13,32 11-40,-5 4 52,-19-11-4,-1 1 1,1 0 0,-1 1 0,0-1 0,0 2 0,9 8-1,-17-14-3,0 0-5,0 0-1,0 0 1,-1 0-1,1 0 1,0 0-1,-1 0 1,1 0-1,0 0 1,-1 0-1,1 0 1,-1 1-1,0-1 1,1 0-1,-1 2 1,0-2 8,0-1-5,0 0 0,0 0 0,0 1 0,0-1 0,0 0 0,0 0 0,0 0 0,0 0 0,0 1 0,0-1 0,0 0 0,-1 0 0,1 0 0,0 0 0,0 1 0,0-1 0,0 0 0,0 0 0,0 0 0,-1 0 0,1 0 0,0 0 0,0 1 0,0-1 0,0 0 0,-1 0 0,1 0 0,0 0 0,0 0 0,0 0 0,0 0 0,-1 0 0,1 0 0,0 0 0,0 0 0,0 0 0,-1 0 0,1 0 0,0 0 0,0 0 0,0 0 0,-1 0 0,1 0 0,0 0 0,0 0 0,0 0 0,0 0 0,-1-1 0,1 1 0,0 0 0,0 0 0,0 0 0,0 0 0,0 0 0,-1 0 0,1-1 0,0 1 0,0 0 0,0 0 0,0 0 0,0 0 0,0-1 0,0 1 1,0 0-1,-1 0-1,0-1 8,0 1-12,-1 0 0,1 0 0,0 0 0,-1 0 1,1-1-1,0 1 0,0 0 0,-1-1 0,1 1 1,0-1-1,0 1 0,0-1 0,-1 1 0,1-1 0,0 0 1,0 0-1,0 0 0,0 1 0,0-1 0,0 0 0,0 0 1,1 0-1,-1 0 0,0-1 0,1 1 0,-1 0 0,0 0 1,1 0-1,-1-1 0,1 0 0,-4-5-5,-55-89 65,45 72-70,10 17 13,0 0 1,0 0 0,-1 1 0,-6-8-1,10 10-1,1 3-10,1 21-110,3-15 115,0-1 0,1 0 0,-1 1 0,1-2 0,0 1 0,10 5 0,-9-5 6,-1 1 0,1-1 1,-1 1-1,0 0 0,0 0 0,-1 1 0,1-1 1,-1 1-1,-1 0 0,1 0 0,2 7 0,4 4 53,-3 0-51,6 6 3,-12-21-5,0-1-1,0 1 0,0 0 0,0 0 1,0-1-1,-1 1 0,1 0 1,-1 0-1,0 0 0,1 0 0,-1 0 1,0 0-1,0-1 0,0 1 0,-1 3 1,1-3-3,4 11 16,-3-12-14,-1-1 1,0 1 0,0-1-1,1 1 1,-1 0 0,0-1-1,0 1 1,0 0 0,0-1 0,1 1-1,-1 0 1,0-1 0,0 1-1,0 0 1,0-1 0,-1 1 0,1 0-1,0-1 1,0 1 0,0-1-1,0 1 1,-1 0 0,1-1-1,0 1 1,-1-1 0,1 1 0,0 0-1,-1-1 1,1 1 0,-1-1-1,1 0 1,-1 1 0,1-1-1,-1 1 1,0-1 0,-3 5 5,4-5-5,0 0-1,-1 0 1,1 0-1,0 0 1,0 0 0,-1 0-1,1 1 1,0-1-1,-1 0 1,1 0 0,0 0-1,0 1 1,0-1-1,-1 0 1,1 0-1,0 1 1,0-1 0,0 0-1,-1 1 1,1-1-1,0 0 1,0 0 0,0 1-1,0-1 1,0 0-1,0 1 1,0-1-1,0 0 1,0 1 0,0-1-1,0 0 1,0 1-1,0-1 1,0 0-1,0 1 1,0-1 0,0 0-1,0 1 1,0-1-1,1 0 1,-1 1 0,0-1-1,0 0 1,0 0-1,0 1 1,1-1-1,-1 0 1,0 0 0,0 1-1,1-1 1,-1 0-1,0 0 1,0 0 0,1 0-1,-1 1 1,0-1-1,1 0 1,-1 0-1,0 0 1,1 0 0,-1 0-1,0 0 1,1 0-1,-1 0 1,0 0 0,1 0-1,-1 0 1,1 0-1,8 5 16,-8-4-5,1 0 2,3 2-2,-3-2 20,-46-41-62,40 35 25,0 1-1,0-1 1,0 0 0,0 0-1,-5-10 1,-14-19-29,-1 5-21,20 22 52,6 14 0,-2 6 5,-1-11 0,1 0-1,0 0 1,-1 0-1,1 0 1,0 0-1,0 0 1,0 0 0,1 0-1,-1 0 1,0 0-1,1 0 1,-1 0-1,1 0 1,0 0 0,0 0-1,-1 0 1,1 0-1,0 0 1,1-1-1,-1 1 1,0 0 0,0-1-1,1 1 1,-1-1-1,4 3 1,-4-3-1,1 0 0,-1 0 0,1 0 0,-1 1 0,1-1 0,-1 1 0,0-1 0,0 1 0,0-1 0,0 1 0,1 2 0,-1-2 0,0-1 1,0 1-1,0 0 1,0 0-1,1-1 1,-1 1-1,0-1 1,1 1 0,0-1-1,-1 1 1,1-1-1,-1 0 1,1 0-1,0 0 1,0 0 0,4 1-1,33 9 19,-24-7-10,0 0 0,-1 1 0,23 10 0,-29-9 4,10 4-20,-18-10 10,0 0-1,0 0 1,0 1 0,1-1 0,-1 0-1,0 0 1,0 0 0,1 0-1,-1 0 1,0 0 0,0 0 0,1 0-1,-1 0 1,0 0 0,0 0 0,0 0-1,1 0 1,-1 0 0,0 0-1,0 0 1,1 0 0,-1 0 0,0 0-1,0 0 1,1 0 0,-1 0-1,0-1 1,0 1 0,0 0 0,1 0-1,-1 0 1,0 0 0,0-1 0,0 1-1,0 0 1,1 0 0,-1 0-1,0 0 1,0-1 0,0 1 0,0 0-1,0 0 1,0-1 0,0 1 0,0 0-1,0 0 1,0-1 0,1 1-1,-1 0 1,0 0 0,0 0 0,0-1-1,-1 1 1,1 0 0,0-1-1,0 0 3,-26-28-33,4 5 9,7 9-17,1-1 0,-20-31 0,33 43 38,-7-7 4,5 5-16,5 4-13,8 4-14,67 48 11,-51-26 43,-23-21-7,1 0 0,-1 0 0,0 0 0,0 0 0,0 0 0,0 0 1,-1 1-1,1 0 0,-1-1 0,3 8 0,-5-10 76,0-2-75,0 0-13,0 0 1,0 0-1,-1-1 0,1 1 0,0 0 1,0 0-1,0-1 0,0 1 1,1 0-1,-1 0 0,0-1 0,1 1 1,-1 0-1,0 0 0,1-1 0,-1 1 1,1 0-1,0 0 0,-1 0 0,1 0 1,0 0-1,1-1 0,1-22-87,5 19 55,-3 6 31,0 0-1,0 0 0,0 1 1,0-1-1,-1 1 0,1 0 1,-1 1-1,8 4 0,5 2 15,4-2 4,1-1 1,-1 0-1,2-2 0,32 2 1,91-3-14,-7-2-19,-119 1 27,1-1-1,1-1 0,-1-2 1,-1 0-1,32-6 0,-45 4-6,-7 4-3,0 0 0,0 0 0,1-1 1,-1 1-1,0 0 0,0 0 0,0 0 0,0-1 0,0 1 0,0 0 0,0 0 0,0-1 0,0 1 1,0 0-1,0 0 0,0-1 0,0 1 0,0 0 0,0 0 0,0-1 0,0 1 0,0 0 0,0 0 1,-1 0-1,1-1 0,0 1 0,0 0 0,0 0 0,0 0 0,0-1 0,0 1 0,-1 0 1,1 0-1,0 0 0,0 0 0,0-1 0,-1 1 0,1 0 0,0 0 0,0 0 0,0 0 0,-1 0 1,1 0-1,0 0 0,0 0 0,-1 0 0,1 0 0,0-1 0,-13-5 8,1 2-8,0 1-1,-1 1 0,1 0 0,-1 0 1,1 1-1,-13 1 0,-78 7-8,89-6 9,-33 4 7,0 1 1,-50 14-1,93-17-6,-1 1-2,-21-2 0,26 13-66,1-15 68,-1 1-1,1 0 0,-1 0 0,1-1 0,-1 1 1,1 0-1,-1-1 0,1 1 0,0 0 0,-1-1 1,1 1-1,0-1 0,0 1 0,-1-1 0,1 1 1,0-1-1,0 0 0,0 1 0,-1-1 0,1 0 0,0 0 1,0 0-1,0 0 0,0 1 0,0-1 0,0 0 1,0 0-1,-1-1 0,1 1 0,0 0 0,0 0 1,0 0-1,1-1 0,6 1 13,20 6-10,1-2 0,0 0 0,-1-3 0,46-1 0,-28-1-15,66-4 1,-112 6 6,-2 0 6,0 0 0,0 0-1,0 0 1,0 0 0,-1 0 0,1-1 0,0 1-1,0-1 1,-1 1 0,1-1 0,-4 0-1,-6 1 6,-21 6 22,0-1 1,-35 2-1,2-1-9,26-3-8,-53-2 0,70-2-16,-64-5 27,83 5-26,1-1 1,-1 1 0,0-1 0,0 0 0,1 0-1,-1-1 1,0 1 0,1-1 0,-6-3 0,28-9-70,4 9 62,0 2-1,0 1 0,0 0 0,0 2 0,1 1 1,34 5-1,11 6-6,-37-6 83,0-1 1,42 0 0,-108 1 71,33-6-136,-1 0-1,1 1 1,0-1 0,-1 1 0,1-1-1,-1 1 1,1-1 0,0 1 0,-1 0-1,1-1 1,0 1 0,0 0-1,-1 0 1,0 1 0,-10 8-45,37-1 86,-24-10-42,0 1 1,1 0-1,-1 0 0,1 0 0,-1 0 1,0 0-1,1 1 0,-1-1 0,0 0 0,1 1 1,-1-1-1,0 1 0,0-1 0,1 1 1,-1-1-1,0 1 0,0 0 0,0 0 0,0-1 1,0 1-1,0 0 0,0 0 0,0 0 1,0 0-1,0 0 0,-1 1 0,1-1 0,1 2 1,-1 1 18,-1 1 0,1-1 1,0 1-1,-1-1 0,0 1 1,0-1-1,-1 6 1,-1 13 8,2 60-63,0-82 68,-10-1 225,8-1-253,1 0 1,-1-1-1,0 1 1,0-1-1,1 0 1,-1 1 0,1-1-1,-1 0 1,1 0-1,0 0 1,0 0-1,0 0 1,0 0 0,0 0-1,0-1 1,0 1-1,1 0 1,-1 0-1,1-1 1,0 1 0,0 0-1,0-4 1,0 5-13,1 1-30,19 1-41,-20-1 84,1 0 1,-1 0-1,1 0 0,0 0 0,-1 0 1,1 0-1,-1 1 0,1-1 0,-1 0 1,1 0-1,0 0 0,-1 1 0,1-1 1,-1 0-1,1 1 0,-1-1 0,1 0 1,-1 1-1,0-1 0,1 0 0,-1 1 1,1-1-1,-1 1 0,0-1 0,1 1 1,-1-1-1,0 2 0,18-17-59,-18 13 55,0 1 1,1-1 0,-1 1 0,1 0 0,-1-1-1,1 1 1,0 0 0,-1-1 0,1 1-1,0 0 1,0 0 0,0-1 0,0 1 0,2-1-1,-2 0 1,0 1 0,1 0 0,-1-1 0,0 1 0,0-1 0,0 1 0,0-1 0,0 1 0,-1-1 0,1 0 0,0 1 0,-1-1 0,1 0 0,-1 0 0,1-2 0,-1-20-4,0 24-6,-1-1-4,0 1 8,0 0 0,0 0 0,0 0 0,0 0 0,0 0 0,0 1 0,0-1 0,0 0 0,0 0 0,0 1 0,0-1 0,0 0 0,0 1 0,0-1 0,0 1 0,0-1 0,1 1 0,-1-1 0,-1 2 0,1 1-2,0-1 0,0 1 0,0-1 0,1 1 1,-1-1-1,1 1 0,0-1 0,-1 1 0,1-1 0,1 5 0,-2-7 8,1 1 1,0-1 0,-1 1-1,1-1 1,-1 1 0,1-1-1,-1 0 1,1 1 0,-1-1 0,1 0-1,-1 1 1,1-1 0,-1 0-1,1 0 1,-1 0 0,0 1-1,1-1 1,-1 0 0,1 0-1,-1 0 1,0 0 0,1 0-1,-1 0 1,-1 0 0,-16 0 18,18 0-27,-141-5 5,140 5-3,0 0 0,0 0 1,0 0-1,0 0 0,0 0 0,0 0 1,0 0-1,0 1 0,0-1 0,0 0 0,0 1 1,0-1-1,0 1 0,0-1 0,0 1 1,0-1-1,1 1 0,-1 0 0,-1 1 1,1-1-1,1-1 1,0 1 0,-1 0 0,1 0 0,0-1 0,0 1-1,0 0 1,0-1 0,0 1 0,0 0 0,0 0 0,0-1 0,0 1-1,0 0 1,0 0 0,0-1 0,1 1 0,-1 0 0,0-1-1,0 1 1,1 0 0,-1-1 0,1 1 0,-1 0 0,0-1 0,1 1-1,-1-1 1,1 1 0,0 0 0,50 53 10,-16-1 8,-24-36-5,4 5 7,1-4-16,-16-16 0,1-1 1,0 0-1,0 1 0,0-1 0,0 0 0,0 0 1,0 0-1,0 0 0,0 0 0,0 0 0,1 0 0,-1 0 1,0 0-1,3 0 0,0 3 6,-1 0-4,27-3 23,-27-1-31,-1 0-7,-4 1-4,-29 13-3,-20 15 28,50-28-6,1 2-10,0-2 39,1-1-32,-1 0 0,1 0 0,-1 0-1,1 0 1,-1 0 0,1 0 0,-1-1 0,1 1 0,-1 0-1,1 0 1,-1-1 0,1 1 0,-1 0 0,0 0 0,1-1-1,-1 1 1,1-1 0,-1 1 0,0 0 0,1-1 0,-1 1-1,0-1 1,1 1 0,-1-1 0,0 1 0,0-1 0,0 1-1,1-1 1,-1 1 0,0-1 0,0 1 0,0-1 0,5-23-4,-4 22 4,-1 1 0,0-1-1,1 0 1,-1 0 0,1 1-1,-1-1 1,1 0 0,0 1-1,0-1 1,0 1-1,1-3 1,-1 3 0,0-1 0,0 1 1,0-1-1,0 1 0,0-1 0,-1 1 0,1-1 0,-1 0 0,1 1 0,-1-1 1,1-2-1,-1 1-2,0 0 1,1 0 0,-1 1 0,1-1-1,0 0 1,0 0 0,0 0 0,2-3-1,-1 4 1,-1-1-1,0 0 0,0 0 1,0 0-1,0 0 1,0 0-1,-1 0 0,1-4 1,2-14-10,-2 19 10,-1 1-1,1-1 1,-1 1-1,0-1 1,0 1-1,1-1 1,-1 0-1,0 1 1,0-1-1,0 1 1,-1-1-1,1 1 1,0-1-1,0 1 1,-1-1-1,1 1 1,-1-1-1,0 1 1,1-1-1,-1 1 1,0 0-1,0-1 1,0 1-1,1 0 1,-2 0-1,1 0 1,0 0-1,-2-2 1,-1-1 7,1 1-7,0 0 1,0 1 0,0-1 0,-1 1-1,1-1 1,-1 1 0,1 0 0,-1 1-1,1-1 1,-1 1 0,0-1 0,0 1-1,-7-1 1,-41-12 30,1-10-6,34 3-32,16 20 6,0-1-1,1 1 1,-1-1-1,1 1 1,-1-1-1,1 0 1,0 1-1,-1-1 1,1 0-1,0 1 1,0-1-1,0 1 1,1-1-1,-1 0 1,0 1-1,1-4 1,0 3-1,-1 1 0,1-1 0,-1 0 0,0 0 1,0 0-1,0 0 0,0 0 0,0 0 0,0 0 0,-1 0 1,1 0-1,-1-3 0,-6-3-10,6 8 11,0-1 0,1 1 0,-1-1-1,0 0 1,1 1 0,-1-1 0,0 0 0,1 0 0,-1 0 0,1 1 0,0-1 0,-1 0 0,1 0 0,0 0 0,-1 0 0,1 0 0,0 0 0,0 0 0,0-1 0,-2-2-5,-5 3 4,6 2 0,-1-1 0,1 0 0,0 0 1,-1 1-1,1-1 0,0 1 1,-1-1-1,1 1 0,0-1 0,0 1 1,0 0-1,-1 0 0,1 0 0,0-1 1,-2 3-1,-1 1-8,-10 9-25,3-2 22,11-10 13,0-1 0,0 0 0,-1 0 0,1 1 0,0-1-1,0 0 1,0 0 0,-1 1 0,1-1 0,0 0 0,0 1 0,0-1-1,0 0 1,0 1 0,0-1 0,0 0 0,0 1 0,0-1 0,-1 0-1,1 1 1,0-1 0,1 0 0,-1 1 0,0-1 0,0 0-1,0 1 1,0-1 0,0 0 0,0 1 0,0-1 0,0 0 0,1 1-1,-1-1 1,0 0 0,1 1 0,12 7 13,8-4-14,57 6-23,-52-9 53,-19-1-34,-5 4-4,-2-3-3,0 3 9,0 0 4,-1-3-2,1 0 0,0 0 0,0-1 0,0 1 0,0 0 0,0 0 0,0-1 0,0 1 0,0 0 0,0 0 0,0-1 1,0 1-1,0 0 0,0 0 0,1-1 0,-1 1 0,0 0 0,1-1 0,-1 1 0,0 0 0,1-1 0,-1 1 0,1 0 0,-1-1 0,1 1 0,-1-1 0,1 1 0,-1-1 0,1 1 0,0-1 0,-1 0 0,1 1 0,0-1 0,-1 0 0,1 1 0,0-1 0,0 0 0,-1 0 0,1 0 0,0 1 0,0-1 0,17 6 25,3 1-24,-19-7 0,0 1 0,0-1 0,0 0 0,-1 1 0,1-1 0,0 1 0,0 0 1,0-1-1,-1 1 0,1 0 0,0 0 0,-1 0 0,1 0 0,-1 0 0,0 1 0,1-1 0,1 3 0,-1-1 5,-1-2-3,0 0 0,-1 1-1,1-1 1,0 0 0,-1 1 0,1-1-1,0 1 1,-1-1 0,0 1 0,1-1-1,-1 1 1,0 0 0,0 1 0,9 27-8,-9-29 6,0 0 0,0-1-1,0 1 1,0 0 0,0 0-1,0 0 1,0 0 0,0 0-1,0 0 1,0 0 0,-1 0-1,1 0 1,0 0 0,-1-1-1,1 1 1,-1 0 0,1 0 0,-1 0-1,1-1 1,-1 1 0,1 0-1,-1 0 1,0-1 0,-1 2-1,-5 5 0,7-7-14,-1 1 0,1-1 1,0 0-1,0 1 0,0-1 0,0 0 1,0 1-1,0-1 0,0 0 0,0 1 1,0-1-1,0 1 0,0-1 0,0 0 1,0 1-1,0-1 0,0 0 0,0 1 1,0-1-1,0 0 0,0 1 0,0-1 1,1 0-1,-1 1 0,0-1 0,0 0 1,0 1-1,1-1 0,-1 0 0,0 0 1,0 1-1,1-1 0,0 1 1,1 4-699,-17-2-20,-83-11-10225,31 2 4131,23 5 2386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2:04.609"/>
    </inkml:context>
    <inkml:brush xml:id="br0">
      <inkml:brushProperty name="width" value="0.05" units="cm"/>
      <inkml:brushProperty name="height" value="0.05" units="cm"/>
      <inkml:brushProperty name="color" value="#008C3A"/>
    </inkml:brush>
  </inkml:definitions>
  <inkml:trace contextRef="#ctx0" brushRef="#br0">417 195 184,'0'0'585,"-7"-5"5574,16 5-5834,-5 0-183,0 0-1,0 0 1,0 0-1,0 0 0,0 1 1,0-1-1,0 1 0,4 2 1,-6-3 87,-2 0-199,1 0 0,-1 0 0,0 1 0,1-1 0,-1 0 0,1 0 0,-1 0 0,0 0 0,1 0 0,-1 1 0,1-1 0,-1 0 0,0 0 1,1 1-1,-1-1 0,0 0 0,0 1 0,1-1 0,-1 0 0,0 1 0,1-1 0,-1 0 0,0 1 0,0-1 0,0 0 0,0 1 0,1-1 0,-1 1 0,0-1 0,0 1 0,0-1 0,0 0 0,0 1 0,0-1 0,0 1 0,0-1 0,0 1 0,0-1 0,0 0 0,0 1 0,0-1 0,-1 1 0,1-1 0,0 0 0,0 1 0,0-1 0,-1 1 0,1-1 0,0 0 0,0 1 0,-1-1 0,1 0 0,0 1 0,-1-1 0,-14 21 645,8-18-578,0-1 1,0 1-1,1-1 1,-1 0-1,0 0 1,-1-1-1,-13 1 1,-57-3 260,37 0-222,36 1-53,-1 0 1,0 0 0,1 0-1,-1-1 1,1 0 0,-1 0 0,1-1-1,-1 1 1,1-1 0,0 0-1,-1-1 1,-6-4 0,12 7-62,0-1 0,0 0 0,-1 0 1,1 1-1,0-1 0,0 0 0,0 0 0,0 0 0,0 1 1,0-1-1,0 0 0,0 0 0,0 0 0,1 1 0,-1-1 1,0 0-1,0 0 0,1 1 0,-1-1 0,0 0 0,1 0 1,-1 1-1,1-1 0,-1 0 0,1 1 0,-1-1 0,1 1 1,0-1-1,-1 1 0,1-1 0,0 1 0,-1-1 0,2 0 1,20-14 118,-2 7 17,15-4 205,-21 11-242,0 1 1,1 0-1,-1 1 0,0 0 0,0 1 1,22 6-1,15 2 136,-41-8-166,0 0 0,-1 1 1,0 0-1,0 0 0,1 1 0,10 7 1,-20-11-85,1 0 1,-1 1-1,0-1 0,1 0 1,-1 1-1,0-1 1,0 0-1,1 1 1,-1-1-1,0 0 1,0 1-1,0-1 1,0 1-1,1-1 1,-1 0-1,0 1 1,0-1-1,0 1 1,0-1-1,0 1 1,0-1-1,0 0 1,0 1-1,0-1 1,0 1-1,0-1 1,0 1-1,-1-1 0,1 0 1,0 1-1,0-1 1,0 0-1,-1 1 1,1-1-1,-1 1 1,-7 10 149,-7-4-87,0-2 0,0 1 0,0-2 0,-1 0 0,0-1 0,1-1 0,-1 0 0,0-1-1,0-1 1,0 0 0,-23-4 0,15 2-53,-5-1 14,-55-13 1,83 16-30,1 0 0,-1 0-1,1 0 1,-1 0 0,1 0 0,-1-1-1,1 1 1,-1 0 0,1 0 0,0 0-1,-1-1 1,1 1 0,-1 0 0,1-1-1,0 1 1,-1 0 0,1-1-1,0 1 1,-1 0 0,1-1 0,0 1-1,0-1 1,-1 1 0,1 0 0,0-1-1,0 1 1,0-1 0,0 1 0,-1-1-1,1 1 1,0-1 0,0 0 0,8-14 53,19-7 14,-2 13-48,0 1 1,34-6 0,-48 12-16,0 0-1,-1 1 0,1 1 0,0 0 1,0 0-1,0 1 0,-1 1 1,14 3-1,97 42 547,-120-47-535,0 0 0,-1 0-1,1 0 1,0 0 0,0 0 0,-1 0 0,1 1-1,0-1 1,-1 0 0,1 1 0,0-1 0,-1 0-1,1 1 1,0-1 0,-1 1 0,1-1 0,-1 1-1,1-1 1,-1 1 0,1-1 0,0 1 0,-14 4 409,-34-2 96,21-2-442,0-2 1,1-1-1,-1-1 1,-26-7-1,52 10-71,-1 0 1,0 0-1,0-1 0,0 1 0,0 0 0,0 0 0,1-1 0,-1 1 0,0 0 0,0-1 1,1 1-1,-1-1 0,0 1 0,0-1 0,1 1 0,-1-1 0,0 1 0,1-1 0,-1 0 0,1 1 1,-1-1-1,1 0 0,-1 0 0,1 1 0,0-1 0,-1 0 0,1 0 0,0-1 0,0 1 0,0 0 0,1-1 0,-1 1 0,0 0 0,1 0 0,0-1 0,-1 1-1,1 0 1,0 0 0,0 0 0,-1 0 0,1 0 0,0 0 0,0 0 0,2-2-1,8-5 26,-1 1-1,21-11 1,-26 15-22,10-6 17,-9 5-18,1 0 0,-1 1 0,1-1 0,-1 1 0,1 0 0,0 1 0,0 0 0,1 0 0,13-2 0,-20 4-9,0 0 1,0 0 0,0 0-1,0 1 1,0-1-1,0 0 1,0 0 0,0 0-1,0 1 1,0-1-1,0 1 1,0-1 0,0 1-1,0-1 1,0 1-1,0-1 1,0 1-1,1 1 1,23 16 84,-14-14-31,-9-4-47,0 0 0,-1 1 0,1-1 1,0 1-1,-1-1 0,1 1 0,0 0 0,-1-1 1,1 1-1,-1 0 0,1 0 0,-1 0 0,0 0 1,1 0-1,-1 1 0,0-1 0,0 0 1,0 0-1,2 3 0,2 2 84,6 9 366,-11-15-448,0 1 0,0-1-1,0 0 1,0 0-1,1 0 1,-1 1 0,0-1-1,0 0 1,0 0 0,0 0-1,0 1 1,0-1 0,0 0-1,0 0 1,0 0 0,0 1-1,0-1 1,0 0-1,0 0 1,0 1 0,0-1-1,0 0 1,0 0 0,0 0-1,0 1 1,0-1 0,0 0-1,-1 0 1,1 0 0,0 1-1,0-1 1,0 0-1,0 0 1,0 0 0,-1 1-1,1-1 1,0 0 0,0 0-1,0 0 1,-1 0 0,1 0-1,0 0 1,0 0 0,0 1-1,-1-1 1,1 0-1,0 0 1,0 0 0,0 0-1,-1 0 1,1 0 0,0 0-1,0 0 1,-1 0 0,1 0-1,0 0 1,0 0 0,0 0-1,-1-1 1,-28 6 2037,18-5-1713,0 0-1,0-1 1,-18-3-1,25 3-258,1 0-1,-1-1 0,0 1 1,0-1-1,1 0 1,-1 0-1,1 0 0,-1 0 1,1 0-1,0-1 0,0 0 1,-3-3-1,6 6-65,-1-1 0,1 0 0,0 1 0,0-1-1,-1 1 1,1-1 0,0 0 0,0 1 0,0-1 0,0 1-1,0-1 1,0 0 0,0 1 0,0-1 0,0 0 0,0 1-1,0-1 1,0 0 0,0 1 0,1-1 0,-1 1 0,0-1 0,0 0-1,1 1 1,-1-1 0,1 0 0,13-18 97,-6 6-73,-6 10-23,1-1 1,-1 1 0,1-1-1,-1 1 1,1 0-1,0 0 1,0 0-1,0 1 1,1-1-1,-1 1 1,1-1 0,-1 1-1,7-2 1,-3 1-13,-1 0 0,1 1 0,0 0 0,-1 0 0,1 0 0,0 1 0,11 0 1,-17 1 2,1 0 1,-1 1 0,1-1 0,-1 1 0,0-1 0,1 1-1,-1 0 1,0-1 0,0 1 0,1 0 0,-1 0 0,0 0-1,0 0 1,0 0 0,0 0 0,0 0 0,0 0 0,-1 0 0,1 1-1,0-1 1,-1 0 0,1 1 0,0-1 0,-1 0 0,0 1-1,1-1 1,-1 1 0,0-1 0,0 0 0,1 3 0,-1-3 13,0 0-7,0 2-4,0-2 50,-26 0 156,0-6-139,22 5-68,1-1-1,-1 1 0,0-1 0,1 1 1,-1-1-1,1 0 0,-1 0 0,1-1 1,0 1-1,-1-1 0,1 0 0,0 0 1,0 0-1,-3-3 0,5 5-4,1-1 1,-1 1-1,1-1 1,-1 0-1,1 1 0,0-1 1,-1 0-1,1 1 1,0-1-1,-1 0 0,1 0 1,0 1-1,0-1 1,0 0-1,-1 0 0,1 0 1,0 1-1,0-1 1,0 0-1,0 0 0,1 0 1,-1 1-1,0-1 1,0 0-1,0 0 0,1 1 1,-1-1-1,0 0 1,1 1-1,-1-1 0,0 0 1,1 1-1,-1-1 1,1 0-1,-1 1 0,1-1 1,0 1-1,-1-1 1,2 0-1,6-2 3,1 0 0,-1 1 0,1 1 1,-1-1-1,1 1 0,0 0 0,0 1 0,0 0 0,9 2 0,6-2 1,37 10 36,33 5 37,-94-15-72,0-1 0,0 1 1,0 0-1,1 0 0,-1 0 1,0 0-1,0 0 0,0 0 0,1 0 1,-1 0-1,0 0 0,0 0 1,0-1-1,1 1 0,-1 0 0,0 0 1,0 0-1,1 0 0,-1 1 1,0-1-1,0 0 0,0 0 1,1 0-1,-1 0 0,0 0 0,0 0 1,0 0-1,1 0 0,-1 0 1,0 0-1,0 1 0,0-1 1,0 0-1,1 0 0,-1 0 0,0 0 1,0 0-1,0 1 0,0-1 1,0 0-1,0 0 0,1 0 1,-1 1-1,0-1 0,0 0 0,0 0 1,0 0-1,0 1 0,0-1 1,0 0-1,0 0 0,0 0 1,0 1-1,0-1 0,0 0 0,0 0 1,0 1-1,0-1 0,0 0 1,0 0-1,0 0 0,-1 1 1,1-1-1,0 0 0,0 0 0,0 0 1,0 0-1,0 1 0,-1-1 1,-13 7 343,-18-8-200,0-3 0,-41-8 0,2-1-12,55 11-137,-1-2 0,1 0-1,0 0 1,-30-14 0,45 17-4,-7-2 35,14 1-150,14 6 106,-17-3 15,1 0-1,-1 0 1,1 0-1,-1 0 0,1-1 1,0 1-1,4-1 0,-6 0 0,0-1-1,0 1 0,0 0 0,0 0 0,0 1 1,0-1-1,-1 0 0,1 1 0,0-1 1,0 1-1,0-1 0,-1 1 0,1 0 0,2 1 1,-3-1 2,-1 0 0,1 0 1,0 1-1,-1-1 1,1 0-1,-1 0 0,0 0 1,1 1-1,-1-1 1,0 0-1,0 1 0,0-1 1,1 0-1,-1 1 1,-1 1-1,1-2 101,0-1-103,1-1 1,-1 1 0,1 0-1,-1-1 1,0 1-1,0-1 1,1 1 0,-1-1-1,0 1 1,0 0 0,1-1-1,-1 1 1,0-1 0,0 1-1,0-1 1,0 1-1,0-1 1,0 1 0,0-1-1,0 1 1,0-1 0,0 1-1,0-1 1,0 1 0,0-1-1,0 1 1,-1-1-1,1 1 1,0-1 0,0 1-1,-1-1 1,1 0-1,0 1 1,0 0-1,0 0 1,0 0-1,-1 0 1,1 0-1,0-1 1,0 1-1,0 0 1,0 0-1,0 0 0,0 0 1,0-1-1,0 1 1,0 0-1,0 0 1,0 0-1,0-1 1,0 1-1,0 0 0,0 0 1,0 0-1,0 0 1,0-1-1,0 1 1,0 0-1,0 0 1,0 0-1,0 0 0,0-1 1,0 1-1,0 0 1,1 0-1,-1 0 1,0 0-1,0-1 1,0 1-1,0 0 0,1 0 1,22-2 7,-19 2-8,0 0-1,0 0 0,0 1 1,0-1-1,0 1 1,0 0-1,0 0 0,-1 1 1,1-1-1,0 1 1,-1-1-1,5 4 0,-1-1 0,-5-3 5,-1 0 1,1 1-1,0-1 1,-1 0-1,1 1 0,-1-1 1,1 1-1,-1 0 1,0-1-1,0 1 0,1 0 1,-1 0-1,-1 0 1,1-1-1,0 1 0,0 0 1,-1 0-1,1 0 1,-1 0-1,1 1 0,-1-1 1,0 0-1,0 0 1,0 0-1,0 0 0,0 0 1,-1 0-1,1 0 1,-1 0-1,1 0 1,-1 0-1,-1 4 0,-1-4 15,0 0 0,0 0 0,0-1 0,0 1 0,0 0 0,0-1 0,0 0 0,0 0-1,-1 0 1,1 0 0,0 0 0,-1-1 0,1 0 0,0 1 0,-1-1 0,1 0 0,-5-1 0,-65-10 67,60 9-73,8 1-6,0 0 0,-1-1-1,1 0 1,0 1-1,0-2 1,1 1-1,-1 0 1,0-1-1,1 0 1,-8-6-1,12 9-6,0-1 0,-1 1 0,1-1 0,0 1 0,-1-1 0,1 0-1,0 1 1,0-1 0,0 1 0,-1-1 0,1 0 0,0 1 0,0-1-1,0 0 1,0 1 0,0-1 0,0 0 0,0 1 0,0-1 0,1 1-1,-1-1 1,0 0 0,0 1 0,0-1 0,1 1 0,-1-1 0,0 0-1,1 1 1,-1-1 0,0 1 0,1-1 0,-1 1 0,1-1-1,-1 1 1,1 0 0,-1-1 0,1 1 0,-1 0 0,1-1 0,-1 1-1,1 0 1,1-1 0,24-11-2,-9 9 3,0 0-1,1 1 0,-1 0 0,34 3 1,-15-1-11,-22 1 16,1 1-1,25 6 0,-37-8-3,3 6-2,1 2 16,-6-8-15,-1 0 1,0 1-1,1-1 1,-1 0-1,0 1 1,0-1-1,1 0 1,-1 1-1,0-1 1,0 1-1,0-1 1,0 1-1,0-1 0,1 0 1,-1 1-1,0-1 1,0 1-1,0-1 1,0 1-1,0-1 1,0 1-1,0-1 1,0 0-1,-1 1 1,1-1-1,0 1 1,0-1-1,0 1 1,0-1-1,0 0 1,-1 1-1,1 0 1,-13 10 25,12-10-24,0-1 0,0 1-1,0-1 1,0 1 0,0 0-1,0-1 1,1 1 0,-1 0 0,0 0-1,0 0 1,1 0 0,-1 0 0,1-1-1,-1 1 1,1 0 0,-1 2-1,0-2 3,0 0 0,1 0 0,-1 0 0,0 0 0,0 0 0,0 0 0,0 0 0,0 0 0,0 0 0,0 0 0,0 0-1,0-1 1,0 1 0,0 0 0,0-1 0,-1 1 0,1-1 0,0 1 0,0-1 0,-1 0 0,1 1 0,-2-1 0,-34 6 67,17-5-74,-38 8 1,37-5 18,-43 2 1,27-5 27,26 0-41,0 0 0,0-1 0,-22-2 0,25 0 8,-2 0-1,-1 1 0,1-2 0,0 0 0,1 0 0,-11-5 0,20 8-12,0-1 1,0 0 0,0 1 0,0-1 0,0 0-1,0 0 1,0 1 0,0-1 0,1 0 0,-1 1-1,0-1 1,0 0 0,1 1 0,-1-1 0,0 0-1,1 1 1,-1-1 0,1 1 0,-1-1-1,1 1 1,-1-1 0,1 1 0,-1-1 0,1 1-1,1-1 1,15-15-10,1 6-14,1 0 0,0 2 0,28-10 0,-25 14 28,0 0 1,0 1 0,0 1 0,29 1 0,-48 2-6,0-1 1,1 1 0,-1 0-1,0 0 1,0 0 0,0 0-1,0 0 1,0 1 0,0-1 0,0 1-1,0 0 1,-1 0 0,1 0-1,0 0 1,-1 0 0,0 0-1,0 1 1,1-1 0,-1 1 0,-1 0-1,1 0 1,0 0 0,-1-1-1,1 2 1,-1-1 0,0 0-1,0 0 1,0 0 0,-1 0 0,1 5-1,-1-7 2,0 0 0,0 0 0,0 0 0,-1 0 0,1 1 0,0-1 0,-1 0 0,1 0 0,-1 0 0,1 0 0,-1 0 0,1 0 0,-1 0 0,0 0 0,0 0 0,1 0 0,-1 0 0,0-1 0,0 1 0,0 0 0,0 0 0,0-1 0,0 1 0,-2 0 0,-23 7 28,24-8-27,-74 13 39,-1-4-1,-98-1 1,171-8-34,-1 0 0,1 0 1,-1-1-1,1 0 1,0 0-1,0 0 0,-8-3 1,12 3-8,-1 1 1,1 0-1,-1 0 0,1-1 1,-1 1-1,1 0 0,0 0 1,-1-1-1,1 1 1,0 0-1,-1-1 0,1 1 1,0-1-1,-1 1 1,1 0-1,0-1 0,0 1 1,-1-1-1,1 1 0,0-1 1,0 1-1,0-1 1,0 1-1,0-1 0,-1 1 1,1-1-1,1 0-3,-1 0 0,1 0 0,-1 0-1,1 0 1,0 0 0,-1 0 0,1 0 0,0 0-1,-1 1 1,1-1 0,0 0 0,0 1 0,0-1-1,0 0 1,0 1 0,0-1 0,1 0 0,19-11-6,1 0 1,0 2-1,1 0 1,-1 1 0,2 2-1,-1 0 1,1 2-1,0 0 1,33-1 0,37 21-30,-92-15 39,1 1 1,-1-1-1,0 1 0,0 0 0,0 0 0,0 0 1,0 0-1,0 0 0,0 0 0,0 0 0,0 1 1,-1-1-1,1 1 0,-1-1 0,1 1 0,-1 0 1,1-1-1,-1 1 0,0 0 0,0 0 0,0 0 1,0 0-1,0 0 0,0 0 0,0 0 0,-1 1 1,1-1-1,-1 0 0,1 3 0,-3-2 17,0 1-1,0-1 0,0 1 1,0-1-1,0 0 0,-1 1 1,1-1-1,-1-1 0,0 1 1,0 0-1,0-1 0,-6 5 1,-29 1 41,0-1 0,-1-2 0,1-1 0,-56-3 1,54-6-48,39 5-10,0 0 0,0 0 0,0 0 0,0 0 0,0-1 0,0 1 0,0-1 0,0 1 0,0-1 0,0 1 0,0-1 0,0 1 0,0-1 0,0 0 0,1 1 0,-1-1 0,0 0 0,0 0 0,1 0 0,-1 1 0,1-1 0,-1 0 0,0 0 0,1 0 0,0 0 0,-1 0 0,1 0 0,-1-2 0,2 1 2,0-1 0,-1 1 0,1-1-1,0 0 1,0 1 0,1 0 0,-1-1 0,0 1-1,1 0 1,-1-1 0,1 1 0,0 0 0,0 0-1,0 0 1,0 1 0,0-1 0,4-2-1,45-28 5,-45 28-13,2 2 3,-1 0-1,1 0 1,0 1-1,-1 0 1,1 0-1,0 0 1,0 1-1,0 1 1,0-1 0,-1 1-1,14 3 1,11 4 4,40 16 1,-4-2 1,-67-22 2,0 1 0,0-1 0,0 0 0,0 1 0,0-1 0,0 1 0,0-1 0,0 1 0,0 0 0,0-1 0,0 1 0,0 0 0,-1 0 0,1 0 1,0-1-1,-1 1 0,1 0 0,0 0 0,-1 0 0,1 0 0,-1 0 0,1 0 0,-1 0 0,0 0 0,1 0 0,-1 1 0,0-1 0,0 0 0,0 0 0,0 0 0,0 0 0,0 0 0,0 0 0,0 0 0,0 1 0,-1-1 0,1 0 0,0 0 0,-1 1 0,0 1 12,0 0 1,0-1-1,0 1 0,-1 0 0,1-1 1,-1 1-1,0-1 0,1 0 0,-1 0 0,0 1 1,0-1-1,-1 0 0,-3 2 0,-1 0 17,-1-1-1,0 0 1,0 0 0,0-1-1,0 0 1,0 0 0,-15 0-1,-64-2 178,44-1-151,37 1-53,0 1 0,1-1 0,-1-1 0,0 1 0,1-1 1,-1 0-1,0 0 0,1-1 0,-1 0 0,1 0 0,0 0 0,0 0 1,0-1-1,0 0 0,0 0 0,0 0 0,-6-6 0,11 8-6,0 1-1,-1-1 1,1 0-1,0 1 1,0-1-1,0 0 1,-1 1-1,1-1 1,0 1 0,0-1-1,0 0 1,0 1-1,0-1 1,0 0-1,1 1 1,-1-1-1,0 0 1,0 1-1,0-1 1,1 0-1,-1 1 1,0-1-1,0 1 1,1-1-1,-1 1 1,1-1-1,0 0 1,14-18 15,-8 11-14,-2 2 1,1 1-1,0-1 1,0 1-1,0 0 1,1 1-1,-1-1 1,1 1-1,14-5 1,4-5-11,-19 12 5,0 0 0,0 0-1,0 1 1,0-1 0,0 1-1,0 0 1,0 1-1,11 0 1,47 6-26,-53-5 27,-1 1 1,1 0-1,-1 1 0,1 0 1,-1 1-1,0 0 0,0 1 1,-1-1-1,1 2 0,-1 0 1,12 9-1,-20-14 4,0 0 1,-1 0 0,1 0-1,0 1 1,0-1-1,-1 0 1,1 0-1,0 1 1,-1-1-1,0 0 1,1 1-1,-1-1 1,0 1-1,1-1 1,-1 0-1,0 1 1,0-1 0,0 1-1,0-1 1,-1 0-1,1 1 1,0-1-1,0 1 1,-1-1-1,1 0 1,-1 1-1,1-1 1,-1 0-1,0 0 1,0 1-1,1-1 1,-1 0-1,0 0 1,-2 2 0,0 0 0,0 1 0,0 0 1,0-1-1,-1 0 1,1 0-1,-1 0 1,0 0-1,0 0 1,-8 3-1,-8 0-4,0 0 0,0-2 0,-1 0 0,1-2 0,-1 0 0,0-1 0,1-1 0,-33-4 0,25 1 0,23 3 0,0 0 0,-1 0 0,1-1 0,0 0 0,-1 0 0,1 0 0,0-1 0,0 0 0,-7-3 0,12 5 0,-1 0 0,1 0 0,-1-1 0,1 1 0,-1 0 0,1 0 0,-1-1 0,1 1 0,-1 0 0,1-1 0,-1 1 0,1-1 0,0 1 0,-1 0 0,1-1 0,0 1 0,-1-1 0,1 1 0,0-1 0,-1 1 0,1-1 0,0 1 0,0-1 0,0 0 0,0 1 0,-1-1 0,1 1 0,0-1 0,0 1 0,0-1 0,0 0 0,0 1 0,0-1 0,0 1 0,1-1 0,-1 1 0,0-1 0,0 1 0,0-1 0,1 0 0,-1 1 0,0-1 0,0 1 0,1-1 0,0 0 0,14-11 0,-15 12 0,14-7 0,0 0 0,0 1 0,1 1 0,0 0 0,0 1 0,0 1 0,1 0 0,-1 1 0,1 1 0,-1 0 0,1 1 0,28 4 0,-33-4 0,-9 0 0,-1 0 0,1 0 0,-1 0 0,1 0 0,-1 1 0,1-1 0,-1 0 0,1 1 0,-1-1 0,1 0 0,-1 1 0,0 0 0,1-1 0,1 3 0,0 11 0,-4-5 0,0-8 0,0 1 0,1-1 0,-1 0 0,0 0 0,0 0 0,1 0 0,-1 0 0,0 0 0,0 0 0,0 0 0,0-1 0,0 1 0,0 0 0,-1 0 0,-1 0 0,-28 16 0,18-11 0,3-2 0,0-1 0,1 0 0,-1 0 0,-1-1 0,-18 1 0,12 0 0,8-2 0,-11 3 0,-1-2 0,1 0 0,0 0 0,-1-2 0,1-1 0,-31-5 0,48 7 0,2-1 0,0 0 0,0 1 0,0-1 0,1 0 0,-1 0 0,0 0 0,0 0 0,0 0 0,0 0 0,1 0 0,-1 0 0,0-1 0,0 1 0,0 0 0,1 0 0,-1-1 0,0 1 0,0 0 0,1-1 0,-1 1 0,0-1 0,0 1 0,1-1 0,-1 1 0,1-1 0,-2 0 0,2 0 0,0 1 0,0 0 0,0 0 0,0-1 0,0 1 0,0 0 0,0-1 0,0 1 0,0 0 0,0-1 0,0 1 0,0 0 0,0-1 0,0 1 0,0 0 0,0-1 0,0 1 0,0 0 0,1 0 0,-1-1 0,0 1 0,0 0 0,0 0 0,0-1 0,1 1 0,-1 0 0,0 0 0,0-1 0,1 1 0,-1 0 0,0 0 0,0 0 0,1-1 0,-1 1 0,0 0 0,0 0 0,1 0 0,-1 0 0,0 0 0,1 0 0,-1 0 0,1 0 0,21-10 0,-7 5 0,-2-2 0,1 2 0,-1 0 0,1 1 0,0 0 0,19-2 0,21-6 0,-49 11 0,1 0 0,-1 1 0,1 0 0,-1 0 0,1 0 0,-1 0 0,9 2 0,-13-2 0,-1 0 0,1 1 0,0-1 0,0 0 0,0 1 0,0-1 0,-1 0 0,1 1 0,0-1 0,0 1 0,-1-1 0,1 1 0,0-1 0,-1 1 0,1 0 0,0-1 0,-1 1 0,1 0 0,-1-1 0,1 1 0,-1 0 0,1 0 0,-1-1 0,0 1 0,1 0 0,-1 0 0,0 0 0,0 0 0,0 0 0,0-1 0,1 1 0,-1 0 0,0 0 0,0 0 0,-1 0 0,1 0 0,0 0 0,0-1 0,0 1 0,-1 0 0,1 0 0,0 0 0,-1 0 0,1-1 0,-1 1 0,1 0 0,-1 0 0,1-1 0,-1 1 0,1 0 0,-1-1 0,0 1 0,1-1 0,-1 1 0,-1 0 0,2-1 0,-6 6 0,0-1 0,-1 0 0,0 0 0,0-1 0,0 0 0,0 0 0,0-1 0,-1 0 0,0 0 0,-13 3 0,-89 14 0,95-18 0,-73 2 0,81-4 0,-6-3 0,13-4 0,14-4 0,37-3 0,-17 8 0,-20 3 0,0 1 0,1 0 0,21 1 0,-35 1 0,1 0 0,-1 0 0,0 0 0,1 0 0,-1 0 0,0 0 0,1 0 0,-1 0 0,0 1 0,1-1 0,-1 1 0,0-1 0,0 1 0,1-1 0,-1 1 0,0 0 0,2 1 0,17 10 0,-20-12 0,0 0 0,1 0 0,-1 0 0,1 0 0,-1 1 0,0-1 0,1 0 0,-1 0 0,1 0 0,-1 0 0,1 0 0,-1 0 0,0 0 0,1 0 0,-1 0 0,1 0 0,-1 0 0,0 0 0,1-1 0,-1 1 0,1 0 0,-1 0 0,0 0 0,1-1 0,-1 1 0,0 0 0,1 0 0,-1 0 0,0 0 0,0 0 0,0 0 0,0-1 0,0 1 0,0 0 0,0 0 0,0 0 0,0 0 0,0 0 0,0 0 0,1 0 0,-1 0 0,0 0 0,0 0 0,0 0 0,0 0 0,0 0 0,0 0 0,0 0 0,0 0 0,1 0 0,-1 0 0,0 0 0,0 0 0,0 0 0,0 0 0,0 0 0,0 0 0,0 0 0,0 0 0,0 0 0,1 0 0,-1 0 0,0 0 0,0 1 0,0-1 0,0 0 0,0 0 0,0 0 0,0 0 0,0 0 0,0 0 0,0 0 0,0 0 0,0 0 0,0 0 0,0 1 0,0-1 0,0 0 0,1 0 0,-1 0 0,0 0 0,0 0 0,0 0 0,1 25 0,0-24 0,0 0 0,1 0 0,-1 0 0,1 0 0,-1 0 0,1-1 0,0 1 0,-1 0 0,1-1 0,0 0 0,-1 1 0,1-1 0,0 0 0,2 1 0,85-6 0,-78 4 0,-1-1 0,0 0 0,-1 0 0,1-1 0,0-1 0,14-7 0,-8 6 0,-14 2 0,-4 6 0,-2-1 0,0 0 0,0-1 0,0 1 0,0-1 0,0 0 0,0 0 0,-8 1 0,-16 6 0,-14 8 0,13-8 0,16-3 0,-23 11 0,36-13 0,6-2-5,-5-1-21,15 0-16,-14 0 103,-2 1-50,0 3-10,1 1-3,-2-1-2,-17-4 10,10 0-6,-1-4 0,0 4 0,2 0-3,6 0-9,11 0-13,-4 0 20,46-8-1,-9 1 1,-40 7 5,1-1 0,-1 1 0,0-1 0,0 0-1,1 0 1,-1 0 0,6-2 0,13-4 9,-9 6 0,-13-1-3,-13 1-8,3 3-2,1 0-1,0-1 0,0-1 1,-10 0-1,10 0 2,1 0-1,-1 1 0,1 0 1,0 0-1,-1 1 1,-7 2-1,3-1-1,1 0 0,-26 2 0,15-2-1,3-1-4,14-2 3,-1 1 1,0 0 0,0 0 0,0 1 0,1 0 0,-10 3 0,14-4-5,2 0-1,0-1 11,1 0 0,-1 1 0,0-1 0,0 0 0,1 1 0,-1-1 0,0 0 0,1 0 0,-1 1 0,0-1 0,1 0 0,-1 0 0,0 0 0,1 1 0,-1-1 0,0 0 0,1 0 0,-1 0 0,1 0 0,-1 0 0,0 0 0,1 0 0,-1 0 0,1 0 0,-1 0 0,1 0 0,44 2-19,-29 0 25,-1-2-1,1 1 1,28-5 0,-28 2 30,4 0 6,-19 2-40,-1-1 0,1 1 0,-1 0 1,0 0-1,1 0 0,-1 0 0,1-1 0,-1 1 0,0 0 1,1 0-1,-1-1 0,1 1 0,-1 0 0,0-1 0,0 1 0,1 0 1,-1-1-1,0 1 0,1 0 0,-1-1 0,0 1 0,0-1 1,0 1-1,1-1 0,-1 1 0,0 0 0,0-1 0,0 1 1,0-2-1,0 2 8,-1-1-102,-7-3 90,1 4 10,-48 0-34,46 0 3,28 0 12,-5-2 23,-1 1 0,0-2 0,0 0 0,0 0 0,0-1 0,-1-1 0,19-9 0,-4-3 38,-26 17-46,0-1 0,0 0 1,1 0-1,-1 0 0,0 0 0,0 0 1,0-1-1,0 1 0,0 0 0,0 0 1,0-1-1,-1 1 0,1 0 0,0-1 1,-1 1-1,1-3 0,-3 1 2,0 0 0,-1 0 1,1 0-1,-1 0 0,0 0 0,1 0 0,-1 1 0,-4-3 1,-32-7-16,35 12 8,1-1 0,-1 0 1,1 1-1,0-1 1,-1 0-1,1-1 1,0 1-1,0 0 0,0-1 1,0 0-1,0 0 1,-3-2-1,-5-2 30,10 6-28,0-1 1,0 1-1,0 0 0,0-1 0,0 1 0,0-1 1,0 0-1,0 1 0,1-1 0,-1 0 0,0 1 1,0-1-1,0 0 0,1 0 0,-1 0 0,0 1 1,1-1-1,-2-2 0,-14-11 0,13 8 0,0 0 0,-18-7 0,-14-6 0,27 15 0,-29-10-15,36 13 11,-1 0 1,0 0-1,0 0 1,0 1-1,0-1 1,0 0-1,0 1 1,0 0 0,-1-1-1,-1 1 1,-74-14 56,43 9-53,24 2-17,-22-10-6,31 11 23,-20 0 1,20 2-1,2-1-2,0-2 18,0 2 1,-1 1-10,-3 0-6,12-4-1,31-1 0,-27 3 0,21-1 0,-26 2 0,-24-3-571,-44 5-6683,-34 3-9344,62 1 11399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2:24.839"/>
    </inkml:context>
    <inkml:brush xml:id="br0">
      <inkml:brushProperty name="width" value="0.05" units="cm"/>
      <inkml:brushProperty name="height" value="0.05" units="cm"/>
      <inkml:brushProperty name="color" value="#008C3A"/>
    </inkml:brush>
  </inkml:definitions>
  <inkml:trace contextRef="#ctx0" brushRef="#br0">124 49 160,'96'-5'4210,"-79"5"-3009,-11 0-89,-10 0 771,-1 2-1639,1-1 1,0 1-1,0 0 0,0 0 1,0 1-1,0-1 0,0 1 1,0 0-1,1-1 0,0 2 1,-1-1-1,-4 7 1,7-8-230,0-1 0,0 1 0,0-1 0,0 1 0,1 0 0,-1-1 0,1 1 0,-1 0 1,1-1-1,-1 1 0,1 0 0,0 0 0,0-1 0,0 1 0,0 0 0,1 2 0,-1-1 53,0-2 830,0-2-772,26-29 874,-26 28-973,1 0 0,0-1 0,0 1-1,0 0 1,0 0 0,0 0 0,1 0 0,-1 0 0,1 0 0,-1 0 0,1 0-1,0 0 1,0 1 0,0-1 0,0 1 0,4-3 0,16-18 156,-20 21-168,-1-1 0,1 1 0,-1 0 0,1-1 0,0 1 0,0 0 0,-1 0 0,1 0 0,0 0 0,0 0 0,2 0-1,8-4 63,-11 4-37,7 0 388,-10 3-363,0-1 0,0 1-1,0-1 1,1 1-1,-1 0 1,1-1 0,-1 1-1,1 0 1,0 0 0,0 0-1,0 0 1,0 0-1,0 1 1,0-1 0,0 0-1,1 0 1,-1 1 0,0 3-1,0 51 488,1-38-481,5-12-44,-6-7-16,1 0 0,0 0 0,0 0-1,-1 0 1,1 0 0,0 0 0,0 0 0,0 0 0,-1 0 0,1 0-1,0 1 1,0-1 0,0 0 0,-1 0 0,1 0 0,0 0 0,0 0-1,0 0 1,0 1 0,0-1 0,-1 0 0,1 0 0,0 0-1,0 0 1,0 1 0,0-1 0,0 0 0,0 0 0,0 0 0,0 0-1,-1 1 1,1-1 0,0 0 0,0 0 0,0 1 0,0-1-1,0 0 1,0 0 0,0 0 0,0 1 0,0-1 0,0 0 0,0 0-1,1 0 1,-1 1 0,0-1 0,0 0 0,0 0 0,0 0 0,0 1-1,0-1 1,0 0 0,0 0 0,1 0 0,-1 0 0,0 0-1,0 1 1,0-1 0,-1 0 481,2-29 86,5 21-545,0 1-1,1-1 1,-1 1 0,14-11 0,12-13 8,-4 8-69,-28 23 27,0 0 1,0 0-1,1 0 0,-1 0 1,0 0-1,0 0 0,1 0 1,-1 0-1,0 0 0,0 0 1,1 0-1,-1 0 0,0 0 1,0 0-1,1 0 0,-1 0 1,0 0-1,0 0 0,1 1 1,-1-1-1,0 0 0,0 0 1,0 0-1,1 0 0,-1 1 1,0-1-1,0 0 0,0 0 1,0 0-1,0 1 0,1-1 0,-1 0 1,0 0-1,0 1 0,0-1 1,0 0-1,0 0 0,0 0 1,0 1-1,0-1 0,0 0 1,0 1-1,0-1 0,0 0 1,0 0-1,0 1 0,0-1 1,0 0-1,0 1 0,0 10 12,-1-6-1,1-1-1,-1 0 0,0 1 0,0-1 0,0 0 0,-3 5 0,3-5-1,-1 0 0,1 1-1,-1-1 1,1 1 0,1-1-1,-2 7 1,2-8-5,-1 20 32,0-22-31,1-1-1,0 1 0,0-1 1,-1 1-1,1-1 0,0 1 1,-1-1-1,1 1 0,0-1 1,-1 1-1,1-1 0,-1 0 1,1 1-1,0-1 0,-1 0 1,1 1-1,-1-1 0,1 0 1,-1 0-1,1 0 0,-1 1 1,0-1-1,1 0 0,-1 0 1,1 0-1,-1 0 0,1 0 1,-1 0-1,0 0 0,-1 0 44,-34 0 268,24-1-301,-1 0 0,1-1 0,0 0 0,-20-7 1,19 5-1,10 3-17,0 1 0,1-1 0,-1 0-1,0 1 1,0 0 0,0-1 0,1 1 0,-1 0-1,0 1 1,0-1 0,0 0 0,0 1 0,1 0-1,-4 0 1,-43 17-5,39-13 21,0-2 0,0 1-1,-14 2 1,-18 7-32,42-13 19,0 1 0,0-1 0,0 0 0,0 1 0,0-1 0,0 0 0,0 0 0,0 1 0,0-1 1,0 0-1,0 1 0,0-1 0,0 0 0,0 0 0,0 1 0,0-1 0,0 0 0,0 1 0,1-1 0,-1 0 0,0 0 0,0 1 0,0-1 0,0 0 0,1 0 0,-1 0 0,0 1 0,0-1 0,0 0 0,1 0 0,-1 0 0,0 1 0,0-1 0,1 0 0,-1 0 0,0 0 0,0 0 0,1 0 0,-1 0 0,0 0 0,1 0 0,-1 1 0,0-1 0,0 0 0,1 0 0,-1 0 0,0 0 0,1-1 0,-1 1 1,0 0-1,0 0 0,1 0 0,27-2 62,-1-1-1,0-2 1,0-1 0,27-9 0,15-3 19,-53 13-79,0-1 0,-1 0-1,1-2 1,16-10 0,-23 13-1,-7 4 6,0 0-1,0 0 1,0 0 0,0-1 0,0 1 0,0-1 0,0 1 0,0-1-1,-1 0 1,1 1 0,-1-1 0,1 0 0,1-4 0,2 0 92,-2 3 79,-9 2-58,4 1-48,-25 1 154,-58 18-147,-88 34 0,94-27-140,65-19 54,13-6 13,0-1 0,0 1 0,0 0 0,0-1 0,0 1 0,0-1 0,0 1-1,0-1 1,-1 1 0,1-1 0,0 0 0,0 0 0,0 0 0,-1 1 0,-1-1 0,2 0 135,27-14 333,-26 12-470,1 0-1,-1 0 1,1 0 0,0 1 0,0-1 0,-1 0 0,1 1-1,0-1 1,0 1 0,1-1 0,-1 1 0,0-1 0,0 1-1,1 0 1,-1-1 0,1 1 0,2-2 0,36-20-10,-30 17 7,37-15-3,-36 18 1,-1-1 0,-1-1 1,1 0-1,-1 0 0,15-10 0,0 2 11,3 1 1,-26 11-15,-1 40 64,-1 1 563,-33-35-595,32-4-21,-1 0-1,1 0 1,-1 1-1,1-1 1,0 1-1,-1-1 1,1 1 0,-2 2-1,1-2 2,1 0 1,-1 0-1,1 0 0,-1 0 0,0 0 1,1-1-1,-1 1 0,-5 1 1,-12 5 13,19-7-7,-1 0 0,1-1 0,0 1 0,-1-1 0,1 1 0,-1-1 0,1 1 0,-1-1 0,1 0 0,-1 0 0,1 1 0,-1-1 0,1 0 0,-1-1 0,1 1 0,-1 0 0,1 0 0,-1-1 0,1 1 0,-2-1 0,-48-10 276,51 11-283,0 0 1,0-1-1,0 1 1,0 0-1,0-1 1,0 1 0,1 0-1,-1-1 1,0 1-1,0-1 1,0 1-1,0 0 1,0-1-1,0 1 1,1 0-1,-1 0 1,0-1 0,0 1-1,0 0 1,1-1-1,-1 1 1,0 0-1,0 0 1,1-1-1,-1 1 1,0 0-1,1 0 1,-1 0 0,0-1-1,1 1 1,-1 0-1,0 0 1,1 0-1,-1 0 1,0 0-1,1 0 1,-1 0 0,1 0-1,1 0 13,1 0-1,-1 0 1,1 0-1,-1-1 1,0 1-1,0 0 1,1-1 0,-1 0-1,0 1 1,0-1-1,0 0 1,1 0-1,2-3 1,-10 3 188,-18 12 22,4-3-93,16-7-130,0 0 1,-1 0 0,1 1-1,0 0 1,0-1 0,0 1-1,0 0 1,0 1 0,0-1-1,0 0 1,-3 5 0,6-7-7,0 0 0,-1 0 0,1 1 0,0-1 0,0 0 0,-1 0 0,1 1 0,0-1 1,0 0-1,0 0 0,-1 1 0,1-1 0,0 0 0,0 1 0,0-1 0,0 0 0,0 0 0,0 1 1,0-1-1,0 0 0,0 1 0,0-1 0,0 0 0,0 1 0,0-1 0,0 0 0,0 1 1,0-1-1,0 0 0,0 1 0,0-1 0,0 0 0,0 0 0,1 1 0,-1-1 0,0 0 0,0 1 1,0-1-1,1 0 0,-1 0 0,0 0 0,0 1 0,1-1 0,18 6 170,21-5 57,37-10 67,-75 9-135,-1 0-154,5 0-4,-5 0 18,-1-35 237,1 22-259,-1 11 3,1-1-1,-1 1 0,0-1 0,0 0 0,0 1 0,0-1 0,0 1 0,0-1 0,-1 0 1,1 1-1,-1-1 0,0 1 0,0-1 0,0 1 0,0 0 0,-2-4 0,-2 4 21,1 0-1,-1 1 1,0 0 0,0 0-1,0 0 1,0 0-1,0 1 1,0-1-1,0 1 1,0 1 0,0-1-1,0 1 1,0 0-1,0 0 1,0 0-1,0 1 1,0-1 0,1 1-1,-1 1 1,1-1-1,-7 4 1,4-2-29,0 1 1,-1-1-1,2 1 0,-1 0 1,1 1-1,0-1 0,-8 9 1,14-13 6,0-1 0,1 1 1,-1-1-1,0 1 0,0-1 0,0 1 1,0-1-1,1 1 0,-1-1 1,0 1-1,0-1 0,1 0 0,-1 1 1,0-1-1,0 0 0,1 1 1,-1-1-1,1 0 0,-1 1 0,0-1 1,1 0-1,-1 1 0,1-1 1,-1 0-1,1 0 0,-1 0 0,0 0 1,1 1-1,-1-1 0,1 0 1,-1 0-1,1 0 0,-1 0 0,1 0 1,-1 0-1,1 0 0,0 0 1,24 5 53,-23-5-50,18 2 51,-1 0-1,35-2 1,-24 0-24,-30 0-30,1 0 3,0 0 0,0 0 0,0 1-1,0-1 1,0 0 0,0 0 0,0 0 0,-1-1 0,1 1 0,0 0 0,0 0-1,0 0 1,0-1 0,0 1 0,-1 0 0,1-1 0,0 1 0,0-1 0,-1 1-1,1-1 1,0 1 0,-1-1 0,1 0 0,0 1 0,-1-1 0,1 0 0,-1 1-1,1-1 1,-1 0 0,1 0 0,-1 1 0,0-1 0,1 0 0,-1 0 0,0 0-1,0 0 1,1 0 0,-1 1 0,0-1 0,0-1 0,0 1-3,0 0 0,0-1 1,0 1-1,0 0 0,-1 0 1,1 0-1,0 0 0,0 0 1,-1 0-1,1 0 0,-1 0 1,1 0-1,-1 0 0,1 0 1,-1 1-1,1-1 0,-1 0 0,0 0 1,0 0-1,1 1 0,-1-1 1,0 0-1,0 1 0,0-1 1,-1 0-1,0-1 5,-3-7 3,4 7-9,1 1 0,-1 0 0,0-1 0,1 1 0,-1 0 0,0 0 0,0 0 0,1-1-1,-1 1 1,0 0 0,0 0 0,0 0 0,0 0 0,-2 0 0,-13-10-3,14 9 6,-1 0-1,0 0 0,0 1 1,0-1-1,0 1 0,0-1 0,-4 0 1,-7-3-3,10 4 0,1-1 0,-1 1 0,0 0 0,0 0 0,0 1 0,0-1 0,0 1 0,0 0 0,0 0 0,0 0 0,0 0 0,-5 2 0,-4 0 0,11-2 0,-1 0 0,1 0-1,0 1 1,-1-1 0,1 1 0,0 0 0,0 0 0,-1 0 0,1 0 0,-4 2-1,6-3 0,0 0 0,0 0 0,0 0 0,-1 0-1,1 0 1,0 0 0,0 1 0,0-1 0,0 0-1,-1 0 1,1 0 0,0 0 0,0 0 0,0 0-1,0 0 1,0 1 0,-1-1 0,1 0 0,0 0-1,0 0 1,0 0 0,0 0 0,0 1 0,0-1-1,0 0 1,0 0 0,0 0 0,0 1 0,0-1-1,0 0 1,-1 0 0,1 0 0,0 0 0,0 1-1,0-1 1,1 0 0,-1 0 0,0 0 0,0 1-1,0-1 1,0 0 0,0 0 0,0 1 0,9 3-45,8 0 12,106 58-47,0 3-574,-97-61-3500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2:37.760"/>
    </inkml:context>
    <inkml:brush xml:id="br0">
      <inkml:brushProperty name="width" value="0.05" units="cm"/>
      <inkml:brushProperty name="height" value="0.05" units="cm"/>
      <inkml:brushProperty name="color" value="#BB5B18"/>
      <inkml:brushProperty name="inkEffects" value="bronze"/>
      <inkml:brushProperty name="anchorX" value="-4552.31738"/>
      <inkml:brushProperty name="anchorY" value="-7875.0127"/>
      <inkml:brushProperty name="scaleFactor" value="0.5"/>
    </inkml:brush>
  </inkml:definitions>
  <inkml:trace contextRef="#ctx0" brushRef="#br0">619 34 1488,'2'0'1865,"0"-3"-794,0 1-325,1 0-291,1-2-151,2 0-93,1 1-72,0-1-39,-1 1-44,1 1 6,-1 1-52,-1 0 40,-3 0 5,0 1 64,-1 0 67,1 1 80,0-1 106,1 0 91,6-5 7044,-10 5-7345,-3 0-7,-3 1-20,-3 1 3,-3 1-11,-6 1-16,-5 1 4,-4 2-22,-5 1-22,-4 1-14,-3 1-36,-3 1 9,-2 1-16,-1 1-6,0 0 2,2 0-12,1-1 13,4 0-4,1-2 1,6 0 0,5-2-10,3-1 4,5-1 7,4-2 7,5-1-11,4-1 14,3-1-4,3-1 19,4-1-23,3-1 17,4-1-15,3-1 5,4-1 7,2-1-2,5-1-18,4-1-4,2-1 10,2 0-4,3 0 10,1-2-21,2 0 7,0 0-3,-1-1 9,-1 1 7,-2 0-20,-5 2 53,-3 0-6,-6 2 32,-5 0 11,-4 3 18,-6 0 7,-2 2 9,-4 1 17,-4 2-22,-5 1-1,-4 2-29,-7 3-2,-2 0-30,-5 3 7,-2 1-23,-2 0-22,1 0 5,0-1-13,1 1-7,2-1 1,4-1-1,1 0 0,5-1 9,2-1-11,3-2 22,3-1-7,4 0 22,2-2-6,1-1 12,2-1 7,2-1-10,4 0 12,3-1-22,4 0-2,4-1-1,3-1-20,4-1-3,5 0-1,2-2-1,4 0 0,1 0 9,1-1-2,2-1-8,-3 0 11,0 1-12,-4-1 22,-4 2-16,-4 0-4,-5 1 10,-4 2 25,-4 0-7,-5 2 13,-2 1-21,-3 0 16,-4 1-5,-3 1 1,-2 1-19,-3 2-13,-2 0 12,-2 1-14,-3 1 3,-1 1-1,0 0 0,-2 0 0,-2-1 0,0 1 9,-2-1-11,-1 0 3,0 0-1,2 0 9,-1-1-11,3-1 3,-1 0 18,1-1-25,1 1 9,2 1 6,1-2 7,0 1-10,2-1 3,2 0-10,2-1-7,4 0 1,2 0-1,3-1 9,1 1-21,1-1 26,3-1-9,4-1 22,3 1-15,4-2 5,4-1-1,3-1-9,3 0 2,1-2-1,4 0-9,0 0 11,1 0-12,-1 1 12,0-1 6,-3 1-1,-2 1-8,-2 0 11,-3 1-3,-4 0-8,-1 1 21,-3 1-16,-3 1-4,-2 2 20,-2 0-7,-2 2-6,-2 1 2,-3 2-1,-3 1 0,-2 1 0,-3 0 9,-2 1-11,-1-1 12,-2 0-12,2 0 12,-1-1-12,0 0-6,1 0 1,2-2 8,1-1-11,2-1 3,2 0 8,1-2-2,2 1 1,2-2 0,1 1-9,1-2-7,2 1 1,1-2 8,4-1-11,1-1 3,3-1-1,2 0 9,3-2 7,3-1-1,3-1 1,3-1 9,3-1-2,2 1-18,0-2 6,3 0-3,-2 0 0,0 0 0,-3 0 9,-3 2-11,-2 1-6,-4 1 10,-4 1-3,-3 2 10,-5 1-2,-2 2-8,-6 2 2,-3 2-1,-4 2 0,-5 2 0,-3 2-9,-3 1 2,-3 1 8,1 1-21,0 1 26,-1-1-9,2 1 3,0 0-19,2 0 25,0-1-18,3-1 14,2-1-3,0-2 1,2 0 0,2-2 9,2 0 17,0-3-24,3 1 18,1-2-5,-1 0-8,2-1 11,1-1-22,0-1 7,2 0-3,1-1 0,1-1 0,3 0 0,2-3-9,3 1 2,1-2 8,3-1 7,3-2-1,2 0 1,2 0 0,3-2 0,1 0-9,1 1 2,0 0-1,-1 1 0,-2 0-9,-4 2-7,-3 1 20,-3 2-16,-2 1 5,-3 1 8,-3 2-11,-2 2 3,-4 2 8,-2 1-2,-4 3-8,-4 1 11,-3 2-3,-1 1 10,-4 2-2,-1 0 10,1 1-11,-1 0-6,-1-1 1,3-1-1,0 0 0,2-2 0,3-1 0,1-1 0,3-1 0,2-1 0,2-2 9,0 0-11,1-1 12,1-1-12,2-1 12,0 0-3,2-2 1,3 0 0,-1-1 0,4-1 9,1-1-2,1 0 11,1-2-22,-1 0 6,2-1-2,0 0 10,0 0-13,0-2-5,0 1 1,2-2-29,0 1 27,0-1-10,2 1 3,-1 1 0,-1 2 10,-3-1-4,-2 2 12,-1 1-4,-5 1-7,-1 2 2,-6 2 9,-1 2-13,-4 2 4,-5 2-1,-2 1 0,-2 2 0,-2 1 0,-1 1 0,0 1 0,-1 0 0,1-1-9,1-1 2,1 0 9,3-1-22,3-1 16,3-1 4,2-1-2,3-1 2,1-2 10,1-1-4,2-1 2,2 0 0,1 0-9,2-3 2,2 1-10,2-2 12,2-1-5,3-1 21,2 0-24,2-1 17,1 0 4,0-1-11,-1 0 4,1 0-10,-3 1 12,-1 1-14,-2 0-5,-3 1 11,-2 1-5,-3 0 2,-1 1 0,-1 1 0,-3 1 0,-2 1 0,-4 1 0,-1 2 10,-2 0-4,-3 1-7,-2 0 2,0 1-1,0 0-9,1-1 12,0-1-5,3 1 2,0-1 0,2-1 10,1 0-22,2-2 6,0 1 8,2 0-13,2-2 4,0 0-1,2 0 0,3-1 19,1 0 4,3-1-10,1 0 14,4 0-23,2-1 16,3 0-15,1 0 14,3-1-33,2-1 20,2 0 2,1 0-2,1-1 2,-2 0 0,-1 0 0,-1 0 10,-5 0-4,-2 0 2,-2 1-9,-4 0 21,-4 1-16,-1 1 15,-3 1-5,-4 0 2,-3 2-9,-5 1 2,-5 1 9,-4 1-22,-3 1 6,-5 1-20,-4 1 14,-2 1-6,-1 0 2,1 0 10,0 1-4,2 0 2,1-1 0,2 1 19,3-2-24,5 0 17,2 0-6,5-3-7,3 0 2,3-1-10,4-1 12,2 0-5,3-2 2,2 0 0,5-1 0,3 0-9,2-1 12,3-1-5,3-1 2,2-1 0,2-1 0,4-1 0,0 0 0,2-1 0,-2 0 0,3-1 0,-1-1 0,1 0 0,0-1 10,-1 2-13,-3-1 14,-2 2-14,-4 1 14,-2 1 5,-4 1-2,-3 1-7,-5 1-7,-6 2 29,-3 2-18,-5 1-3,-2 2 1,-3 0-1,-1 2-9,-2 1 2,-1 2-1,-1-1-9,0 0 2,2 0 9,0 0-4,2 0-7,2-2 2,-1 1-1,3-3 19,1 0-15,0-1 5,3 0 9,0 0-13,1-2 4,0 0 9,1 0-13,1-1 4,2 0-1,0 0 0,0-1 0,1 0 0,2-1 0,1-1 0,5-2 0,0 0 0,4-1 0,1 0 0,3-2 0,0 0 0,1 0 0,1-1 0,0 1 0,0 1 0,-1 1 0,-1 0 0,-2 2 0,-2 0 0,-3 1 0,-1 1 10,-3 2-13,-3 0 4,-2 2 9,-2 2-22,-3 1 6,-2 1-2,-2 0 0,-2 2 10,-1 0-4,0 1 2,0 0 0,0-1 0,0 0 0,1-1 10,0-1-13,1 0 4,0-1-1,2 0 0,3-1 10,0 0-13,1-1 4,2-1-1,2-1 19,1-1-24,4-1 17,2-1 4,1-1-20,3-1 25,2 0-17,2-1 5,1 0-10,-1-1 12,1 0-14,0-1 4,-2 0-10,1 0 2,-1-1-1,-2 2 10,-3 0-4,-1 0 2,-2 2 0,0 0 0,-2 1 0,-3 1 0,-1 1 0,-3 3 10,-2 0-4,-1 2 2,-2 1-9,0 0 2,-1 1 9,2 1-13,-1 0 4,1 0-1,0 0 0,1-1 0,-1-1 10,2 0-13,2-1 4,1 0 9,0-1-13,2 0 4,0-1 9,0 0-4,0-1-7,0 0 2,0-1 18,1 0-6,0 0 3,1-1-18,2 0 23,-1-1-17,0 1 5,1-1-1,-1 0-18,1-1-5,0 1 0,-1 0 18,1-1-34,-1 1 30,1-1 0,0 1-1,-2-1 2,0 1 19,0 0-15,-2 0 5,1 0-10,-1 1 2,-2 1-1,0 0 0,-2 1 0,-1 1 0,-1 0 0,-4 2 0,0 0 0,0 0 0,0 2 0,-2 0-9,0 0 2,1 0 9,1 0-13,0-1 4,1 0-1,1-1 10,1 0-4,2-1 2,2-1-9,1-1 2,0 1 9,2-1 15,0 0-13,0 0-4,1-1 1,-1 1 9,0-2 6,2 0-20,2 0 16,-1-1-34,4-1 10,1 0 15,0-1-6,3-1 3,1 0 0,0 0 0,1 0 0,-1 0 19,-1 0-15,-1 0 5,1 0-10,0 1 2,-2 1-10,-2 0 12,-1 1-5,-2 0 2,-3 2 0,-1 2-9,-3 1 2,-2 2 9,-1 1-4,-2 1 2,0 0-9,-3 1 2,0 1 9,1-1-13,-1 1 14,1 0-5,0-1 2,3 0-9,2-1 12,1-1-51,2 0 42,2-1-14,0-1 4,0 0 10,0-1-4,2-1 12,0 0 6,0-1 26,2 1-24,-1-3 8,1 1-2,0-2 0,0 0-9,2 0 2,1-1-1,0-2 0,1-1-9,1 1 2,1-2 9,1 0-13,-2 1 4,-1 0-1,0 0 0,-1 1 0,-3 1 10,-1 0-4,-1 1-7,-2 1 2,0 1-1,0 0 0,-2 2 10,-2 1-4,-1 1-7,-4 1-7,-1 1 29,0-1-18,-2 2-3,0 0 11,1 0-5,1 0-7,2 0 2,2-1-10,0 0 2,2-1 9,1 0-4,1-1 2,1 0 0,1-1 0,0 0 0,0-1 10,0 0-13,1-1 4,-1 0-10,0 0 12,0 0-5,0 0 2,0 0 0,2 0 0,0 0 0,1 0 10,0 0-13,2-1 4,1 0 9,0-1-4,2-1 2,2 0 0,0 0-9,1 0 2,-1-1 9,0-1-13,0 1 4,-3-1 9,0 1-4,0 0-7,0 0 2,-1 1-1,0-1 0,-1 2-9,-1-1 2,0 1-1,-1 0 0,-1 1 10,-1 0-4,0 1 2,0 0 0,-1 0 19,0 0-15,-2 1-4,0 1 1,0 0-1,-1 2 0,0-1 0,-1 2 0,0 1 0,1-1 0,-1 1 19,1-1-15,-1 0-4,0 0 1,1 0 9,1-1-13,1 0 14,0-1-14,1-1-5,0-1 1,0 1 9,0-1-4,1 0 12,-1 0 6,0 0-11,0-2 4,0 0 9,0 0-4,2-1 12,-1 0-13,3 0 4,1-1-10,1-1 2,0 0 9,0-2-22,1 1 6,1-1-2,-2 0 0,0-1-9,-1 1 2,1 0-1,-2 1 0,-1 0 10,-1 2-4,-1 1 2,0 0 0,-1 2 10,-2 1 6,0 0-11,-2 1 4,1 1-10,-2 1 12,1 2-14,1-1 14,-1 1-5,1 0-7,-2 0 21,2 1-16,0-1 5,1-1-1,1 0 0,0-1-9,1 0 2,0 0-1,0 1-9,0-1 12,-1 1 5,-1-1-2,0 1 21,1 1-24,0 0-2,0 0 19,1 0-25,0-1-2,0 0 10,0 1-5,0-2-7,0-1 21,0 0-7,0-1 22,0 0 13,2-2 7,-1 1-10,3-1 14,1-1-14,0 1-14,0-1 22,3-1-26,1-1 7,1 0-20,0 0 4,-1-1-2,-1 0 0,-1-2 19,1 1-15,-1-1-13,1 0 3,-2 0-2,0 1-9,-1 1 12,-1 0-5,-2 0 2,0 1 0,-2 0 0,0 0 0,0 1 0,0 1 10,0 0-4,-1 1-7,1 1 2,-2 0 18,-1 1 13,-2 1-3,0 2 3,-3 0-9,-1 1 2,0 0-19,0 1 14,-1 0-6,3 1-16,-1-2 14,3 1-15,-1-1 4,2-1 9,-1 0-13,2 0 14,0-1-14,1-1 23,1 0-6,0-1 11,1-1 16,0 0-3,0-1 20,1 0-4,-1 0 2,2-1 0,-1 0-10,3-1-6,1-1 11,0-1-42,0-1 3,0-1-2,0 0-40,0 0 30,-2-1-1,1 0 0,-1 0 1,1 0-10,0 0 13,-2 0-4,2 1 19,1 0-23,-1 0 8,-1 1-3,2 1 0,-2 0 0,2 1 0,-2 1 0,0 1 9,-1 1-2,-2 0 19,-2 2-14,-1 1 34,0 2-1,-2 1 11,-1 1-1,0 1 10,-2 0 7,0 1-20,-1-1 7,2 1-22,0-1-4,0 1-9,-1-2-17,2 0 4,2-1-13,-1 0-6,1-2 11,2 0-4,0-1 10,1-1 7,1-1 27,-1 0 2,3-1 2,0 0 1,2 0 9,1-1-12,2-1 14,-2 0-32,2-1-1,0 1 0,0-1-21,1-1 6,0 1-3,1-1 0,-2 1-9,0-1 2,0 0 8,-2 0 7,1 0-10,-1 1-6,-2 1 10,-1 0-22,0 0 16,-2 1-5,0 0 1,0 1 0,0 1 0,-2 1 19,0 0-6,-2 0 31,-1 3-8,0-1 13,0 1-11,-2 0 12,0 1-12,1 0 22,0-1-16,1 0-32,1 0 18,0 0-16,0 0-6,0-1-8,1 0 1,0-1-10,1-1 11,1-1-3,1 1 1,-1-1 9,1 0-2,0 0-8,1-1 21,-1 1-26,0-1 28,2 0-18,0 0 33,1-1-18,0 0 6,2-1 8,1 2 26,0-2-7,2 1-24,-2-2 8,1 1 5,0-2-30,1 1 9,-2-1-4,0 1-28,-1 1 8,-1 0 15,-2 0 3,-1 1 1,0 0 29,-1 0-8,-2 1 13,0 1-11,-2 1 3,-1 1-1,-1 1-19,-4 0 6,0 2-22,0 1 6,1 0-12,1 0 11,0 1-3,2-1-8,0-1 11,1 0 16,0 0-14,1-1-4,0 0 1,0-1-1,1 0 9,1-2-2,1 0 10,0 0 7,1-2 8,2 1 9,2-1-3,1-1 2,0 0 0,3 0 10,1 0-22,0-1-3,0 0-9,1-2-8,1 0-17,0 0 13,0-1-6,-1 1 2,0 0-9,-1 0 2,0 0-1,0-1 10,-2 2-4,-2 0 12,0 1-13,-2 1 14,0 1 14,-3-1 24,-1 1-5,-4 2 14,-2 0-13,-3 1 23,-4 2-16,-4 1-4,-2 1-17,-1 1-6,0 0-28,-1 1 7,1 1-4,3-1-9,3 0 2,0 0-1,4-1 10,2-1-13,0 0 23,1-2-25,2 0 17,2-1-6,1 0 2,2-1 19,0-1-6,1-1 22,2 0-6,4-1 3,1-1 0,2 0-18,2-2 14,2 1-6,0-2 2,2-1 0,0-1-28,1 0 18,-1-1-8,0 1 2,-1-2 0,0 0-9,1 0 12,-1-1-14,-2 1 14,-1 0-14,0 1-5,-2 1 1,-2 1-10,0 1-7,-2 1-8,-1 1 1,-2 1-1,-1 0 19,-2 2 4,-1 1-1,-2 1 30,-1 2-17,-2 2 6,-1 0-1,0 0 19,-1 1-34,0 0 11,0 0-22,0-2 14,1 1-6,-1-2-7,2 1 12,1-2-14,1 0 14,2-2-5,0 0 2,1 0 0,1-2 19,1 0-15,0 0 5,2 1-1,0 0-9,0 0 12,1 0 5,2-2-2,1-1 12,1 0-3,1-2-18,-1 0 15,2-1-5,0 0 1,2 0-10,0-1-6,2-1 11,-1 1-14,0 1 5,-1-1 7,-3 1-2,0 1 1,-3 0-10,1 1 13,-2 1-14,-1 0 5,-1 0-12,-1 2 13,-1 0-4,-2 1 1,-1 2 18,-1 0-23,-3 3 17,-1-1 13,-3 3-3,0 1-8,-2 1 13,1 0-14,-1 0-14,2 0 4,1-1-3,0 0 0,1-3 0,2 1 9,0-2-2,2 0 1,0-1 9,1-1-2,1 0-9,1-1 22,1-1-6,3 0 30,-1-1-27,3 0 28,-1-1-17,2 0 15,1-1-14,1-1-5,1 0-8,0 0 2,-1-2-21,0 0 6,0-1-3,0-1-10,1 0-6,0 0 2,1-1-2,-1 0-10,1 0 13,0 0-4,-1 1 10,-1 0-2,0 2 10,-2 0-2,-1 2-9,-1 0 4,-2 2-2,-1 0 0,0 1-19,-2 1 24,-1 1-7,-3 2 2,-3 2 9,-2 1-2,-1 1-9,-2 0 4,0 1-2,2 0 0,0-1-10,0 0 13,1-1-4,1 0 1,2-2 0,2 1 0,0-1 9,2-2 7,1 0-20,1 0 16,1-1-15,1-1 14,0 0 14,2 0 6,0-1-10,1-1-5,3 0 2,0 0-12,2-1-6,0 0 11,0 0-14,1-1-5,0-2 11,2 0-14,0-2 14,-1 0 5,0-1-1,2 0 1,-1 0-10,0 1 4,-1 0-2,0 0 9,-2 1-12,-3 1-5,-2 1 11,-1 2-23,-1 1 16,-1 0-5,0 2 10,-2 2-2,-2 0-9,0 2 13,-1 0-4,-1 2 1,-2 0 0,1 1 9,-2 0-12,1 1 5,-1-1-2,2 0 0,0 0 0,0-1 18,1-2-14,2 0-4,-1 0 2,2-2-12,0 0 13,2 0-4,0-1-9,0 0-6,1-1 20,-1 1-6,-1-2 2,1 1 0,-1-1 0,1 0 9,2 0 7,1 0-11,1-1 5,0 0-2,2-1-10,1 0 13,2-1 5,2 0-20,0 0 16,0-2 4,1 1-11,1-1 5,-1-1-12,1 0 4,-2 0-2,-1-1 0,0 1 18,-1-1-14,-1 2-4,-2 1 11,-2-1 5,-1 2-11,-2 1 14,0 0 5,0 1-11,-2 1-5,-2 1 20,-1 1-6,-4 1-17,-1 1 24,0 1-17,-2 1-4,0 1-8,-1 1 2,0 1-12,1-1 4,3 1 7,1-1-21,0-1 16,2 1-5,0-2 1,2 0 9,1-2 7,1 0 27,1-1-17,0 0-11,1-2-6,0 1 10,1 0-4,-1-1-9,0 0 4,0-1-30,0 0 26,0 0 20,2 0-6,0-1-6,1 0 4,2-1-2,2 0-10,0 0-6,1-1 2,1 0-2,0-1 0,-2 0 18,2-1-14,0 0 15,0-1 5,-2 1 27,1 0-35,-1-1-7,-1 1 20,0 1-26,-2 1 17,-2 1-5,-2 1 1,-4 2-10,-2 2 4,-4 2-2,-2 2-10,-3 2 13,-2 3-4,0 0 1,-1 2 0,0 2 0,1 1 0,-1 0 9,2 1-2,2-1-9,2 1 13,3-1-14,1-1 5,2-2-2,3-1 0,1-1 0,3-2 9,1-1-2,-1-3 1,3-1 9,1-1 7,1-2 8,2-1-11,1-2 5,2 0-2,0-3-10,-1-1 4,2-1 7,-1-2-30,0-1 9,1-2-4,1 0 0,0-1-10,1-1-6,1 0 20,-1-1-16,1 0 15,-2 1-4,-1 0 1,-1 2 0,-2 1 0,-3 1 9,-1 3-21,-1 0 7,-2 3 6,-1 0-12,0 2 5,-3 2-12,1 0 13,-1 1-4,-2 1 10,1 0-2,0 0 1,0 1 0,0 0 18,-1 0-4,0-1-17,-1 1 6,1-1 6,1 1-2,-1-1-9,0 1 4,-1 1-12,0 1 13,-1 0-4,1 2 1,-1 0-10,1 0 13,0-1-14,1 1 5,1 0-2,1-2 9,0 1-2,2-3 1,0 0 0,0 0 0,0-1 9,2-1 7,0-1-11,1 0 14,1 0-4,0-2 1,2 0 9,1-1 7,0-1-20,2-1-2,-1 0-1,1-2-1,0 1 0,0-1 0,0 0-9,0 0 2,-2 1-1,-2-1 0,0 2 0,-1 0 0,-2 2-9,0 0 2,-1 1-1,-3 3 0,1 0 0,-3 2 9,-3 2-2,-1 1 1,-2 1 0,1 2 9,-1 0-11,0 1 12,1 1-3,0 0-18,1-1 15,1 0-5,2-1 1,2-1 0,-1-1 0,1-2 0,0-1-9,2-1 21,0 1 2,2-2-8,1-1 12,0 1-3,1-1-8,0-1 11,2 0-3,-2-1-8,2 2-7,1-1 1,-1 0-1,1 2 0,0 1 9,1 0-11,-1 0 3,0 1-1,-1 0 9,-1 0-11,-2-1 12,0 0-3,-2-1-27,1-1-169,-2 0-337,0-3-354,-2 0-434,0-3-581,-2-3-564,-4-2-582,-3-1-761,-5-3-393,-2-1-25,-1-2 126,3 2 3775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2:43.948"/>
    </inkml:context>
    <inkml:brush xml:id="br0">
      <inkml:brushProperty name="width" value="0.05" units="cm"/>
      <inkml:brushProperty name="height" value="0.05" units="cm"/>
      <inkml:brushProperty name="color" value="#BB5B18"/>
      <inkml:brushProperty name="inkEffects" value="bronze"/>
      <inkml:brushProperty name="anchorX" value="-6001.25195"/>
      <inkml:brushProperty name="anchorY" value="-9900.38574"/>
      <inkml:brushProperty name="scaleFactor" value="0.5"/>
    </inkml:brush>
  </inkml:definitions>
  <inkml:trace contextRef="#ctx0" brushRef="#br0">80 335 32,'0'0'152,"-2"-1"-28,0 0 8,0 0-13,1 0 30,-1 0 1439,2 2-1427,0 0 17,0 1 14,0 0 26,0 0 22,0 0 5,0 1 30,0-1-16,0 0 25,0-1-7,2 1 22,0 0 3,1-1 20,0 0 5,2-1 18,1 0 34,0 0-27,4 0 11,0-1-22,2 0-13,0 0-16,1 0-16,2 0-34,-1-1-12,0 1-18,0 0 3,-2 0-22,-3-1 25,0 1-9,-3 0 22,-1 1 32,-1-1 29,-1 1 13,-3 1 29,-1 0 31,-2 1-25,0 0 20,-2 1-14,-1 0-44,1 1-24,-1-1-25,-1 1-44,-2 0-37,0 0-21,-1-1-27,0 1-14,0-1-28,1 0 6,-2-1-32,0 1-20,0-1 14,1-1-17,1 1 14,-1-1 5,1 1 8,0-1 26,3-1 4,0 1 28,1-1-24,2 0 8,2 0 8,1-1-31,3 0 9,1-1-51,3-1 14,0 0-17,3-1 13,3-1-32,1 0 9,2-1-23,1 0 15,0 0-24,1-1 7,0 1-13,0-1 4,-2 0 7,-2 2 16,-2 0-3,-3 1 20,-1 0 24,-3 1 12,-2 1 9,-2 1 9,-2 2-1,-3 0-9,-1 1 22,-1 1-25,-4 2-20,-2 2 14,0 0-15,-2 2 3,-2 0-10,0 0 11,0 1-12,-2 0-6,1-1 1,-1 0-10,1 0-7,1-1-8,0 0-18,2-2 14,2 0-5,1-1-18,1 0 25,1-1 0,2 0 1,0-2 20,2 0 13,2-1-3,1 0 12,1-1 7,0 0 8,3 0-38,0-1 11,2 0-5,3-1-28,1-1 8,2-1-22,1-1 4,1 0-11,1-2 2,1 0 27,1-1-26,2 0-1,0-1 10,0-1-5,-1 0 2,0-1-9,-2 0-7,-2 1 1,-2 0-1,-2 2 0,-1 1 0,-1 1 0,-2 1 0,-2 1 0,0 1 0,-2 1 19,-2 3 4,-1 0-10,-3 2 4,-1 1-1,-3 2-9,0 0-7,-1 1 1,-1 0-1,0 1 10,0-1-4,2 0-7,0-1 2,0 0 9,1-2 6,2 0-2,0 0 2,2-1-9,2-1 2,-1 0-19,1-1 23,1-1 20,0 0-5,1 0 23,3 0 4,-1 0-1,1-1 2,1-2 47,2 1-60,1-1 19,3-2-43,1 0 1,2-1-3,2-1-19,3-1 14,1-1-6,1-1 2,0 0-9,0 0 21,-1-1-16,0 0 5,-2 1-10,0-2 21,-2 0-16,-2 2 5,-1 0-1,-3 2 10,0 1 24,-3 1 22,-2 2 15,-1 0 17,-3 2-3,-2 1 13,-4 2-3,-4 1-9,-2 1-24,-4 2-32,-4 1-2,-2 2-30,0 2 6,-1 1-14,0 1 4,-2 0-2,2 0 0,2 1 0,1 0 0,2-1 0,2 0 18,1-2-14,3-2 6,1-1-2,3-1 9,1-1 44,2-1 7,3-1 39,1 0 20,1-2 25,1 1 5,0-2 11,0 0-1,2-1-46,2-1-5,2-1-20,-1-1-34,1-1-12,1-2-18,2 0-6,1-2-29,1-1 7,3-1 5,1-1-11,1-1 3,1 1 18,1-2-15,-1 1 5,1-1 8,0 0-11,-2 1 3,-1 0-1,-1 0 0,-1 1-9,-2 1 2,-1 1-1,-1 1 9,-2 2-11,0 2 3,-3 2-10,0 1 2,-4 2 8,-1 2-11,-2 1 3,-2 2-1,-1 1 9,-2 1-2,0 1 1,0 1 0,1 0 0,2 1 0,-1-1 0,2 0 0,-1-1 0,1 1-19,-1-2 6,1-1 6,1 0 7,0 0-1,0-1 1,-1-2 0,0 1 0,1-1 0,1-1 0,1 0 0,1 0 9,-1-1 7,1 0-1,0-2 1,2 0 28,0 0 11,2 0-11,1-2 5,1-1-1,2-1-9,2 0 2,0-2-10,2-1-7,2 0-18,0-3 14,1 1-5,0-2-8,-1-1-7,-1 0 10,-1 0-3,0-1-8,-1 1 2,0 0 8,-1 1-11,0 0 3,-1 2-1,0 1 0,-2 1-9,-2 1 11,-2 1 6,-1 1 18,-1 2 4,-3 2 20,-2 2 14,-3 2 16,-2 2-3,-3 2 12,-1 2-11,-3 1 3,0 1-29,-2 2-1,1 1-21,-1 0-4,0 0 9,2 0-33,0 0 20,2-1-17,2-1 4,3-1-1,0-1 0,2-2 19,2-1-15,-1-1 5,2-2 37,1 0 7,1-1 10,2-1 27,2-1 13,1-1-2,2-1 13,2-1-4,1-1-26,2-1-10,0-1-18,3-2-16,1-1-16,-1-2-7,2-1 10,-2-1-14,2 0 4,-2-3-19,0 0-5,0-1 0,-1 0 9,-3-1-13,-1 1-5,0 0 11,-3 2 14,-1 1-13,0 2-4,0 1-8,-2 2-8,-1 2 11,0 2-14,0 1 4,-1 2-29,-2 1 18,0 1 11,0 1 6,-1 2 9,0 0-2,-2 1 2,2 1 0,-2 1 10,1 2-13,-1 1 23,-1 1-35,0 1 11,-2 0 6,0 1-41,0 1 40,1-1-3,0 1 0,0-1 2,-1 1 10,2-1-4,0 0 12,1-2 6,2 0-20,0-1-12,0-1 12,1 0-6,0-1 2,1-2-18,0-1 23,0-2-8,1 0 13,0 0 6,0-2-2,2 0-7,0 0 30,2-1 10,1-1-30,1 0 21,2-1-17,0-1-5,2-2 1,1 0 18,0-1-15,1-1-23,-1 1 17,1-1 20,-2 1-24,0 1-10,-2-1 2,-3 1-2,1 1-18,-3 1 14,0 1-6,-2 1-26,0 1 18,-2 2 2,-1 1 8,-2 1-11,-1 2-14,-3 1 22,-4 1 11,1 1-3,-3 2 3,1 0 0,0 0 0,0 0 10,-1-1 24,1 1-15,0-1-3,2-1 1,-1 0-10,1-2 2,0 1-1,1-1-9,0 1 2,1-1 9,2-1-4,0 0 2,2 0 10,1-1-13,0 0 4,2-1-1,-1 0 0,2-2-9,0 0 12,1 0-4,1-2 10,1 1-12,2-2 14,1-2-14,3 0 23,3-1-25,3-1-2,1-2 1,4 0-2,0-1 0,0 0 0,3-1 0,-2-2-19,1 1 15,-2-1-5,0 0-18,-1 1 15,-2-1 13,-2 2 6,-4 1 9,-3 2 8,-3 1-1,-2 0 1,-3 2 18,-5 2-14,-3 2-22,-5 3-4,-3 1-19,-4 3 13,-1 2-15,-3 1 23,2 2-6,-2 2 2,2 1 9,3 0-12,2-1 14,2 1-4,3-2 1,4 0-19,1-3 6,2 0 6,1-1 7,1-2-11,2-2 33,0 0-10,2-2 13,1 0 26,1-2-7,0 0 22,1-2 5,2 0-10,-1-2-5,4-1-8,0-1 2,0-1-30,2-1-2,-1-1-19,2 0-6,2-3 10,-1 0-14,2-2 5,1-1-12,-1 0 4,1-1-2,0-1 9,-1 0-12,-1 1-5,-2 0 20,0 1-6,-3 1-8,-3 2 13,0 3-4,-1 1-9,-2 2 4,-2 2-2,-1 1-19,-3 2 24,-1 1-7,-1 2 2,-2 1 9,0 1-2,-1 1 10,0 1-2,0 0 1,0 1 0,0 0 0,0 0-10,2 0 4,0-1-2,0 0-10,2-1 13,-1 1-4,1-2 1,0 0 0,1-1 0,1 0-10,1-1 4,1 0 7,2-2-12,1 0 23,2-1-6,-1-1 11,2 0-12,1 0-5,0-1 20,2-2-6,2 0 2,1-1-10,-1-1 13,1-1-4,0-1 10,1-1-12,-2 0 5,3-2-2,-2 1-10,0-2-6,0-1 2,0 0-12,-1-1 4,-1 0-2,-1 0 9,0 1-12,-1 2 14,-1 0-4,-1 1 1,-2 3 9,0 1-12,-2 1 5,-1 0-2,0 2 0,0 0 0,0 0-19,0 1 15,-1 0-5,1 1 19,0 0-4,0 0 2,0 0 0,0 0-10,0-1 22,0 0-25,0 0 8,0-1-3,0 1 0,0-1 0,0 1 0,0 1 0,0-1 0,0 0 18,0 0-23,0 0-2,0 0 10,0 1-4,0-2-9,0 1 13,0 0-14,0 0 5,0 0 16,-2-1 5,1 0-10,-3 0 5,1 0 7,0 0-12,1-1-5,-1 0 2,0-1-2,1 1 0,-1-1 0,0 0 0,0 0 0,2 1 0,0-1 0,0 1 9,1-1-12,0-1 14,-2 2-23,0-1 7,1 1 6,-1 0-12,1 1 5,1 0-2,-2 1 9,0 0-12,0 1 14,-1 1-4,-2 0-9,0 1 13,-4 1-4,-1 0-18,0 3 15,-1-1-5,1 1 10,3 1-12,-1 0 5,1-1 7,1 0-2,2 0 1,0-1 0,0 0 0,0 0-10,1-1 13,0-1-4,1 0 10,1-1-2,1 0-9,-1 0 4,1-1-2,1 0 0,-1 0 0,0-1 0,0 0-10,0 0 4,0 1 7,2 0-2,0 0 1,1 0 0,0 0 0,0 2-19,1 0 6,-1 1 6,0 0-2,-1 1 10,-1 1-2,0 0 1,-1 0 9,0 1 7,0 0-11,0 1-5,-2 0 2,0-1-2,0 1 9,-1-1-21,0 1 16,0-1-5,2 1-9,-1-1 13,2 0-4,-1 0 1,1 0-19,0-1 34,2 0-21,0-1 17,0 0-4,0 0-9,0-2 4,1 1-2,-1-1 9,0-1-12,-1-1 14,-1 0-14,1-1 14,-1 0 14,0 0-3,1 0 2,1 0 9,0-1-2,1-1-9,1-1 4,1-1-2,0-1-19,1 0 6,1-2-3,1 0 9,-2-1-21,1-1 7,0 1-13,-1 0 4,0 0-2,-2 2 18,0 1-14,-2 1-4,-1 2 2,-2 1 7,-2 3-2,-3 2 10,-1 2 7,-1 4-11,0 2 23,-1 1 22,-2 2 12,0 1 9,0 1 28,1 2-17,-2 1 17,3 0-4,0 1-8,0-2-26,3-1-2,1-1-11,2-1-18,1-2 5,3-1-12,1-1 2,2-3-1,-1-1 28,1-1-8,0-2 13,-1-1 7,0-1-1,1-2 20,0 0 3,0 0 10,2-2-48,-2-1 6,1-1 4,-1-1-40,-1-1 11,1-1-14,-1-1-45,2-2 22,-2-2 10,0-1-5,1-2-16,-1 0 6,-1-1 6,0 1 7,-1 1 36,1 0-28,0 2-8,0 2 12,-1 1-14,0 1 3,0 2-20,-1 1 6,0 0-22,0 1 25,0 2 0,0 1-8,0 0-6,0 2 1,0 1 18,0 0-6,0 2-6,-2 0 2,0 1-10,0 0 30,1 1 0,0 0 2,0 0-8,1 1 2,0 1 18,1 0-15,1 0 14,0-1-22,1 0 16,0-1 4,1 1-1,0-3-18,-1 1 15,1-2-5,-1 1 20,1-2-25,0 1 9,-1-1-3,-1-1 0,-1 0 9,0-1 7,-1 1-10,0-1 3,0-2 8,0 0-21,-2-1 26,0 1-18,0-2-14,1 0 5,0-1-12,0-2 2,0 1-10,1-2 2,0 0-10,0 0 2,0-2 18,1 1 3,-1-1 1,0 2 1,0 0-9,0 1 11,0 1-22,0 0 7,0 3 6,0 0-2,-2 2-8,0 1 2,0 2-1,-1 2 9,0 2 7,-1 1-1,1 2 1,-2 1 0,1 0 9,-1 1 7,1 0-10,-1-1 3,1 0-1,-1-1 0,1 1-9,1-3 2,1 1-1,1-1 0,0-2 0,1-1 9,0-1-2,0 0 1,0-1 9,1-1-2,-1 0-8,0-1 21,0 0-16,0-2-4,0 0 1,0-1 8,0-1-11,0-2-6,0 0 1,-2-2-1,0 0 0,-1-2 0,0 0-9,0-1-17,-1-1 5,-1-1-3,1 0 9,-2 1-2,2-1-8,0 2 21,0 2-7,1 1-6,1 1 21,0 1-26,1 3 18,0 3-14,1 2 12,0 3-3,0 4 10,2 2 17,0 1-14,0 2-4,1 0 1,2 1-1,1 0 19,-1 0-15,1 0 5,1-1-10,1-2 2,-2-1 8,0-1-2,-1-2 1,-1-1-9,0-2 2,-1 0-1,0-2 9,-2-1 17,0 0-5,0-1 12,-1-2-30,0 0 18,-1-2-15,1 0 3,-2 0-10,1-3 2,-1 0-20,-2-1 6,2-1 16,-3-2-15,2-1 14,0-2-3,-1 0 1,1-2 0,-2 0 0,2 1 0,-2 0 9,1 1-21,0 0-21,0 2 24,1 2-10,1 1-6,0 2 11,2 2-22,-1 2 16,0 2-5,-1 1 20,0 2 3,1 1 10,0 1-1,1 2 1,-1 0 19,3 2-15,0 0 5,1 1 8,1 0-21,0 0-2,2-1-1,1 1-1,-1-2-9,0 0 11,1-2-3,0 1-27,1 0 36,-2-2-31,1-1 29,-2 0-9,1-2 12,-2-1 7,-1 0-1,-1 0 1,-1-1 9,0-2 17,-1 1-14,0-1-14,0-1 14,-1 0-14,1-2-16,0-1 24,0-1-18,0-2-4,0-1-8,0 0 10,0-1 6,0 1-10,0 0 3,0 0-1,0 0 0,0 2-9,0 1 2,0 1-1,-2 1-19,0 2 6,1 1 16,-1 2-6,1 1-6,0 1 21,1 2-7,0 2 3,0 0 9,0 1 7,0 1-20,0 0 7,2-1-3,0 1 0,0-1-9,1 0-7,0-1 1,-1 0 8,2-2 7,-1-1-1,-1 0 1,0-1 0,-1-1 9,1 0 7,0 0-10,0-1 3,0 0-1,-1 0 0,-1 0 0,0-1 0,0 0 9,0 0-2,0-1-8,0 0 2,0-1-10,2-1 11,0-1-12,-1 0 12,1-2-12,-1 1 3,-1-1 8,1 0-11,-1 0 12,0 1-3,0 1-8,0 0 2,0 2-20,0-1 6,0 3 16,0 0-6,0 2-16,0 1 6,-2 3 16,0 1-15,0 2 14,1 1-3,0 1 1,0 1-9,3 1 21,-1 0-16,3 0 5,-1-1 18,0 1-15,-1 0 5,0-2-10,0 1 2,2-1-1,2-1 0,-1-1 0,0-2 0,0-1-9,-1 0 2,0-2-1,0 0 0,0-1-9,-1-1 21,0-1 12,1 0-22,-1 0 18,-1 0 4,0-1 8,1 0-1,1-1-8,0-1-35,1 0 9,0 1 14,1-1-6,-2-1 3,0 0 0,0 0 9,-1-1-2,-1 2 57,-1-1-44,1 2-3,0-1-7,0 1-10,-1 0 1,0 0-1,-2 1 0,-1 1-19,-1 0 25,-1 1-28,1 0 18,-1 0-5,1 1 1,-1 1-9,0-1 21,1 1 12,1-1-22,1 2 9,0-1 6,1 1-2,0-1 1,2 1 0,0 0-9,1 0 2,1 0-1,-1 0 0,0 0-19,1 0 15,0 0-5,0 0 10,-1-1-2,0 0 1,1 0-9,0-1 11,-1 0 6,0 0-10,1-2 3,-1 1-1,1 0 0,0-1 0,0 0 0,0 0 0,1-1 0,0 0-9,0 0 21,1-1-16,-1 0 24,0 0 2,-1-1-18,-1 0 7,-1 0-3,-1 0 10,0-1-13,-2 1-5,-1 0 1,0 0-10,0 0 12,1 1 5,0 0-11,1 0 4,-1 1-10,0 0 2,-1 1-10,0 1 21,-1 0-7,0 1 3,1 0 0,0 1-19,1 0 15,0-1-5,1 1 10,0 0-2,0 2-18,0-2 15,0 2-14,0 0 22,0 0-7,2 0 3,0 0-9,1 2 2,2-2 18,2 2-15,0-1 5,0 0 8,-1 0-2,2 0 1,-1-1 0,1-1 0,-2-1 0,-1 0 19,0 0-25,-1-1 19,-1-1-16,0 0 4,0-1-1,-1 1 0,0-1 0,-1 0-9,-1 0 2,0-1-1,0 1 0,0-1 0,0 0 0,0 0 0,0 0 0,0 0-9,0 0 12,-2 1-5,0 0 2,-1 1-9,-1 0 2,2 0 9,-2 0-13,1 1 14,0-1-5,1 1 2,1-1 0,0 0 10,1 0 6,0 0-11,0-1 4,0 1-10,0 0 12,1-1-14,-1 0 14,0-1-5,0 0-7,0-1 2,0 0 9,0-1-4,0 0-16,1 0 14,1-1 4,0-1-11,1 0 4,0-1-1,1 0-9,0-1 12,1 1 5,-1 0-2,-1 0-16,-1 2 14,-1-1-15,0 1 14,-1 2-5,0-1-7,0 2 2,0-1-10,-2 1 21,0 2-7,-1 0 3,-1 1 0,0 1 0,0 1 0,0 1 10,0 1-13,1 0 4,1 1-1,0-1 0,1 0-9,0 0 12,1 0-5,0 0 2,0 1 0,0-1 0,1 0 0,-1 0 0,0-1 10,0-1-13,0 0 14,2 1-14,-1 0 23,1-1-16,1 2 5,0-1-10,0 2 2,-2-2 9,1 1-4,-2 0-7,1 0 2,-1-1 9,0 0-13,0-1 4,-1 1 18,1-1-15,0-1 5,0 1-10,0 1 2,-2 0-1,1 1 0,-1 0 0,0 1-9,1 0-7,-1-1 1,0 1 18,0 0 4,0-2-10,1 0 4,1-1-1,-1-1 0,1 0 0,0-1 0,-1 0 0,-1-1 0,0 0 10,1-1 6,0 0-11,0-1 14,1 1 5,0-1-11,0-1 4,0 0-10,0-1 12,0 1-14,0-2-5,-2 1 11,1-1-14,-1 0 23,0 0-7,1 0 3,1-1-18,-1 0 4,1 0 8,0 0-13,0 0 4,0 0-1,0 0 10,0-1-4,0 0 12,0-1-13,0 0 4,0-1-1,0 1 0,0-2 0,-1 1-9,-1 0 12,0 0-14,1 0 4,0 1-1,0 1 0,1 1 0,-1 0-18,1 1 14,0 1-6,0 0-7,-1 1-7,-1 1 29,0 1-18,1 1-3,0 0 1,0 1 9,1 2 6,0 0-2,0 1 2,0 1-18,0 0 23,0 1-8,0 1 3,2 0 0,0 0-9,-1 0 12,3 0 5,-2 0-11,3-1-5,0 1 11,0-2-5,0 0 2,0-1 0,-1 0-9,0-1 12,-1-1 5,1 0 8,0-1-11,-2-1-5,0 0 11,0-1 14,-2 0-22,1-2 7,-3 1-2,0-2-9,-2 0 2,1-2 9,-2 0-13,1-1 4,1-1-1,-1-1 0,1 0 0,-2-1 10,2 1-4,0 0-16,1 1 14,1 1-15,0 1-5,1 1 11,0 0-5,0 1 2,0 0 0,-2 1 10,1 1-4,-1-1 2,-1 1 0,0 0 0,-1 1 0,0 0 0,0 0-9,-2 1 12,-1 0 5,0 0-2,0 0 12,2 0-22,0 1 16,-1-2 4,0 1 8,-1-1-20,1 0 6,-1 1-2,2-1 10,0 0-13,-1 0-5,1 0 1,-1 2-10,0-1 12,1 1-5,-1 0-7,0 1 2,-3 0 9,0 0-4,-1 1 2,0-1 10,-1 1-13,-1 0 23,0 0-7,-2 1-15,0 0 23,0 0-8,1 0-6,-1-2-7,-1 0 1,1-2-38,0-2-46,-1-1-194,1 0-267,1 0-350,2 0-273,0-3-333,3 0-419,0-1-422,-3-2-325,-3 1-181,-3-1-133,-8 0-133,-5 0-204,-6 0-12,5 1 1180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2:50.756"/>
    </inkml:context>
    <inkml:brush xml:id="br0">
      <inkml:brushProperty name="width" value="0.05" units="cm"/>
      <inkml:brushProperty name="height" value="0.05" units="cm"/>
      <inkml:brushProperty name="color" value="#BB5B18"/>
      <inkml:brushProperty name="inkEffects" value="bronze"/>
      <inkml:brushProperty name="anchorX" value="-7079.62207"/>
      <inkml:brushProperty name="anchorY" value="-11945.65137"/>
      <inkml:brushProperty name="scaleFactor" value="0.5"/>
    </inkml:brush>
  </inkml:definitions>
  <inkml:trace contextRef="#ctx0" brushRef="#br0">261 606 168,'0'0'0,"2"0"240,2 0 37,-1 0 56,2 0 60,-1 0 54,0-1 66,0 0 35,0 0 35,-2 0-4,2 1-14,-1-1-59,-1 1-59,0 0-63,-1 0-83,-1 0 256,0 0-477,0 0-38,0 0-14,0 0-20,0 0-7,0 0 0,0 0 9,0 0-13,0-1 4,0 0-1,0 0 10,0 1-13,0-2 4,0 1-1,0-1 10,0 1-3,0 0 1,0 0 9,0-1-2,0 2 38,0-2 18,0 1 15,0-1 37,0 2 38,0-1 21,-2 0 26,0 0 42,0 0 48,1-1 18,0 0 28,0 0 15,1 0 7,0-1 29,0 0-7,-2-1-14,0 1-52,1 0-14,-3-1-27,2 0-35,-3-1-20,2 1-26,-2-1-6,1 0-28,1 0 34,-1 0 7,1 0 7,0 0 48,0 1-13,0 1 7,-1 1-19,1 0-12,-2 0-17,0 1-26,-2 2-31,-2 0-31,-1 3-4,-2 1-3,-2 2-10,1 1-7,-2 2-8,2 1-27,-2 1 7,1 0-4,0 1-28,1-1-10,2 1-9,2-2-9,1 0 11,3-1 14,1-2-13,4-1 24,0-1 3,4-1-10,1-1 5,1-1 7,4 0 7,2-2-11,0 0-23,2-1-4,2-2 0,0-1-12,0 0 13,3-2-4,0 1-18,3-2 15,-2-1-5,2-1-9,0-2 13,-1-1-14,0 1 5,0-2-2,0-1 0,0 0-10,-1-1 13,0 0-14,-2-1 5,-1 0 7,-3 1 16,-2 0 43,-2 2 36,-2 1 3,-1 2 22,-2 2 43,-2 0-20,-1 2 10,-3 1-30,0 1-30,-3 2-20,-1 0-17,-2 1 2,-1 1-50,-2 0 23,0 1-28,-1 1 16,0 0-14,1 0-6,-1 1 1,0 0 8,0-1-11,1 1 22,-1 0-26,1 0 28,1 0-9,1 1 3,0-1 0,0-1-9,-1 1-7,3 0-8,-1-1 10,0 0-3,2 0 1,-1 1 0,1-2 9,2 0-2,1-1 20,1 0-6,0-1 12,1 0 17,2 0-14,0-1 5,0-1 8,1-1-11,0-1-16,1 0 14,0-1-24,-1-1-12,1 0 3,-1-1-3,0-1 0,-1-1 0,-1 1 9,-1 0-11,0-1 3,0 1-1,-1 0 0,-1 2 19,0 0 3,-2 2 1,1 0 20,-1 1-6,1 2 3,-4 1 9,0 1-2,-4 3-18,1 0-13,-3 3-6,1 0-1,-2 2-10,1 0 11,1 1-3,-1 0 1,3 0-9,0-1 2,2 0-1,-1-1 0,3 0 0,1-2-9,2 0 11,2-1-12,0-1 40,1 0-20,0-1 16,0 0 6,3-1 18,0-1 4,3 0 1,1-2 10,1 0-11,2-1 3,1-1-10,1-1 2,2 0-29,1-1 8,2-1-13,0-1 21,0-1-25,1 0-2,-2-3-9,-1 0 1,1 0-1,-1-2 0,-1-1 0,1-1-28,-1 0 18,0-1 2,-1 0 8,0 1-2,-3 1 12,0 1-13,-2 1 4,-1 1-1,-2 2 0,-1 1 0,-2 2-9,-1 2 12,-1 2 14,0 1 6,-2 3-10,-2 1 23,-1 2 3,-2 2-1,-3 3 12,-2 0-13,-1 2 4,1 0-10,-1 1 12,0 0-14,0 1 4,0-1-19,1 0 14,2 0-6,0-2-26,2-1 27,1-1-10,2 0 3,1-2-9,2-1 21,1 0-7,1-1 3,0-1 19,0-1 4,0-1-1,1 0 21,-1 0-6,0-2-6,0 1 12,2-2-14,0 0-5,-1-1 1,1 0-29,1-2-10,-1 1 0,0-2-2,0 0 10,-1-1-22,0-2 6,-1 1-2,-2-1 0,0-1 0,0 0 0,-1 0 0,0-1 0,1 2 0,0 0 0,-1 1 0,0 1 0,0 1 0,-1 1 0,0 3 0,-2 0-9,1 1 12,0 3-5,-3 1 2,-1 2 0,-1 3 0,1 1 0,-1 1 0,1-1-37,-1 1 29,3-1 8,0 1-3,2-2 3,-1 0 0,2-1 0,1-1 0,1-1 28,1-2-8,1 0-24,0-1 18,0-1-17,0-1 23,0 0 12,1-1-21,-1 0 7,0 0-2,0 0 0,0-1 0,0-1 0,0 0 0,2 0-18,-1-2 14,3-1-15,-1-1 4,0 0-1,1 0-9,1-2 2,1 0-1,-1 0 0,3 0-9,-1-1 12,0 0 5,1 0-11,-1 1 4,0 0-1,-1 1 10,0 0 6,-3 3-2,0 0-7,-2 2 2,-1 0-1,1 0 0,0 1 10,1 2-22,-1 0 6,0 1-2,0 0 10,-2 1-4,0-1 2,-1 1 10,1 0-13,-1 1 14,2-1-5,-1 0 2,1 0 28,-2 0-8,-1-1 14,-2 1 15,-2 1-3,-1 0 11,0 2 7,-3 1-1,-1 2-18,-1 0 6,-1 1-31,-1 1-2,1 1-10,1-1-17,1 0 4,2-1 6,2 0-2,0 0 1,3-1 9,0-1-2,1-1 29,1-2-18,1-1 26,2-1 3,-1 0 9,1-1 17,2 0-3,0-2-8,2-1-6,1 0 2,0-1-12,0 0-34,2-2 10,0 0-6,1-1-10,-2-1 4,1-1-21,0-1 15,0-1-5,1 0-9,2-1 4,2 0-12,0-2-6,2-1 2,-1-1 16,1 0-14,1-1 15,-1-1-4,-2 0-9,2-1 13,-2-1-4,-1 1 1,0-1 0,-3 1 0,-3 1 0,-1 0 0,-2 1 0,-2 3 9,0 1-12,-2 3 5,-2 1-2,-1 3 0,-4 3 0,-1 2 9,-2 3 7,0 2-20,-2 3 7,-1 0-3,1 2-10,1 1 4,2 0 7,2 1-2,1-1 1,2 1 0,3-1 0,0-1 0,2 0 0,1-2 0,0-1 0,1-1 0,-1-1-19,0 0 15,1-3-5,-1 1 19,0-1-14,0 0 6,0-1 16,0-1-14,0-1 34,0 0-29,0-2 10,2 0-31,-1 0 17,3-2 3,-1 1-20,0-2 7,1 0 6,-1-1-2,0 0 1,-1-1 18,-1 0-23,1 0 8,0-1 6,0-1-2,1 0-9,0 1 4,-1-1-2,1 0 0,0 0 9,1 1-12,0 0 5,-1 2-2,-1 1 0,-1 0 0,0 2 9,-1 1-12,0 1-5,-1 1 11,-1-1-23,-2 3 16,1 0 4,-2 1-11,-1 2 5,-1 1 7,2 2-2,-2 1 1,0 1 0,0-1 9,1 1-12,-1 0 14,1 1-4,0-1-9,2-1 4,0 0 7,-2 0-12,2-1 5,1-1-2,-2 0 0,2-1 9,1-1-12,0-1 14,1-1-4,0 0 1,1-2 9,0 0-12,-1 1 14,-1-1-14,-1-1 14,-1 0-4,2-2-18,-2 0 6,1-2-13,-2 0-6,2-2 11,-2 0 5,1-3-20,1 1 7,-1-3 15,1-1-4,1-1-8,0 0 13,1-2-4,-1 0 1,0 1 0,-2 0 0,1 1-10,0 1 13,1 2-4,1 2-9,0 1 13,1 2-14,0 1-5,0 3 20,-2 1-6,-1 2 2,-2 2 0,-2 2 0,-1 2 0,0 1 9,-1 1 7,2 2-20,-1 0 7,3 0-3,-1 0 0,2-1 9,1 0 7,-1-1-11,1 0 5,-1-1-12,1-2-6,0 0 11,1-1-4,1-1 1,0-1 9,1-2-12,0 1 5,0-1-2,0-1 0,1 0 9,-1-1-2,2 1-9,-1-1 13,3-1-4,-1 0 10,0 0-2,1-1-9,1-1 4,1 0-12,3-1 4,-1-1-2,2-1 0,0 0 0,0-1-10,0 0 13,0 0-4,-1-1 1,0 2 9,-2 0-12,0 0 14,0 1-14,-1-1 14,-2 2-14,0-1 5,-1 1-2,2 0 0,-2 0 0,1 1 0,0 0 0,-1 0 0,-1 0 9,1 0-2,0 0 1,-1 0-10,-1 1 13,2-1-14,-1 1 5,0-1-2,-1 1 18,0 0-14,0 0-4,-1 1 2,0-1 7,0 1-12,0 2 14,-2-1-13,0 1 3,-1 1 8,0 0 7,0 0-1,-1 1-18,-1 2 15,-1 0-5,-1 2-27,-1 0 27,1 0-10,0 0 3,0 1 9,0-1 7,-1 1-10,1-1 12,1 0 25,-1-1-35,0 0 12,1-1-13,-1 0 2,2-1-10,2 0 2,-1-2 8,1 0-2,0 1 1,2-2 9,0 0 7,-1 0-1,0 0 1,-2-1-19,1-1 15,1 0-14,0-1 12,0 0-12,1-1-6,1-1 1,0-1-1,0-1 0,0-1 0,0-2-9,0 0 2,1-1 8,0-1-11,1-1 3,2-1 8,-1-1-2,1 0 1,0 0 0,0-1 0,0 1 0,-1 1 0,-1 0 19,0 1-25,-1 2 9,0 1-3,-1 2 0,0 2 0,0 2 0,0 1-9,0 1-7,-1 2 10,1 2-3,0 2-8,0 2 11,0 3-3,-1 0 1,-1 2 19,0 1-15,-1 1 5,0 0 18,-1 1 3,0 0-8,1-1 3,1-1-20,1 0 6,0-1 16,1-2-15,0 0-4,0-2 1,0 0 8,0-1 17,0-2-14,0 0-14,0-1 5,0-1-3,0-1 0,0 0 0,0-1 9,0-1-11,0 0 54,2-1-23,0 0 3,1-1 0,1-1-9,-2 0-26,2-2 44,-1 1-42,2-2 4,-2 0-2,0-1-1,1 0 0,-1-1 9,1 0-2,0 0-8,-1 0 2,1 1-1,0-1 0,2 1 0,0-1-9,0 1 2,-1-1-10,0 1 2,-1 0 8,1 0-2,-1 0 10,-1 1-2,-1 0 1,0 1 0,0 1 0,0 0 9,0 1-11,-1 1 12,0 1-3,-1 1 1,0-1 0,1 1-9,-2 1 2,1-1-10,0 0 2,0 0-1,0 0 9,0 0-11,0 0 12,0 0-3,0 0 1,2 0 0,0 0 0,-1 0 0,1-1 0,1 0 0,-1 0 0,0 0 0,0 1 9,1-1 7,-1 1-1,0-1-8,0 0 2,0 0-10,1 0 2,-1 0 8,1-1-11,2 0 12,-1-1-12,1 0 3,1-2-1,1-1 19,1 0-6,0 0-6,1-1-7,1 0 20,1 0-7,-2-1 3,-1 1-9,0 0-7,-1 1 1,-3 1-1,-1 1-9,-2 1-17,0 1 14,-1 1 4,0 0-1,0 2 10,-1 0-2,1 1-8,0 1 11,0 0-12,-2 0 31,0 1-9,-1-1 23,-1 0-6,2 0 12,-1 0 17,2-1-5,0 0 40,1 0-29,0 0 2,-2-1 8,0 0 6,-1 0-10,-2 0-6,-1 0 10,-1 1-31,-2 1 0,-1 1-30,-2 1-2,-3 2-2,0 2-1,-2 0 10,0 2-22,-1 2 25,0-1-8,0 0 13,1 0-4,1-1 2,2-1-18,2 0 23,1-2-8,3-2 3,1 0 38,2-2 7,2 0 28,3-1 14,1 0 17,2-1-12,2-2 5,3 0-1,2-1-9,0-1-26,0 0-2,0-1-30,2-1 7,-1-1-13,0 1-7,-1-1-17,0-1 4,1 0-3,0-1-19,-1-1 6,1 0-13,-2 0 4,0 0-12,0-1-6,0 1 11,0-1-4,-2 1 1,-2 1 0,0 1 9,-2 0-12,2 2 14,-2 0 5,0 1-11,0 0-5,0 1 11,-1 0-4,0 0 1,-1 0 0,0 1 0,-1-1 9,0 1 7,0 0 8,0 0-20,-2 2 35,0-1-21,0 1 17,-1 1-14,-2 1 5,-1-1-2,-1 1-10,-1 1 13,0 0-14,-1 0-5,-2 2 2,2 0 7,-1-1-2,-1 1 1,1-1 0,0-1 0,2 0 0,1 0-10,2-1-6,-1-1 20,2 0-25,-1 0-2,2 0 1,0-1 7,1 0-2,1 0 19,0-1 5,1 0-10,0-1 23,2 0-16,0 0 6,2-1-21,-1-1 6,0 0-3,1-1-10,1-1-15,-1 1 13,2-2 4,0 0-11,-1 0 14,1-1 5,0 0 8,0 1-20,0 0 16,-2-1-5,2 1-9,-2 0 4,0 0-2,2 1 0,1 0-19,0 0 15,1 0-5,-1 0 1,-1 0 9,2 0-2,-3 0-9,-1 2 13,1-1 5,-2 0-1,2 0 1,-2 0 0,2 0-10,-2 0 4,2 2 7,-1-2-12,-1 2 5,-1 0-2,-1 1 0,0 1-10,-1-1 13,0 1-14,-2 0 14,0 0-23,0 1 7,1-1 6,0 0-2,0 0 1,-1 1 9,0 0-2,0 0 1,1 0 9,0-1-12,-2 1 5,1-1 7,0 0-2,1 0-9,0 0 4,0 1-2,-1 0 0,0 0 0,1-1 0,-2 1 0,0-1 0,-1 1 0,0-1 9,1 0-2,-1 0 10,-1 0-12,-1-1 5,1 0-12,-1 0 4,-1-1-2,-2 0 0,0 1 0,-1 0 0,0 0 0,0 1 9,2-1-12,1 1 14,1 0-14,1 1 5,-1-1-12,0 0 13,-2 0-4,2 0-9,0 1 13,1 0-4,-1 0 10,2 1 7,1-1 8,-1 1-11,1-1-5,1-1 2,0 1-12,1-1 4,1 0-12,0 0-15,0 0 13,0 0 13,0 0-3,0 0 20,2 0 5,0 0 18,0 0-31,1 0 28,1-1-27,1 0 17,0 0-5,1-1-18,1 0-4,-1 1 1,1 0 7,-2 0-12,-1 1 5,-2 0-12,-1-1 13,0 1-23,-1 2-3,0-1 29,0 1-10,0 0 13,-1 0-2,1 1 1,0 0 0,2 0 9,0 1 16,-1 0-31,3 0 10,-2 1-14,1 0 4,-1 0-2,-1 0 9,0 0-2,1 0-9,0-1 4,-1 2-2,2 0-10,0 0 4,1 0 7,0 0-2,-1 1 10,-1-1-12,1 0 5,-1 1-2,2-1 18,-1 0-14,0 0 6,1-1-12,-1 0 4,-1-1-2,0 0 18,1-2-23,-1 1-2,0 0 10,2-1-14,-2 1 5,2 1 7,2 0-2,0 0 1,1 1 9,0 1-2,0 1 1,0 0 0,0 1 0,1 0 0,-2 1 9,1-1-21,0 1 16,-2-1-5,0 0-9,-1-1 4,0 0-2,0-1 9,-1-1-2,0 1 1,1-2 9,-1 1-2,1 0 1,-1 1 9,2 0-2,-2-1-9,0 1 4,1 0-2,1 2 9,1 0 7,1 1-20,-1-1 16,1 1-15,0 1 5,0 0 7,1 0-12,-2-1 5,1 0-2,-2-1 0,-1 0 9,-3 0-2,-2-2-9,0 1 4,0-2 7,1-1-12,1 0 5,0-1-2,2-1 9,1-1-11,2 0 22,3-1-7,1 0 40,2-1-29,2 0 11,1-2-12,2-1 2,0-2-10,0 0-7,-1-1-8,0-1-27,0-1 7,-1-1-23,-3-2 25,0-2-9,-2-1-6,0-1 2,-3 0-10,-1-2 30,1 1-9,-2 1 4,1 2 0,-2 2 9,-1 0 7,-1 3-10,0 1 12,-2 2-12,-1 2 12,-3 3 6,-2 2-10,-2 3-6,-2 2 20,-2 3-7,-2 1-16,-3 2 15,-2 0-5,-1 2 1,-1 1 0,-1 0 9,-2 1-21,2-1 16,-2 0 4,2-2-10,1 0-6,3-2 10,1 0-12,2-1-6,3-1 10,1-2-12,3 0 3,1-2 27,2 0-27,0-1 1,1-2 18,1 0-16,1-1 14,3 0-12,1-1 22,1 0-26,2 0 28,0-1-18,1-2 5,1 0 8,0-1 7,1-1-20,0-1-2,1-1-10,-1-1 10,1-1-12,0-2 12,0-2-12,1-1 3,1-1-10,-1-2 2,1 0 8,0 0-11,0 0 12,0 1 6,-1 2-10,-2 1 3,0 2-1,-3 1 9,1 2-21,-2 1 16,-1 3-5,-1 0-8,-1 3 11,-1 0 6,0 1-10,-2 1 3,-2 1-1,1 2 19,-2 0-15,-2 0-4,2 0 10,-1 0-12,1 0-6,1 0 1,0-1 8,1 0-11,-1 0 3,0-1 8,2 0-2,0-1 1,0-1 0,4 1 0,-1-1 0,3 0 0,-1 0 0,2-1 0,2 1 0,2 0 9,0 0 7,3-1-10,3 0 3,0-1-10,2-1 2,2 0-1,-1-1 0,-1-1 9,0 0-2,-1 0 10,-1 0-11,-2-1 12,0-1-12,-1 0 3,-1-1-10,0 0 2,-2-1-20,0 0 6,0-1 6,0 2 7,-3 0-1,1 1 1,-2 1 0,-1 0 9,-4 2 17,0 1-24,-5 2 28,-2 1-9,-3 1-16,-3 3 34,-3 1-11,-2 2-5,-3 1-7,0 1 1,-1-1 8,0 1-2,1 0 1,1 0-9,1-1 2,1 0-20,2-1 6,0-1-3,2-1 0,2-1 19,3 0-25,1-1 9,2-1-3,3 0 9,1-1 17,1 0-24,1-2 0,1 0 8,3-1-3,2 0 10,3-2-11,1 1-6,2-2-8,4 1-8,1-2 20,3 0-35,2-1 11,2 0-4,1-1 9,1 0-11,0 0 12,-1 0-3,-2 1-18,-2 0 34,-3 2-2,-3 0 2,-3 2 1,-2 0 0,0 3 0,-4 1 19,-1 2 22,0 2-14,-2 2 6,-3 2 18,-2 1 3,-2 1 29,-5 2-16,-2 0 6,-3 0-1,-2 1 0,-2 0 10,-4 0-22,1 1-12,-2-1-26,1 0 16,-1 0-26,1 0 6,1 1-11,1-1-26,1-1 17,3 0 2,0-2-20,4-1 25,2 0-26,1 0 26,2-1-17,3 0 43,1-1-22,2-2-1,0 0-8,2-1 20,-3-1-7,1-1-6,-1 0 12,1-1-33,0-1 20,3-1 30,1-1-19,2-1-1,0 1-8,3-2-8,0-1 11,2-1-14,1-1 14,2-2-51,0 0 24,1-2-10,1 1 21,-1-1 41,-1 0-39,-1 1 15,-2 1-13,-2 1 21,-2 2-7,-3 1-6,-1 2 2,-2 1-47,0 2 31,-2 1 7,-2 2-3,-1 3 13,-3 0-4,-1 3 2,-4 2 0,1 0 0,-2 2-9,-1 1 2,1-1-1,-1 0 10,1 0-22,2-1 16,0 0-6,2 0 2,1-2-9,2-1-7,0 0-8,2-2 20,3-1-7,2-1 13,2 0-4,1 0 2,2-2 0,1 1 10,1-1-13,1 0 4,0-1-1,-1 1 0,0-1 0,0-1 0,1 0 0,0-1-28,0-1 36,-2 0-2,1 0-9,0 0 14,0-1-5,1-1 12,-2-2-13,-1-1 32,0-2-37,-1 1 12,0-1-4,0 1-9,-1 0 2,-2 0-1,1 2 10,-2 0-4,0 1-16,-1 1 14,-1 1-15,-2 1 4,-1 2-1,-2 2 0,0 1 0,-1 2-9,-3 0 2,2 2-1,0 0 38,2 1-21,1 0-1,1 0-8,-1-1-8,3 0 20,-2-1-7,1-1 22,0-1-43,0 0 32,1-1 8,1 0-12,1-1 15,0-1-23,1 0 6,0 0-2,0-1-9,0 0 2,0 0-10,2 0 12,0-1 5,2 1-2,1-1 2,1 1 0,0-1 0,0 1 10,1 0 6,0 0-11,0 1 14,-3 0-14,1 1-5,-1 0 1,-1 1-1,-1 2 0,-1 1 0,-1 0-9,0-1 12,0 1-23,0 0 16,0 0-6,-1 0 12,1-1-4,0 0 2,2-1 10,0 0-4,-1-1 2,1 0-9,-1 0 2,0 0-1,-1-1 0,0 0 0,0 0 10,0-1-13,-2 0 14,0 0-5,1 1 21,-3-1-6,2 0-15,-1 1 14,-1 0-24,0 0 16,-1 1 4,0 0-11,1 0-5,0-1 11,0-1 23,-1 0-15,1 1 34,-1-2-18,-1 0 6,-1-1 9,-1-1-4,0 1-7,1-1-16,-1 0 22,-1 0-26,0-2 7,-1 0-20,0-1 4,-1-2-11,0 0 12,1-2-5,2-1-7,0-1-7,1-2-8,-1-2 20,2-1-25,2-1 7,1-1-2,1-1 10,2 1-4,-2-2 2,0 2-9,1 0 12,-1 2 5,2 2-11,-1 1 14,1 2-23,0 2 6,2 2-2,-1 1 10,1 1-4,0 3-7,-1 0 12,0 1-23,-1 1 25,0 1 2,0 1-10,-2 1 4,1 2 9,-3-1-4,1 2 12,0 0-4,-1 1 12,-1 0-4,0 1-7,0 0 12,1 1-14,-1 0-5,0 1-8,2-1-27,1 0 26,1 0 0,0 0 9,3-1-11,-1 0 4,1-1 18,0-2 4,-1 0 9,0-1-30,1-2 29,0 0-19,0-1 5,0-1 9,-1-1-22,-1 0-12,0-2 21,0-1 11,0-1-21,0-1 26,0-2-17,0-1 5,0-1 9,0-1 6,0-1-30,0-2 29,0-1-28,0-1 7,0 1-2,0-1 0,0 1-9,0 1 2,-2 2 18,1 1-15,-3 3 5,-1 2-1,-1 1 0,-2 3 10,-2 2-13,0 2 4,-1 2-1,1 3 0,0 1 0,0 2 0,1 0-9,2-1 2,2 2 9,0-1-4,1-1-7,1-1 12,2 0-5,0-2 12,1-1 6,0-2-20,0 0 16,0-2 13,0-1-4,0-1 13,0-1-13,2 0-5,0-1 11,0-1-14,1-1-14,0-2 3,1-2-2,0 1-28,-1-2 18,1-1-8,-1 0 12,-1 1-4,2-1 12,-1 1-13,1 1 14,-1 1-5,0 1-7,-1 1 12,-1 1-14,0 1-5,-1 0 11,0 0-14,0 1 4,0 0 9,-2 1 6,0 1-2,0 0 2,1 0 0,0 0 19,0-1-24,1 1 17,0-1-6,0 0 2,-2 1 0,0 0 19,-1 0-6,0 1-6,-2-1 12,-1 2-14,0 0-5,-2 0 1,0 1-10,-1 1-7,2 0 11,0 0-14,2 0 4,1 0-1,1 0 10,2 0-22,1-1 25,0 0-8,1-1 3,3-1 0,2-1 0,1 0-18,3-1-5,0-1-9,1 0-64,1-1-132,0-1-275,-1-1-362,0-1-417,-1-1-620,-2-1-738,-5-1-964,-4 0-730,-8 0-362,-4 0-17,-3 0 210,1 2 4503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2:57.232"/>
    </inkml:context>
    <inkml:brush xml:id="br0">
      <inkml:brushProperty name="width" value="0.05" units="cm"/>
      <inkml:brushProperty name="height" value="0.05" units="cm"/>
      <inkml:brushProperty name="color" value="#BB5B18"/>
      <inkml:brushProperty name="inkEffects" value="bronze"/>
      <inkml:brushProperty name="anchorX" value="-6055.2876"/>
      <inkml:brushProperty name="anchorY" value="-11104.42578"/>
      <inkml:brushProperty name="scaleFactor" value="0.5"/>
    </inkml:brush>
  </inkml:definitions>
  <inkml:trace contextRef="#ctx0" brushRef="#br0">721 743 280,'0'0'2523,"0"-1"-1951,0 0-2,0 0 17,0-1-6,0 0 22,0-1 4,0 0-19,0 0-3,0-1-9,0-1 2,0 2-2,0-1 0,0 0 10,0 0 6,0 0 8,0 1-11,0 0-14,0 1-43,-2 0-36,0 0-68,-1 1-41,0 0-60,-2-1-18,-1 1-38,0 0-22,-2 0-6,-2 2-2,0-1 9,-3 1 15,-2 0-3,0 1-8,-3 0 4,-1 1-58,-1 1 6,-3 1-41,0 0-20,-2 3-25,-1 1-33,0 2-31,0 1-4,1 2 6,1 0-22,1 0-2,3 1-1,2-1-29,3 0 8,2-1 5,4-1-11,3-1 12,2-1 25,2-1 2,4-2 11,2-1 8,3-2 8,4-2-20,4 0 26,6-3-18,3 0-14,4-3-4,1-1-20,1 0-4,0-2-10,0-1 10,0-1-22,-2 0 7,0-1-3,-3-1 0,-1-1 0,-1-1-9,-2-1 11,-2-1-12,0 0 3,-3-2-1,-3-1 0,-1 0 0,-3 0 9,-3-1-2,-3 2 10,-3 0-2,-3 2 20,-3 1 31,-1 3-7,-2 2 5,0 3 0,-2 2-18,0 3 4,-1 2-2,-2 4-9,0 2-26,0 3 7,0 0-13,0 3 2,1 0 18,3 1-6,1 1-6,1-1 2,2 0-1,0 0-9,1-1 12,2-2-5,1-1 2,3-1 0,0-2 10,3-1-4,1-1 30,0-1-17,0-2 25,2 1-7,0-1 3,1-1 0,2-2-9,1-2 2,-1 0-10,-1-2-26,-1 0-2,0-2-2,-1 0-1,-1-1 0,-1 0 0,-2-2 0,-1 1-9,-3-1 12,-1-1 5,-2 1-2,1 0 2,-2 1 10,-1 2-4,-1 0-7,-1 2 12,-2 2 5,-2 2-2,-4 3-7,-1 2 2,-3 2-10,-3 1 2,-1 3-1,-1 0 10,1 1-13,1 0-5,2 1 11,0-1-5,0 0 2,3-2-9,3 1 21,0-2-7,3 0-15,2-2 14,3-1-6,3-2 2,2 0 10,1-1-4,3-2-7,2 0-7,4-2 20,3 0-16,2-2 15,3-1-5,0-1-7,4 0-7,0-1 11,1-1-14,2 0 4,-1 0-1,0-1 0,0 1-9,-1-2 2,-2-1-1,-2 1 0,-2-1 10,0 2 24,-4 1-6,-1 1 32,-3 1 11,-3 1 17,-3 2 16,-3 1 7,-5 2-10,-3 2-14,-5 2-6,-5 1-9,-4 2-17,-2 1-15,-4 1-16,-1 2 3,-2 1-13,-3-1 4,-1 2-12,0-1 4,0 1-2,1-1 0,0 0 9,3-1-12,3-1 5,4 0-2,3-2 18,5-2-14,3 0 15,3-2-14,2-1 14,3-1 5,4-1-1,4-1 19,3 0 5,4 0-10,4 0 5,4-2-2,3 1 9,6-1-12,3-1-14,3 0 4,2-2-3,2 1-10,0-1 4,-1 0-12,-2 0-6,-2 0 2,-3-1 7,-4 0-2,-1 0-9,-5 0-6,-1 0 11,-4-1-4,-2 0 1,-3 1 0,-3-2-10,-1 1 13,-2 0-4,-3 0 1,-2 1 0,-1 0 0,-4 2-10,-1-1 13,-3 2-4,-1 0 10,-1 2-2,-4 1-9,-1 2 13,-3 0-4,-2 2-9,-2 2 13,-2 0-14,-3 1 5,-1 2-2,-2 1 0,0 0 0,0 0 9,2 1-12,3-1 5,4-1-21,3 0 15,4-1-5,6-1 10,4 0 7,6-2-11,6-1 14,8 0-4,6-1 19,6-1-4,5-1 11,3-1-21,0 0-3,2-1 10,1-1-23,-2-1 16,1-1 32,-2 0-28,1-1-8,-4-1 3,0-1-13,-4 0 4,0-1-2,-2 0 9,-3-1-40,-1-1 13,-4 1 12,-1-1 5,-2 1-10,-3 0 23,-3 1-6,-2 0-17,-1 1 15,-2 0-5,0 1 1,0 2 0,-3 0 0,1 1-10,0 0 4,-1 1-2,0 0 9,-2 0-2,2 1 1,-2-1-10,-1 2 13,0-1-4,-3 1 10,-1 0-2,-1 0-9,1 1 13,0 0-4,1 0-9,-1 0 13,3 0-14,0 1 5,0-1-12,0 1 13,0-1-4,0 1-9,3-1 4,-1-1-2,1 2 9,1-1-2,2 0 1,0 0 0,0-1 9,1 0-12,2-1-5,0 0 11,3-1-14,2-1 5,3 0 7,3-1-2,1-1 1,4 0 0,3-2 0,0-1 9,2-1-21,-1-1 16,1 1-5,-1-1-18,1-1 6,-2 0 15,0 0-4,-3 0-8,-1 1 22,-3-1-16,0 2 6,-3 2 7,-1 0-2,-1 2-9,-3 0 4,-2 2-12,-1 0 4,-1 1-2,-2 0 0,0 2 9,1-1-2,1 1-9,-1 0 22,0 1 12,0-1-21,0 1 36,-1 1-2,-1 0 20,-1 1 6,-4 0 9,0 1-1,-4 1 19,-1 1-13,-2 0-15,1 0 5,-2 0-12,-1 1-17,1-1 24,-1 0-37,0-1 2,1 1 7,-1-1-3,2-1 1,-1-1 9,1 0 26,2-1 12,0 0 17,3-2 6,0 0 29,3 0 2,1-2-7,2 0-16,3-2-23,2 0-14,2-3-16,4 0-27,3-3-3,0 0-20,2-1 3,1-1-2,0-1 0,0-1-9,-1-1 2,0 0-1,-1 0-9,-1-1 12,-1 1 14,-3 0 6,-2 1-1,-1 2 21,-1 2-6,-2 1 3,-1 3 10,0 1-13,-1 0-14,0 2-6,0 1 0,0 0-1,0 0 0,-1 1 28,1 0 576,-2 1-401,1 0 3,-3 0 11,-1 1-21,-3 1-21,-3 1-33,-1 1-48,-1 0-28,-2 2-34,-1 0-22,-1 1-26,2 0 4,-1 0-4,0 1 0,2-1 0,1 1-10,1-2 4,3 0 7,2-1 16,1-1 34,3-1 10,1 0 57,1-2-14,1-1 36,0 1 1,2-2 21,2 0-42,0-1-15,1-1-6,1-2-49,1 0-15,3-2-8,2-1-11,1-1-18,3 0 5,2-1-12,2 0-7,-1-1 20,2-1-26,0 0 9,-1-1-12,-1 0 30,0 0-9,-1-2-5,0-1 2,-1 2 8,-1-1 7,-2 2 8,-4 0-1,-3 3-18,-3 1 25,-2 2 0,-1 2-8,-2 2 3,-1 2 8,-2 2-11,0 2-16,-2 2 5,0 2-3,-1 0 0,-1 1-9,0 1-7,1-1 1,0 1 18,0-1 22,-1 0 14,2 0-2,-2-2 12,0 0-2,-1-1 10,0 0 7,-2-1-10,-2 0-25,1 0-2,-2-1-11,1 0 1,1-1-1,-1 0-19,1-1 6,0 0 6,4-1-11,0 0 12,0-1 16,3 0-24,-1-1 9,1-1-3,2 0-9,1-3-7,1 1 1,2-2-10,3-1-7,1 0 20,2-3-26,1 1 18,3-2 4,0-1-1,-1 1 1,1-1 9,-1 1 7,0 1-10,-1 2 3,-2 1-1,0 1 9,-2 3-11,-1-1-6,-2 3 1,-1 0-10,-2 2 11,-3 0 6,-1 2-1,-2 2 1,-1 1 9,-3 1-2,-1 2 1,-1 0-9,-1 2 2,1-1-1,-2 1 0,2 0 9,1-1-11,1 0 12,1-1 6,1 0-1,1-2 10,2 0-30,1-1 18,-1-1-15,3-1 3,0 0-1,3-1-9,0-1 11,3-1-12,1 0 12,2-2-3,2-2 10,2 1-2,3-3-8,3-1 11,2-1-3,3-1-8,1 0 11,2-1-12,2 0 3,-2-1-10,0 0 21,-2 0-16,-1 0 5,-3 0 8,-2 0-2,-1 0-8,-4 0 2,-1 1 8,-4 2-11,-1 1 3,-3 1-10,-1 2 2,0 1-1,-3 1-9,-1 2 11,1-1-3,-1 1 10,-1 1-11,0-1 12,0 0-3,1 0 1,-1 0 0,1 1 0,1-1 0,0 0 9,1 0-11,0 0 12,1 0 8,0 0-14,0 0 5,0 0-10,1 0 2,-1 0 8,0 0-11,-2 0 3,0 0-10,0 0 11,-1 0-3,0 0 20,-1 0-25,1 0 9,-2 0-3,1 0 0,1 0 0,1 0 9,0 0-2,1 0-8,1-1 11,2 0-12,0-1 3,2 0 18,1-1-15,-1 0-4,2-1-8,1 0 1,0-1 8,1 1 7,0-1-1,-1 1-8,0 0 11,-2 0-3,-1 0 20,-2 2-34,0 0 20,-3 2-15,-1 0 3,-2 1-1,-1 1 0,-2 1 0,0 1-9,-2 1 11,-1 2-12,-1 0 3,0 1-1,3 0 47,-1 1-42,2 0 15,-1 0-13,2 0 11,0 0-3,1 0-8,0-1 2,1 1-38,1-1 19,-1 1 2,-1 0 8,0 1 8,-2 1-1,-4 2 10,-3 2 7,-2 1-1,1 3 10,-1 1-21,1 1 26,4 2-28,1 0 0,1 1-1,3 0-1,2-2-9,1 0 21,2-2-16,2-2-4,3-1 10,2-3-22,2-1 16,4-2-5,2-2 10,2-2-11,3-3 12,2 0-12,2-3 3,2-1 8,0-1-2,0-1 1,-1-1 19,-1-1-25,-1-1 18,-2 0-14,-3 0 22,-2 0 2,-3 0-8,-4 0-6,0 1-8,-3 0 20,-4 1-7,-1 1-6,-4 2-7,-3 1 20,-3 2-16,-4 2 5,-5 1-1,-2 3-9,-3 2 2,0 1-1,1 2 0,1 1-18,2 0 4,1 0 17,3 0-15,0 0 14,4 0-12,2-2 3,1 0-1,3-2 0,1-1 9,3-2-21,0-2 16,2-1-5,0-1 10,0-2-2,1-1 10,1-1-2,0 0-8,2-1 2,1-1 18,1-2-25,2-1 9,0-1-3,0 0-9,1-1 2,0 0 8,0 1-11,-2 1-16,0 0 24,-1 1-28,-1 1 18,-1 1 4,-1 1-1,1 0-8,-1 2 2,1 1 8,-1 1-2,0 1 10,-1 2-2,-1-1-8,0 2 11,-1-2-3,0 2 10,-2 0-2,0-1 1,-1 0 0,-3-1 0,0 0 9,-1 1-2,0-2-8,2 0-17,0 0 14,1-1 14,-1-1-24,1-1 9,1 0-12,0-1 2,0 0-29,1 0-20,0 0-117,-1-1-110,1 0-136,0-1-198,1 0-174,0-1-129,2 0-51,0-1-23,1 1 62,0-1 91,-1 1 154,-1 1 171,1 0 172,-1 0 120,0 1 108,0 0 52,0 0 26,0 1 21,0 0-2,0 0 13,0 0-13,0 0-5,0 0-17,-2 0-106,0 0 55,-1 0-22,-2 0 14,-1 1-5,-2 0 1,0 1 19,-1 0 13,-1 1 25,-3 1 14,1 1 17,-2 1 6,1 1 1,-1 2 10,1 0-2,0 0 1,1 1 0,0 1-9,1 0 11,0 0-3,3 1 10,1-1 7,0 1-10,1-2-6,3 0 10,0-2-3,2-1 1,0-1 0,1-1 0,0-1-19,0 0 6,1 0 16,1-1 3,1 2 1,1 2 1,1 0 9,1 2-11,1 0 31,-1 2-9,1 0-5,-2 1 11,-1 1-12,-2-1 3,0 1-10,-3 0 11,-1 0 6,-2-2-29,-1-1 18,0 0 3,-1-1-10,1-1 12,2-3 16,0 0-5,2-2-6,0 0 21,0-1 2,2 0-8,-1-1 3,0-1-1,0 0-9,0 0-7,0 0-8,1 1 1,-3 0-1,0 0 0,-1 0 19,-1 1 13,0 0 7,-2 1 9,-1 1-2,0 1 2,-3 1-9,-1 0-16,1 0-6,1 1-9,1-1-17,2-1 22,2 0 11,3-1-3,1 0 41,5-2-12,2 0 16,1-2-13,3 1 5,3-2-12,-1-1-24,1-1 6,1 1-14,0-3-6,-2 0-17,-1-1 4,-2 0-22,-2-2 24,-1 0-17,-1-1-13,-3 0-6,-3-1 10,0-1-4,-4 0 1,-1 0 0,-1-1 0,-2 1 0,-2 0 9,-1 0 7,0 0-11,1 2 14,-2 1-4,-1 2 1,0 0 28,-1 1-18,-1 2 17,0 2-14,-2 0-5,0 1 2,0 2-2,1 0-19,1 2 6,1 1-13,1 0 4,2 1-2,1 0 0,2 1 9,2-1-12,1 0 14,-1-1-14,3 2 5,0-2-12,1 0-6,1-1 20,1 0-6,0 0 2,0-2-10,0 0 4,0-1 7,0 1 7,0-1-1,2 0 10,2 0-12,-1-1 23,2 1-6,1-1 2,1 1-10,1 1 13,-1 0-4,0 0-9,-2 0 22,1-1-25,-2-1 8,-1-1 6,-1 0-12,-2-1 5,-2 0-2,-1-1-10,0 0 13,-1 0-23,0 0 7,1-1 6,0 1-2,1 0-9,1-1 13,0 1-4,1 0-9,0 0 4,0 0 7,0 1-12,1-1-5,-1 1 11,0 0-14,0 1 14,0 1-14,0-1 23,0 1 3,0 0 0,0 0-9,0 1 4,0 0-12,0 1 4,2 1-2,-1 0-19,1 0 15,1 1-15,2-1 14,-1-1 5,0 1-1,0 0 1,0-1 9,0 0 16,0 0-22,1 0 17,-2-1-5,0 0 1,0 0 0,-2-1 18,0-1-32,0 0 19,1 0 3,0-1-11,-1 1-5,0 0 20,0 0-25,-1 0 8,0 1-3,0 0 9,0 0-12,-2 0 14,0-1-4,0 0-9,-1 0 13,2 0-4,0 0 1,1 0 0,-1 0 9,-1 0-12,-1-1 23,0 0 13,-1 1 5,-2 0 29,0 0 2,0 2 2,-2 1 10,-1 1-2,0 2-18,0 0-22,-1 2 5,1 1-23,2 0-13,0 3-6,2-1 8,1 1-12,3 0 12,3 0 6,2-1 18,1-1-5,1 0 12,3-2 17,1-1-24,2-1 18,2-1-5,1-2-8,1 0-17,1-2 5,3-1-31,-1-1 8,-1 0-13,-1-1 2,-2 0-1,0-1 0,-3-1 0,-2 0-9,-1 2 2,-3-1 8,-1 0 8,-2-1-22,-2 2 8,-1-1 6,0 1-2,-2 0 1,-2 0 0,-1 2-9,-1-1 2,2 1-1,2-1 0,2 3 0,0-1 38,1 2 7,0 1 19,0-1 16,0 1 35,1-2-18,0 1 27,1 1-16,1 0 5,-2 1-38,2 1 1,1 1-12,1 0-17,1 0-15,1 0 2,-1 1-30,0-1 18,-2 0 2,1-1-11,-3 1-5,-2-1 39,-1 0-13,0-1 6,1 1 19,2 1-6,2-1 3,1 1 19,0-1 4,1 0-19,-2 0 16,1-1-15,-2-1 5,0 1 7,-2-2-21,-1 0 7,0 0-3,-1 0 0,0-1-19,-1 0 24,1 0-17,0-1-4,0 0-8,0 0-17,1 0-6,1 0 1,0 1-12,-1-1 4,2 2-2,0 1-10,1 1 4,1 1-2,-1 1 9,2 0-12,0 1 14,1 1-14,1 0 5,2 0 7,0 0 26,1 0-35,-1-1 21,0-1-25,0 0 16,-1-1-5,1-1 10,1 0-12,-1-1 33,0-2-20,0 1 8,-1-2 26,0 1-18,-2-2 17,-1 1-14,-1 0-14,-2 0 13,0 0 13,-2 0 6,0 0-10,0 0 45,-3 0-33,0 0 7,0-1-29,-2 0 9,0 0 5,-1 0-21,0 0-3,1 1 1,0-1-11,0 0 2,1 0-1,0 0-9,1 0 2,1 1-10,1 0 11,0 0-3,-2 1-8,0 0 11,-1 0 6,0 1-1,-2 0-8,1 1 21,0 0-16,0 0-4,-1 0 10,1 1-12,0-2-6,2 1 10,1 0-12,0-2 12,3 1-3,1-2 10,3 1-2,1-1 1,1 0 9,2 0-11,3-2-34,-1 1 28,2 0-2,-2 0 10,-2 0-10,-2-1 31,-2 1-9,-3 0 13,0 1 35,-1-1-18,0 1-2,-3 0-18,0 0-4,-2 0-1,-2 0-10,0 0 2,-2 0-1,-2 0 0,0 0-19,0 0 6,0 0-3,-2 1 0,0 0 19,0 1-25,1 0-10,2 1 12,0 0-5,1 0 1,1-1-9,0 1 2,2 0-1,-1-1 9,1 0-2,1 0 10,1 0-2,1-1-8,0 0 11,1 0-12,0 0 3,1-1-1,-1 0-19,0 0 6,2 0-12,0 0 11,1 0-3,0-1 1,0 0 0,1 0 9,-1-1-2,2-1 10,-2 1 7,2 0-10,-1-1 12,1 0-3,-1 0-8,0 0 2,0-1 8,-1 2-11,0-1 12,-2 2-3,0 0-18,-1 1 25,0 0 0,-2 1-8,-4 0 22,-1 1-7,-3 2-6,-3 1-7,-4 0 10,-1 0-12,-3 2 3,0-1-1,3 0-9,-1-1 11,4 0-22,1-2 16,4 1 23,4-2-35,2 0 3,4-1-2,3-1 8,4 0-2,4 0 10,4-1-11,3 0-34,2-1 46,5-1-25,-1 1 28,2-2-8,0 1 3,-2 0 0,-1-1 0,-2 2-9,-4 0 2,0-1 8,-3 1 7,-2 1-10,-3 0 3,-1 0-1,-3-1 19,-1 1-6,-4 1-16,-3-1 25,-2 1-9,-2 0-6,-3 0 2,-2 0-10,-2 1 2,-4 0-10,-1 1 21,-2 0-26,-2 0 0,1 1 18,-2 1-7,2 0 3,2 1-9,2 0 2,3 0-1,2 0 9,1-1-11,4 0-25,1 0 25,2-1-8,2 0 2,1 0 0,1 0 0,1-1 0,0 0 9,2 0 16,0-1-13,2 2-13,1-1 13,0 2 4,1 0-1,2 1 1,-1-1 0,3 1 0,-1-1 0,1 0 9,0 0-21,0-1 7,-1 1 6,2-2-2,1 0 1,2-1-38,2-1 30,2-2 8,2 0 7,3-2-10,0-1 23,1-1-25,-2 0 8,0-1 25,-2 0-27,-1-1 10,-3 0-3,-1 0 9,-3 0-12,-4 1 5,-2 0-12,-3 1 22,-5 0-16,-3 1 6,-4 1-12,-1 1-6,-5 1 11,-1 2-14,-4 2 14,-2 1-4,-1 0 1,-2 2-10,2 0 13,2 1-4,3 0 1,2 1-10,2-1 13,2-1-14,3 0 14,3 1-4,0-2-18,3 0 15,1-2-5,0 0 19,2 1-14,0-2 15,0 1-14,0-2 5,0 1-2,2-1-10,0-1 4,2 0-2,1-1 0,0-1 9,-2 0-2,2 0 1,-1 1-10,0-1 13,2-1-23,0 1-12,2 0-35,-1-1-169,2 1-281,1-2-241,3 1-284,1-1-325,2-1-528,0 0-530,0 0-628,-4-1-630,-3 1-265,-2 0-83,0-1 82,-2 1 4456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3:03.848"/>
    </inkml:context>
    <inkml:brush xml:id="br0">
      <inkml:brushProperty name="width" value="0.05" units="cm"/>
      <inkml:brushProperty name="height" value="0.05" units="cm"/>
      <inkml:brushProperty name="color" value="#BB5B18"/>
      <inkml:brushProperty name="inkEffects" value="bronze"/>
      <inkml:brushProperty name="anchorX" value="-7239.22803"/>
      <inkml:brushProperty name="anchorY" value="-12783.46777"/>
      <inkml:brushProperty name="scaleFactor" value="0.5"/>
    </inkml:brush>
  </inkml:definitions>
  <inkml:trace contextRef="#ctx0" brushRef="#br0">399 415 440,'0'0'344,"0"-1"-112,2 0-61,-1 0-64,3-1-39,-1 0-16,0 0 8,-1 0 69,0 1 46,-2 0 75,1-1 52,-1 1 67,0-1 73,0 1 493,-2 1-505,0 0-11,-2 0-64,-1 0-42,1 0-58,0 0-46,-1 0-11,1 0-32,0 1 6,0 0-4,1 0 19,-1 0 23,1-1-6,-1 1 22,1-1 33,0 0 10,-1 1 57,0 0 42,-2 1 29,-1 0 26,-1 0-12,-2 1 16,-3 1-23,1 0-22,0 1-50,-1 0-53,0 1-55,2 0-56,0 0-9,1 0-42,2 0-38,3 0-20,2 1-18,1-2 2,1 0-13,1-1 13,2-1 5,0 0 8,2 0 8,2-2 8,0 0 8,3-1-20,3-1 7,1-1-12,0 0 2,2-1-38,1 0 10,1 0-24,0 0 15,1-1-5,-3 0 10,1 1-11,-2-1 22,-1 0 30,-2 1 49,-3 0 26,-2 0 54,-3 1 8,-1 1 30,-3 0-5,-3 1-5,-1 0-7,-4 0-45,-3 0-45,-2 0-36,-4 1-24,-1 1-16,0 0-9,-2 0 0,0 1-1,1-1 10,-2 1-13,4-1 4,1 0-1,1 1-9,3-2-7,1 1 1,1 0-10,4 0-16,-1 0 3,3 1-2,2-1-9,1 1 2,1-1 9,1 0-13,0-1 4,0 0 9,2 1 6,2-1 17,2 0-13,0-1 15,2 1-5,1-1 12,1 0-4,3-1-16,1 0 4,2 0-11,1-1 2,2 0-1,0 1-9,1-1 12,-1 0-5,0 1 2,-1-1 0,0 0 0,-2 1 0,-2 0-9,-2 0 2,-2 1 9,-2 0 6,-3 0 17,-2 0 6,-1 0 9,-4 0 8,-1 0-1,-3 0-9,-1 0 4,-3 0-2,-1 0-19,-1 0-4,-2 0-9,-2 0 11,0 1-14,-1 0 23,-3 1-25,1 0 8,0 0-3,-1 0 9,2 1-21,1 0-3,3-1 1,2 1-21,1-1 24,3 1-17,3-2 6,2 1-2,1 0 9,2 0 7,0-1 27,2-1-7,1 0-6,1 0 13,1 0-4,3-1 1,2 0-19,1 0 6,1-1-13,0 1-6,1-2 2,-1 1-2,1 0 0,0-1 0,-2 1 9,2-1-12,-1 1 5,-1-1-2,-1 0 0,0 0 9,-3-1-2,1 0-9,-2 1 13,2-1-14,-1 0 5,-1 0-2,1 1 0,-2-1 28,-2 2 1,-2-1 30,-2 0-7,-2 2 22,-2-1 24,-3 2 12,-1-1 0,-3 2 2,-2 0 0,-3 1-19,-1 1-22,-1 1-4,0 0-11,0 1-18,2 0-32,3 0 7,-1 0-14,4-1 11,2 0-3,0 0-8,3-1 2,2-1 8,1 1-2,2-1 1,0-1 0,1 0 0,1 0 0,-3-1 9,1 0 7,-1 0-20,1 0 16,0 0 4,1 0-20,-1 0 7,1-1-3,0-1 0,2 1 0,0 0 9,-1-1-21,3 0 7,-1 0 6,-1-1-11,0 0 12,-1 0-3,0 0 10,-1 0-11,-2 0 3,1 1-10,-1 0 2,-2 1-1,1-1 0,-1 1-9,-1 0 11,-2-1-3,-2 1 1,-1-1 9,-2 1-11,-2 1 3,-1-1 8,-3 1-2,1 1-8,1 0 2,1 0-1,2 0 0,3 1 0,3-1 0,2 0 0,4 0 0,1 1 9,5-1 17,2 1-24,3 0 18,3 0-5,4-1 1,1 1 0,3-1-19,2 0 25,1 0-28,1 0 18,1-1-14,-1 0 12,-2 0-3,0-1 1,-2 0 0,-1 0-9,0-1 21,-4 1-16,-2-2 5,0 1 8,-3-1-11,-2 1 22,-2 0-7,-1-1 3,-2 1 0,-1-1-9,-1 1 11,-1-1-22,-1 1 16,0-1-14,-2 2-6,0-1 1,0 0-1,0 1 0,1 0 0,-2 0 0,1 1 9,0 0 7,-1 0-1,-1 1-8,-4 0 2,-1 0-1,-1 0 0,1 0 9,-1 1-11,0-1 3,2 0-10,3-1 2,1 1-10,2-1 21,1 0-16,3 0-4,2 1 1,1 0-1,4 0 9,3 0 7,2-1-1,4 1 1,4-1 0,2 0 0,3-1 0,2 0 0,0 0 0,0 0 0,1-1 0,0 1-9,-1 0 2,-1 0-1,-1-1 0,0 1 0,-1 0 9,-2 0-11,-1-1 3,-1 1 8,-1 0 7,1-1-1,0 0-8,2 0 2,0 0-10,1 0 2,1 1-1,2 0 0,-2-1 0,0 1 0,-2 0 0,-3 1 0,-3-1 0,-2 1 0,-3 0 0,-4 0 0,-1 0 9,-2 0-2,-5 0 1,-2 0 0,-4 0 9,-3 1-2,-2 0 10,-4 0-11,-2 1-6,-4 0 10,-1-1-3,-1 1-8,-2 0-7,2-1 1,-1 1-1,-1 0-19,2-1 6,0 0 6,2 1 7,1-1-48,2 0 43,3 0 4,4 0-2,1-1 3,3 0 0,1 0 9,1 0-11,2 0 40,0 0-30,1 0 20,1 0-24,0 0 16,2 0-14,0-1 12,2 0-3,1 0 1,2 0-9,-2 0-7,2 1 10,0 0-12,0 0 3,1 0 8,0 0-11,-1 0 3,-2 0-1,0 0 0,-1 0 0,1 0 0,-2 0 0,0 0 0,-1 0 9,-1 0-2,-1 0-8,1 0 2,-2 0 8,1 0-2,0 0 1,0 0 0,0 1 0,0 0 0,0 0 0,0 0-9,0 0 2,0 1-1,0-1 0,0 0-9,-2 0 2,0 1 8,-1 0-11,-1 0 12,0 0-12,-2 1 12,0 0-12,0-1 12,-1 1-3,0-1 1,2 1 0,0-1 0,1-1-9,0 0 2,2 0-1,0-1 9,1 0-2,2 0-8,3 0 2,3 0-1,2 0 9,2 0-11,4-1 12,3 0-12,2 0 12,0 0-3,1 1 1,-1-1 0,0 1 9,1 0-2,-3 0-8,-3 0 2,-1 0-1,-3 0 0,-3 0 9,-3 0-11,-2 0-6,-1 0 10,-4 0-3,-1 0 1,-3 0 0,-1 0 9,0 0-2,0 0-8,0 0 21,1 0-26,-1 0 9,3 0-3,-2 0 0,2 0 0,1 0 0,1 0-9,1 0 2,0 0-1,1 0 0,0 1 9,1 0-2,-1 0 1,2 0 0,0 0 0,0-1 0,-1 0 0,0 0 0,0 0 0,-1 0-9,0 0 11,0 0 6,0 0 8,2 0-10,0 0 12,-1 0-3,1 0 1,-1 0 10,-1 0-13,1-1-5,-1 0-8,0 0 20,0-1-16,0 1 5,0-1-10,0 1 12,0 1-23,0-1 6,0 1-2,0 0 0,1 0 0,1 0 10,2 0-13,-1 0 13,1 0-3,2 0 1,-1 1 0,-1 0 0,1 0 0,-2 0 0,2 0 0,-1-1 10,-2 0-4,2 0 12,-1 0 6,0 0-30,-2 0 20,0 0-17,0 0 4,-1 0-1,0 0 0,0 0-9,0 0 12,0 0-5,1 0-7,1 0 12,1 0-5,2 0-7,0 0 2,1 0-1,0 0 0,1 0 0,1 1 10,0 0-4,-1 0-7,0 0 11,0 1-3,-1-1 11,-2 0 6,-1 0-20,-1 1 6,0-1 8,0 0 6,0 0 8,-1 0 8,-2-1-20,0 0 16,-1 0-6,-1 0 12,0 0-4,-1 0 21,0 0-34,1 0 21,1 0 11,0-1-13,1 0 5,1 0-1,0 0-18,0-1 4,0 1-2,1-1-9,-1-1-7,0 0 1,0 1-10,0 0 12,0-1-14,0 0 14,0 1-14,0 0 23,-2 0 3,0-1-19,1 1 16,-3 0-6,1-1-7,1-1-7,0 1 20,1-1-25,-1 0 7,-1 0-2,2 1 0,-1-1 0,0 1 0,-1-1 0,1 1 10,1 1 15,0-1-13,-2 0-4,1 2 11,0-1 5,-1 1-11,0-1 14,1-1 5,-1 1-11,-2-1 23,-1 1 12,-1-2-3,-1 1-6,1 0 12,0 0-5,0-1-16,0-1-24,-1 1 6,2-1-13,-1-1 2,0 0-10,0 0 12,1 0-5,1-1-7,1 0 12,0-1 5,0 0-11,0 0-5,1 0 1,0-1-10,0 0 12,0 0 5,2 0-20,0 1 6,0-1 8,1 1-4,0 1 2,2 0 10,0 1-13,0 0 4,-1 1-1,0 1 0,0 0 0,-1 0 0,1 2 0,-1-2-9,0 2 2,-1-1 9,1 1-4,0 0 2,0 1 0,0 0 10,0 1-13,0 1 4,0 0-10,0 0 12,0 0-5,0-1 2,0-1 0,0 1-9,2-1 12,0 0 5,0 1-11,-1 0 14,0-1-14,0 1-5,-1 0 11,2 0-5,0 1 2,0 0-9,1 1 2,-1 1-10,3 1 21,-2 0-7,2 2 3,-1 0 0,-1 0 0,1 1 0,-1 1 10,-1-1-13,0 1-5,-1-1 11,0 0 5,-1-2-2,0 0 12,0-1-13,0-1-5,0 0 1,-1-2 18,1 0-15,0-1 15,0 0-14,0 0 23,0 0-16,0-1 5,0-1 18,0 0-15,2 0-4,0 0 1,0-1-10,1-1-7,1-1 11,2-1-4,1 0-9,0-1 32,-1 1-10,1-1-6,1 0 4,-2 1 7,1-1-21,-1 0 7,0 0-3,0 0-10,0 0 4,-1 1 7,-1 0-2,1 1 10,-2 1-12,0 0 5,-2 1 16,0 1-14,0-1-4,-1 2-8,0 0 2,0 0-2,0 0 0,-1 1 0,1 0 0,0 0-10,0 0 13,0 0-4,0 0 1,0 0 0,2 0 0,0 0 0,-1 1-10,1-1 13,-1 0-4,0-1 29,-1 1 330,-2 0-118,1 0 36,-3 0 16,1 0 21,-2 0-13,-1 0-32,0 0-38,-2 1-66,-2 0-60,-2 1-36,0 0-6,-2 1-42,1-1 9,0 1-24,2-1-3,0 1-10,4-1 10,-1 0-3,3 0 1,2 0 9,-1-1-11,1 0 22,1 0 40,-1-1 73,0 0 49,1 0 30,-1 0 36,0 0 22,-1 0 8,0 0 0,0 0-7,-2 0-72,1 0-36,0 0-42,0 0-32,0 0-33,-1-1 6,-1 0-16,0 0-24,0 0-4,1 0-10,-1 1-8,0 1 2,-1 0 7,0 0-12,-1 0 5,2-1 16,2 1 5,0-1 0,1 0 29,1 0 1,2 0-8,0 0 5,2 0 7,1 0-2,0 0-9,1 0-6,2-1 21,3 0-27,1 0 0,2-1-10,1 0-18,0 1 5,1 0 6,-3-1-11,0 1-25,-1 0 16,-2-1-6,-1 0 10,-1 1-2,0-1 10,-1 0-11,-1 1 12,-1 0-3,-1 0 1,-1-1-9,0 1-7,0 0 10,0 1-3,0-1 1,-1 1 0,1 0 0,0 0 0,0 0 19,0 0-15,0 0 14,0 0-3,0 0 1,0 0-9,0 0 11,0-1-12,0 0-6,0 0 20,0-1-26,0 1 18,0-1-5,0 0-8,0-1 2,0 1-1,0-1 0,0 1 0,0-1 0,-1 1 0,-1-1 0,0 1 0,0-1 9,1 1-2,1-1 1,-2 1 9,0-1-21,0 1 7,0 0-3,2-2 0,-1 1 0,1 0-9,-1-1 2,1 0-1,1 1 9,-1 0-2,0 0 1,0 0 0,0 1 0,0-1 19,0 1-15,0-1-4,-2 0 10,0 1-3,1-1-8,-1 2 2,1 0-1,0 0-9,1 1 2,0 0-1,0 0-9,-2 1 2,0-1 18,1 0-15,-2 0 14,-2 1-12,1 1 12,-1 0 6,-2 1-10,0 0 12,0 1-12,0-1 3,0 1-1,2-1 9,1-1-2,0 1-8,1-2 2,-1 1-1,0-1 0,2 0 0,0 0-19,1 1 25,0 0-9,1 1-16,0-1 25,0-1-9,0 1-16,2-2 15,0 1 4,1-1-10,1 0 3,0 0 8,2-1-2,1 0-8,2 0 21,1 0-16,0 0 5,2 0 8,0 0-11,-1-1 12,2 0-31,-1-1 37,-1 1-21,-1-1 6,-2 1 8,0-1-11,-1 0 3,-1-1-1,-2 1 37,0 0-38,-1 0 13,0 0 5,-2 0-11,0 1-6,-1-1 20,0 1-16,2 0-4,0 0 1,-1 1-20,1-1 6,-1 1 16,-1 0-6,2 0-16,0-1 15,0 1 4,1 0-10,0 0 22,-1 0-16,2-1 14,-1 1-3,-1 0 1,0 1 0,-1-1 9,0 1-11,-1 0-16,0 0 14,0 0-14,0 0 12,0 0-3,0 0 1,-2 0-9,0 0-17,0 0 24,-1 0-28,-2 0 0,1 1-66,-1 0-58,-1 0-118,-2 0-123,1 0-190,0-1-222,0 0-227,0 0-220,0 0-339,-2-2-406,-3 1-384,-4 1-458,-4-1-551,-6 2-249,-3-1-120,4 1 547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3:16.841"/>
    </inkml:context>
    <inkml:brush xml:id="br0">
      <inkml:brushProperty name="width" value="0.05" units="cm"/>
      <inkml:brushProperty name="height" value="0.05" units="cm"/>
      <inkml:brushProperty name="color" value="#BB5B18"/>
      <inkml:brushProperty name="inkEffects" value="bronze"/>
      <inkml:brushProperty name="anchorX" value="-8741.14453"/>
      <inkml:brushProperty name="anchorY" value="-13387.21875"/>
      <inkml:brushProperty name="scaleFactor" value="0.5"/>
    </inkml:brush>
  </inkml:definitions>
  <inkml:trace contextRef="#ctx0" brushRef="#br0">418 35 176,'0'0'5411,"1"0"-5155,1 0 26,0 0 41,1 0 9,0 0 76,1 0 47,0 0 76,-1 0 60,1 0 74,-1 0 34,1 0 17,0 0-17,-2 0-30,0 0-57,1 0-79,0 0-87,-1 0-86,-1 0-69,2 0-66,-1 0-55,0 0-30,2 0-55,-2 0 21,2 0-21,2 0 23,0 0-16,2 0 15,1 0 5,2 0-11,1 0 14,2-1-23,1 0-12,1 0-7,1-1-9,1 0 1,0 0 18,-3 0-5,1 0 11,0 0 7,-2-1 8,1 1-1,-2-1 10,-2 0-2,-2 1 10,-1 0 7,-2 0-20,0 1-3,-2 0-9,-1 0-8,-1 1-26,1 0-13,-1 0-8,2 0-27,-1 0-4,-1 0 0,2 0-2,1 0 0,1 0 0,1 0 0,-1 0 0,0 0-10,0 0 4,-2 0-2,-2 0 0,0 0 0,-2 0 9,0 0 26,0 0-7,0 0 13,0 0 17,-2 0-14,-2 1 14,-1 0-3,-2 0-8,-1 1-7,-2 0-8,-4 0 20,-2 0-44,-4 1 32,-1-1-30,-3 1 0,-1 0-1,-1 1-1,-2-1-9,-2 1-7,-2-1 10,-2 1-22,0 1 16,0-1-14,-3 1 50,2-1-24,0 0-10,2 0 5,2-1-3,3 0 0,2 1 0,3-1 0,2 0-47,3 1 23,4-2 19,3 1 2,4-2-17,3 1 16,4 0-5,4-1 20,3 1-15,4-1 14,3 0 6,2 0-10,1 0 22,2-1-16,1-1 5,2 0-20,-1 0 25,0 0-18,-1 0 5,-1-1 18,-1 1-34,0-1 20,1 1-15,0-2 3,1 1 8,1 0-2,-1-2-8,-1 2-17,0-2 33,-1 2-20,0-1 15,-2 1-31,-1-1 18,-1 1-6,-2 0 1,-3 1 19,-1-1-34,-2 1 39,-1 0-12,-1 0 41,-1 0-1,-1 1 12,-1 1 8,-1 0 18,-2 0 4,-1 0 10,-1 0-1,-1 1 1,-2 0 0,-2 1-9,0 1-7,-1 0 1,-1-1-19,2 2 4,-3 0-2,0 0-9,-1 0-16,-1 1 22,1-1-45,1 0 13,1-1-23,1 0-5,0 0 0,1-1-1,2 0 0,1 0 0,1-1 0,1 1 0,2-2 10,1 0 15,2 0 6,3-1 18,1 1-13,4-2 5,2-1-1,3 0 10,2 0-22,1 0-3,3-1-9,-1-1 1,1 0-10,-1 1-7,0-1 11,-1 0-14,-2-1 4,0 1-1,-2-2 0,-2 1-9,-1-1 12,-1 1 14,-2 1 24,-2-1 5,-1 2 28,-1 0-6,-4 0 23,-2 2-6,-3 0 13,-4 1-41,-1 1 22,-2 0-46,-2 2-6,-2 0-10,0 1-9,0 1-8,2 0 2,0 0-2,1 0-10,1 0 13,2-1-5,0 0-16,1 0 23,2 0-8,0-1 3,1 1 0,0-1 10,2 0-4,0-1-7,1 0 12,-1-1-4,0 0-9,2 1-6,0-1 11,0 0-14,2-1 14,0 0-5,0 0 2,0 0 10,0 0-13,0 0 14,2 0 5,2-1-11,-1 0 5,4 0-2,1-1 9,1 1-12,0-2 5,2 0-12,0 0 13,0 0-14,1-1 14,0 0-14,-1 0-5,0 1 2,-1-1 7,-3 1 7,1 1-11,-3 1 14,-2 0-4,0 1-9,-4 1 13,-2 0-14,-3 1 5,-2 1-2,-4 1 0,0 2-10,-2-1 4,-2 1-2,0 1 9,-1-1-2,2 0 10,-1 0-12,2 0 14,1-1-4,2 0-9,1-1 13,3 0-14,1-1 14,1-1-4,2-1 1,1 1 0,0-1 9,2 0-12,1 0 14,1-2-4,3 0 1,2 0-10,3 1 22,1-2-6,2 0-26,0 0 8,1 0-4,0 0 0,2-1 0,0-1 0,0 1 0,-1-1 0,-1-1 0,0 1 18,-1 0-4,-1-1 2,-3 1-10,-1 0 22,-2 0-6,-2 1-8,-4 1 13,-2 1-4,-3 1-9,-4 1 13,-2 1-14,-4 1 5,-2 1-12,-2 1 13,-2 2-14,-1 0 5,2 1-12,0 1 4,0 0 16,2 0-23,2 0 17,2 0-15,2 0 5,3-1-2,3 1 18,3-1-14,1-2-4,2 0 20,0-1 31,2-1 1,0 0 21,2-2 15,2 0-2,0-1 2,2 0 0,2-1-19,2-1-13,1 0 3,1-1-31,1-1 8,0-1-32,2 0 17,0-1-16,1-1 5,-1-1-2,1 0 0,-1-1-10,-1 0 4,0-1 7,-4 0-12,-1-1 14,-2 0 14,-2 1-13,-3 1 24,-1 2-6,-2 0 11,0 2-11,-3 1 22,-2 2-26,-2 1-10,-1 1 3,-1 2-3,-1 1-19,-1 1 15,-3 2-5,0 0-8,-1 1 21,-1 0-7,1 1-6,1 1 2,2-1-1,-2-1 0,2 0 0,0-1 9,1 0-2,0-2 1,3 0 0,1-2 19,1 0-43,2-1 32,-1 0-11,0 0-6,2-1 11,0 0-12,1-1 40,0 1-20,3-2 26,0 0-16,1-1 24,1 1-16,1-2-4,0 0-8,4-1-8,0-1-8,1 0-8,0-1 10,2 0-22,-1-1 7,0-1-3,0 1 0,-1-1 0,-1 0 9,0 1-11,-2 1 3,-2 0 18,-1 2-6,-3 0-6,0 1 2,-4 1-1,-3 2 0,-3 1-9,-5 2 2,-4 1-10,-3 1 2,-3 1-1,-2 1 9,0 0-2,-1 1 1,2-1 0,0 1-9,4 0 11,1-2-3,4-1 10,2 0-11,2-1 3,4 0 18,3-1-6,2-1 12,3 0 17,3-1-24,4 0 18,2-1-5,3 0 1,4-1 9,1 0-21,4-1 7,1 0-12,2-1-7,1 0 10,3-1-12,0 0-6,0-1 10,0 0-3,0 0 1,-3 0 0,-2 1-9,-2 0 2,-2 1-1,-2-1 9,-3 1-2,-4 1-8,-2 0 2,-2 0 8,-3 2 7,-2-1-1,-2 2 10,-3 0 7,-3 2-1,-2-1 10,-2 2 7,-2 0-1,-3 0 1,0 0-18,-3-1-5,-1 0-9,1 1 1,-2-1-19,0 2 4,0-1 8,-1 1-13,2 0-5,0 0 11,2 0-14,-1 1 14,4 0-5,1 1 2,2 0-9,1-1 2,4 0 18,1-1-6,3 1-6,2-1 21,0-1 3,1 0 18,1-2 6,1 0 27,2 1-6,3-2 23,4 1-15,2-2-4,4 1-8,2-1-8,2 0-8,2-1-17,1-1-15,0-1 12,0-1-24,0 0 6,1-1-2,-1 0-9,0 0 12,-2-1 5,-1 0-11,-1 0 4,-3-1-1,-3 0 10,-3 1 6,-3 0-2,-2 1 21,-2-1-34,-2 2 39,-1 0-21,-3 1 6,-2 1-1,-2 1 0,-3 1-18,-1 0-5,-2 2 10,-2 1-23,-1 1 6,-2 1-2,0 0 0,1 0-9,0 0 30,2 0-27,1 1 8,2 0-2,1 0 0,2 0-9,2-1 12,1 1-14,-1-1-5,3-1 11,0 0 5,1-2 8,1 1 8,1 0-2,0-2 21,0 0 4,0 0-1,0-1 21,2 0-24,2 0-2,1-1 10,2 0-23,2-1-3,3-1-9,3 0-8,0-2 11,2 1-14,-1-1 14,0-1-4,0-1 1,-1 0 18,-1-1-23,0 1 8,-2-1-13,-1 0 4,-1 1-12,-1-1 13,-2 1-4,0 0-9,-2 0 13,-2 1-4,-1 0 1,-1 2 9,-2 0-12,-1 1 5,-1 1-2,-1 1-10,-1 1 4,-1-1-2,1 2 0,-1 1 0,0 1 0,-1 0 0,-1 0 9,0 0-2,1 1 1,0-1 0,0 1 0,0 1-10,-1-1 22,2 1-6,-1 0 11,0 1-21,0 1-12,-1 1 21,0 0 11,0 0-12,-1 1 6,-1 0-12,-1 0-6,1 1 2,-2 0 35,0 1-29,1 0 1,-1-1 1,0-1-2,1-1 0,0 0 0,3 0 9,3-2-12,1 0 5,2-1 7,-1-2-2,2 0 1,-3-1 18,2-1-14,-1 0 24,1-1-6,1 0 20,2 0-14,1 0 15,1-1-42,1 0 22,-2 0 1,1 0-11,-2 0-14,0 1-6,0 0 1,-1 0-2,0 0 0,0 0 0,-1 0-10,1 0 4,0 0-2,0 0 9,0 0-2,0 0 10,0 1-2,0 0-9,0 0 4,0 0-2,0-1 9,0 1-12,0-1 5,0 0-12,0 1 13,0 0-4,0 1 10,-2 0 7,1 0-11,-3 2 14,-1 1-4,-1 1 1,0 2-19,0 0 34,-1 1-21,-1 1-2,0 0 2,0-1 7,1 0-2,2 0 10,0-1 16,-1-1-31,2 0 10,0-2 5,0 1 16,1-2-13,1-1 24,0-1-6,1 0-8,0 0 13,1-2 24,0 1-26,0-1 10,1 0 6,-1-1-30,0 0-10,2 0-8,-1-1 10,1 0-4,1 0-9,0-1 4,0 0-12,0 0 13,0-1 5,0 0-11,-1 0-5,-1-1 2,-1 1-12,1 1 4,-1-1-2,-1 0-10,1 1 13,0 0-4,0 1 1,0-1 0,0 2 9,0-1-12,-2 2 14,-1 0 5,-1 2-11,-1 1 14,-1 1-13,-3 1 12,0 1-3,-1 1 1,0 1-9,-2 0-7,2 0 1,1 1-10,0-1 11,1 1-3,1-2 1,1 0 9,1-1-2,1 0 20,2-1-6,1 0-16,1-1 25,0 0 0,0-1 20,0-2 4,0 2 20,2-2 4,2 1 10,0-3 8,1 1-1,1-1-27,1-1-11,2 1 2,0-2-22,1 0-13,0-1-6,1-1-10,-2 0 1,1-2-1,-1-1 0,0-1-9,-2 0 2,-1 0-1,-1-1 0,-2 0 0,0 1 0,-2 1 0,0 1 0,0 1 0,-1 1 19,-2 1-15,0 1 24,-2 1-26,-1 2 28,-2 3-9,0 1-6,-1 2-7,-1 2 1,-2 2-1,1 1 0,-3 1 9,1 0-11,0 1 12,0-2-12,0 1 12,0-1-12,4-1 3,0 0-1,0-1-9,2-2 2,1 0-10,0-1 2,2-1 8,1-1-2,1-1 1,0 0 9,1-2 17,0 1 4,1-1 10,-1-1 8,2 0-10,0 0-6,1-1 10,2 0-21,0-1 15,2-1-24,2-1 25,0-1-36,2-1 21,0 0-17,1-2 4,1-2-10,0 0 12,0-2-5,1 1-16,-1-2-5,-1 1 10,-2 0 5,0 1-20,0 2 25,-3-1-26,0 2 17,-2 2 4,-2 1-2,0 2-16,-4 0 4,-1 3 8,-3 2-13,-2 1 13,-1 4-12,-3 2 22,0 2-7,-2 0 12,-2 3 17,2 0-14,-2 1-13,1-1 3,2 1 17,1-1-24,1-1 7,2 0-2,2 0 0,1-3 10,2 0 6,0 0-11,0-2 14,1-1-14,0 0 14,0-3-5,2 0 12,-1-1-13,1-1 32,0-1 1,0 0-9,2-1 14,0 0-14,1-1 4,1 0-29,0-3 18,2 0-26,2 0-3,2-2 10,1-1-14,1-2 14,0 0-14,1 0 4,1-2-10,-1-1 12,-1-2-5,1-1 2,0 0-9,-2 0 12,-1-1-5,-1 2 2,-2 1 0,-2 2 10,1 2-13,-2 2-5,-1 1-8,-3 3 1,-3 2-1,-2 3 0,-2 1 10,-1 3-13,-2 3 14,-3 2 5,1 2-2,-2 2-7,0 0 12,0 1-14,-1 1-5,1 0 11,1-2 5,2 0-2,0 0 2,4-2 10,-1-1-13,3 0 4,2-3-10,1-1 12,1-1-5,0-1 2,1-1 19,1-1-15,-1-1 15,0-2 5,1 0 17,0-1-4,1 0-6,2-1 2,1-1-19,1-1 14,2-1-15,0-1 14,0-1-23,3-1 16,0-1-24,-1-1 6,1-1-11,0-2 2,1-1-10,0 0 12,0-3-5,2 0-16,-2 1 14,0-1 4,-1 0-2,-1 2 12,-1 1-4,0 1-7,-2 2-7,0 2 11,-2 2-5,-3 3 2,-3 3 10,-4 2-13,-1 3 14,-2 2-14,-2 3 14,-1 2-5,0 1-7,-2 2 12,1 0-5,1 2 2,0-1-9,1 0 12,1 0-14,2-1 14,0 1-5,0-1 2,0-2 0,1 0 0,0-1 0,1-3 0,2 1 0,0-3 10,2 0-13,1-2 4,-1 0 18,2-2-15,-1-1 24,0-1-7,0-1-6,0 0 40,0-1-31,1 0 1,-1-1-9,0-1-8,1-2-8,3-1 1,1-2-1,2 0-37,-1-2 20,1 0 1,0-1 8,0 0 8,1 0-2,-1 0-7,0 1 12,-1 1-5,0 0 2,0 2 0,-1 1 0,-2 2-9,-1 1 2,-1 2-1,-2 2-9,-2 1 12,-3 3-14,-2 2 14,-2 1 5,-1 3-20,1 0 25,0 2-8,-2 0-6,3-1 21,0 1-7,0 0-6,1-1 2,1 0 9,3 0-13,1-2 4,1 0-1,1-2 10,1-1-4,0-1-7,0-1 2,1-1-1,-1 0 10,0-1-13,0-1 23,1 0-7,-1-1 13,0 0-13,1-2 14,1 0-5,2-2-7,1 0-7,-1-2-8,0-2 1,1 0-1,0-2 0,0 0 0,0-2 0,1-1-9,-1 0 12,1-1 5,-1 1-2,0-1-7,-1 2 2,-1 1-1,0 1-9,-2 1 2,-1 3 9,1 2-22,-2 4 6,0 1-2,-3 4 0,-2 2 0,-1 2 19,-2 3-6,0 2 3,-1 1-9,-1 1 21,1-1-16,0 2 24,0-2-25,1 1 7,1-1-2,3-1 10,0-1-13,1-1 14,2-1-5,0-3-7,1 1 21,1-4-25,0 0 7,0-1 8,1-1 24,-1-1-24,0-1 27,2-1-17,0-1 15,-1-1-14,3-2-5,0 0 11,0-3-14,2 0-14,0 0 22,1-2-26,1-2 7,0 0-11,-1-1 12,0-1-14,0 1 14,0 0-5,1 2-35,0 0 20,1 2 1,-3 0-2,0 1 2,-3 2 10,-1 2-13,-3 3 4,-2 2 9,-3 3 15,-1 4-4,-2 1 22,-5 4 13,-3 1-21,0 2 26,-4 1-8,1 2-6,0 0 2,0 0-10,3 0 2,2-1-19,2 0 14,3 0-6,2-1 2,3-2 0,1-1-9,3-2 21,1-2-7,0-2 3,0-2 19,1-2 4,1-1-1,0-2 12,2-1-13,-1-2 4,2-2-19,1-2 14,-1-2-34,0-2-8,2-1 0,0-2-11,1-1 2,-2-1-10,2-1 12,1-1-5,0-2 12,2 0-13,0 0 4,2 0-1,-1 0-9,1 1 2,0 1 9,-1 2-22,1 1-3,-3 2 19,-1 1-25,0 3 26,-2 1-17,-1 1 5,-1 1-1,-2 2-9,-1 1 12,-3 2 5,0 1 8,-1 1-2,-1 2 12,-2 0-41,-1 3 31,-2 1 8,2 1-3,-1 1 3,0 0-9,0 0 12,0 1-5,1 0 49,-1 0-42,2-1-3,1 1 0,-1-3 17,2 1-15,0-3 15,2 0-14,0-2-5,0 0-8,1-1 20,0-1-7,0-1 3,2-2 19,0 0-24,2 0 7,1-2-2,1-2 28,0 0-17,2-2-3,1 0-8,0-2-8,0-1 1,1-2-1,-1 0 10,0-2-13,1 0-5,1-2-8,0 0 11,-1 0 5,-2 1-11,-2 0-5,-1 2-8,-1 1 11,-2 3-5,0 1 12,-3 4 6,0 2-2,-3 2 2,-1 3 0,-2 2 0,-2 4 10,-1 1-4,-1 1-7,-1 2 12,2 0-5,0 0 2,1 0 0,1-1-9,1-1 12,0-1-14,3-1 4,0-1-19,0-1 4,1-1 8,1-2 15,1-1-4,1-1 3,2-1 28,-1-1-8,1-1 23,1-1-6,1-1-15,2-2-5,1-1 10,1-1-14,0-1-14,1-1 4,0-2-13,0-1-6,2-1 1,-1-1 9,1-1-32,-1 0 1,0-1 26,-1-1-27,0 2 18,-1 0 4,-2 1-11,0 2-5,-3 2 11,-1 1-14,-2 2 4,-3 3 27,-4 2-17,-5 3 6,-4 3-1,-3 2 0,-1 3 0,-2 2 10,0 1-4,1 0-7,1 1 12,0 0-5,2-1 12,2-1-13,0-1 14,4-1-14,2-1 4,1-1 9,2-1-13,2-1 4,3-2 18,2-1-15,2-1-4,1-1 1,3-1 9,0 0-13,2-1 14,1 0-5,0-1-16,1 0 14,1 0 4,2-1 17,0-1-22,1-1 7,0 0-11,0 0 2,-2-1-1,-1-1-9,1-1-7,-1 0-8,0-2 1,-1 0 27,-2-1-26,-1 0 8,0-1 8,-1 1-4,-2 1-7,-1 1-7,-4 2 20,-3 2-16,-5 3 24,-7 2-25,-6 3-2,-7 4 10,-3 3 14,-6 2 6,0 4-10,-2 3 14,0 1 5,-1 2-11,3 0 14,3 1-23,5 0 16,4-2-15,5 0 4,5-2-10,3-1 12,5-2 14,2-1-13,5-3 5,2-1-1,3-2 10,0-3-4,1-1-7,1-1-7,1-3 1,1-2-1,1 0 0,1-3 0,1-1-9,0-2-7,-1-1 1,2-2-1,1-1-28,-1-2-10,2-1-18,-1-1-7,1 0-9,1-2-8,-2 0 1,2 0-1,0 1 28,-1-1 11,-1 2 8,-2 1 27,-1 1-15,-2 1 53,-1 2-15,-1 1-2,-1 2 2,-1 1-1,-2 2-18,-1 1 4,-2 1 8,-2 1-22,-1 1 16,1 0 13,-1 2-22,1-1 26,-2 0-8,2 1 13,0-1-4,-1 0-7,1 0 2,0-1-1,1 0 10,1 0-4,1-1 2,0 0-9,0 0 2,2-1 9,-1 0-4,1-1-7,2-1 2,0 0-1,1-2 0,2 1-9,1-1 12,1 0-14,0-1-5,2 0 11,0-1-5,0 0 12,1 1-22,0-1 16,-1 2-15,-1-1 14,-1 1 5,-4 1-2,-1 1-7,-2 2-26,-1 0 26,-1 0-28,0 2 17,-3 1-15,-1 1 4,-3 2-1,-2 2 19,-2 1-6,-1 1 13,0 0 6,-1 1-2,1 0 2,1 0 0,0-1 0,1 0 0,0 0-9,3-1 2,0-1 27,2 0-17,0-1 16,1-1-5,1-1 12,1 0-22,1-2 16,1 0-15,0 0 4,0-2-1,0 0-18,2 0 14,2-1-6,1 0 2,4-2 19,2-1-15,1-1 5,2-1-19,1-1 14,1-1-15,1-1-5,0-2-8,1 1-8,-1-2 11,1 0-33,-1-1 10,-1 1-13,-2 0 11,-2 2 6,-3 2-1,-3 1 38,-2 3-38,-4 2 41,-3 2 7,-3 1 7,-3 4-18,-3 1 16,-2 2-5,-2 2-8,-1 1 11,-1 1-12,2 0-6,0 0 10,0 0-3,1 0 1,2-2 0,2 0 0,0-2 0,2-1 0,2-1 0,0 0 0,2-1 9,2-1-11,1-1 3,1-1-1,2 0 19,1-1 3,2-1-8,3 0-16,1-2 14,2-1 4,1 0-10,2 0-16,2-2-4,1 0 8,1-1-12,2-1 3,1-1-10,1 0 2,0-2-10,-1 0 11,0 0-12,-1 0 12,-2 1-3,-3 1 20,-2 1-15,-3 0 5,-3 3 8,-3-1-2,-3 2 10,-3 2-11,-3 1 12,-3 3-3,-3 0 1,0 2 0,-2 1 0,0 2-19,0 0 6,-1 1 6,0 1-11,1 0 12,0 0-3,2-1 10,-1 0 7,3-1-1,1-1 10,0-1-21,3 0 16,0-2-5,1 0 10,2-2-21,1 0 7,1 0-3,0 0 9,1-1-2,1 0 1,-1-1-9,0 1-7,0-1 1,0 0 8,0 0-2,2 0 1,0-1 0,2 0-9,1 0 2,1-1-1,1 1 9,1-2-11,1 1 3,2-1-1,-1 0-37,1-1 29,1 1 8,2-1 6,-1 0 1,-1 0 1,-1 0 9,2-1-11,-2 0 31,0 1-18,-1-1-3,-2 0 1,0 0-1,-3 0 9,0 1-21,-1 0 7,-3 1 6,-2 1-2,-3 1 1,-5 1-9,-2 2 2,-3 2-20,-2 1 15,-1 1-5,0 3 10,-1 0-21,0 2 26,0 0-9,0 1 3,0 0 0,3 0 0,1 0 0,0-1 0,3 0 0,2-1 0,2 0 0,1-1 0,1-2 0,2 0 19,1-2-15,1-1-14,1-1 14,0 0-14,0-1 12,2 0-12,1-1 12,0-2 6,2-1-10,2 0 12,0 0 6,1-2-10,3-1 12,-1 0-22,1-2 7,1-1-22,0 0 15,1-2-33,1 1 18,0-1-15,0 0 22,-1 1-7,0 0 3,-2 1 9,-1 0-2,-1 2 1,-1 0 0,-2 2-19,-1 1 6,-1 2-12,-4 1 11,0 3 6,-4 1-10,-1 3 31,-1 1-18,-2 2 15,-2 0-3,-3 1 1,1 0-9,-2 0 11,1 0-12,-2 0 3,2 0-1,1-2 0,1-1 9,1 0-11,1-1 22,1-1-7,2 0 3,1-2 0,-1 0-9,2-1 2,2-1-1,0 0 9,1 0-21,0-1 7,1 0 6,0 0-2,1 0-8,-1 0 11,2 0-12,0 0 3,1-1 27,2-1-17,2 0-3,0-1 1,3 0 8,0 0-2,1-2 1,-1 1 0,0-2-9,0 1 2,-1-2-1,2 0 0,-1-1 0,1-1 0,-1 0 19,-2-1-15,-1 0-4,1 1 1,-3 1-1,-1 1 0,1 1 9,-2-1-11,-1 3 3,-2 0-10,-1 1 2,-2 2-1,-2 2 9,-1 1 26,-2 1-35,0 0 3,-3 2 7,0 0-12,1 2 12,-1-1-22,1 0 7,1 0-40,0 1 38,1-1-4,1 0 11,2-1 8,0 0-1,1-1 1,1 0 0,-1 0 9,2-1-2,-1 0-8,2-1 11,0 0-12,0 1 3,1-2-1,0 1 0,0-1 0,1 0 0,0-1-9,1 0-7,0-1 20,1 0-7,2 0-6,1 0 11,1 0-3,-1-1 1,1 0 9,0-1 7,0-1-20,1 0 16,-1 0 4,0-1-1,-2 0-8,0 1-7,-1-1 1,1 1-10,-1-1 2,-1 2-10,-1 0 2,-1 1-10,0 1 11,-3 0-12,-1 0 22,-3 1-16,-1 1 5,-1 1 8,-2 2-11,-1 1 22,0 0-16,1 2 14,0 0-3,-2 0 10,1 1-21,1-1 7,-1-1-3,4 0 0,-1-1-9,1-1 2,1-1 8,1 0-11,0-1 22,0 0-7,1 0-6,1 0 2,1 0 8,1-1-11,1 1 12,0 0-3,0 1 1,0 0 0,0 0 0,0 1 9,0 0-2,0 0-8,0 0 2,0-1-10,0 0 11,0-1-3,0-1 1,0-1-9,0 1 11,0-1-3,0 0 10,0 0-11,0-2 3,0 1-1,0-1 0,0 0 0,0-1-9,0 1 11,0 0-40,0 0 30,0-1-2,0 1 1,0-1 1,0 2 0,0-1-9,0 1 21,0 0-16,0 0 5,0 0-1,0 0 9,0 0-11,0 0-6,0 0 10,0 0-12,0 0 22,0 0-7,0 0 3,0 0 0,0 1-23,0 0 22,0 0-8,0 0 2,0-1-10,0 1 21,0-1-7,0 0-6,0 0 11,0 0-3,0 0 1,0 0 9,2 0-2,2-1-8,-1 0 11,2-1-12,1-1 3,1-1 8,1 0-11,2-1-6,1-1 20,1-1 2,2 0-8,-1-1 3,2 0-1,-2-1-9,1 0 2,-1 0 8,-1 0-11,-1 1 3,-2 0-1,-4 1-9,-1 1 11,-2 1 6,-1 1-1,-2 2-8,-1 1-17,-2 2-4,-1 0 8,-4 1 16,-1 2-5,-2 1 3,0 0 0,-2 1 0,1 0 0,1 1 28,-1-1-27,1 0-9,1 0 3,0 1-12,1-1 2,1 0 8,2-1-2,2 0 10,0 0-2,1 0-8,2 0 11,0 0-12,1 0 3,1-1-10,0-1 11,0 0 6,1-1-10,-1 1 22,0-2-16,0 1 5,0-2-1,0 2 0,0-1 56,0 0-53,0 0 27,0-1-26,0 2-12,0-1 22,0 0-18,0 0 14,0 0-50,0 1 24,0-1 0,0 0 18,2 0 14,0 0-22,-1 1 9,1-1-3,-1-1 9,0 0-2,-1 0 1,0-1 0,0 0 0,0-1 0,0 0 9,2 0-11,-1 0 3,3-1-1,-1 0 0,0-1 9,1 0-11,-1-1 3,1 0-10,0 0 2,-1 0-1,1 0 0,-1 1-9,1 0 11,-1 1-3,2-2 10,-1 2-2,-1 0 10,-1-1 7,-1 0-10,2 1 12,-1-1-12,1 0-6,0 0 1,0 1-1,-1 0-9,-1-1 2,2 0-10,-1-1 2,2 2 8,-1-1-11,-1 0 3,2 0-1,1 1 19,-1-1-15,2 1 5,-2-1-1,1-1 0,1 1 9,1-1-2,0 0 10,0 0-11,-1 0 12,1 0-12,1-1 12,-1 1-12,1-1 3,1-1-1,0 0 0,-1 0 0,1 0-9,0 0 11,0 0-12,-1-1 3,1 0-10,0-1 11,-1 1-12,1 0 12,0-1-12,-2 0 3,0 0-10,-1 0 11,2 1 16,-1 0-14,0 0 5,-1 1-1,-1 0 0,-1 1 0,0 0 0,-1 2-9,-1 0 2,2 1 8,-2 0-2,1-1-18,-2 2 15,0-1 4,0 1 18,-1-1-14,0 0-4,0 1 1,0-1-1,0-1 9,-1 1-2,1 0-8,0 0-17,0 0 14,0 1 4,0-1-1,0 1 1,0 0 0,0 0 0,0 1 9,0-1-11,0 0 3,0 1-1,0-2 0,0 2 0,0-1 9,0 0-11,0 0 3,0 0 8,0 0 17,0-1-14,0 1-14,0-1 14,-1 0-24,-1 0 16,0 0-5,1 0-8,-2 0-7,0 0 10,1 1 16,1 0-14,-1-1 14,2 0 6,0 1-1,0 0 1,-2 0 0,0 1-9,-1 0 2,0 0 36,0 0-29,-1 0 11,-1 1-12,-1 1 11,-1 0 6,-1 0-29,-1 0 28,1 2-29,-3 0 18,-1 0-24,-1 1 16,-1 1-14,0 0 12,0 1-3,1-1 1,1 0 0,1-1-9,0 0 2,0 0 8,2 0-2,1 0 1,0-2 56,2 1-63,2 0 13,1-1-5,2 1-20,0-1 15,1 1-14,0-1 12,1 1-59,-1-1 64,0 1-22,0-1 7,1 1 0,-1-1 9,0 1-2,0-1 1,0 0-9,0-1 2,0 1-1,0-1-9,0 0 21,0 0-7,0-1 12,0 1 17,0-1-14,1-1 24,1 0-7,2 0 12,-1-1-21,1 0 16,2 0-42,1 0 20,-1-1-7,0 0-8,1-1 11,0 0-3,1-1 10,0 0-11,1 1 22,-1-2-16,1 0 5,0 0-10,0 0 11,0-1-12,-2 1 12,-1 0-12,0-1-6,-1 1 10,-1-1-12,-1 2 12,1-1 6,-1 0-10,1 0 12,-1 0-12,0 0 22,0 1-7,2 0 3,-1-1 0,0 0-19,0 0 25,0-1-18,0 1-14,0-1 5,0 0-22,0-1 25,-1 0-9,1 0-6,-1 1 11,1 1-3,0 0-8,-1 2 11,-1-1 16,-1 3 4,-1 0 1,1 0 20,-3 3 13,-2 1-12,-3 1 15,-2 2-23,-2 0 6,-3 2-11,1 1-16,-2 1 3,1 0-20,0 1 4,-1 1 17,1 0-6,1-1-15,2 0 4,1 0-2,0-2 0,3 0 10,0-1-4,2 0 2,0-2 0,1 0 10,1-2 6,1-1 26,1 0 50,1-1-40,0 1 35,0-2-19,0 1 33,2-1-18,0-1-3,0 0-8,1 0-45,0-1 21,-1-1-28,2 0-3,-1-1-18,1-2-6,0 1-18,-1-2 3,1-1-2,-1-1 0,1-1 0,-1-1 19,0 1-15,-1-2 15,0 0 5,-2 1 8,0 0-2,0 2 2,0-1-9,0 2-7,0 1 20,-2 1-16,0 1 5,-1 1-1,-1 0 0,2 1 0,-1 0 28,2 1-8,0 0 4,1 0 28,0 1 2,0 0 0,0 0-16,0 0-14,0 1 31,0 1-21,0 0-2,0 1-45,0 0 21,0 0-19,-1-1 14,-1 0-4,0-1-37,-1 0 30,0 1-10,1 0-8,0 0 4,1 0 16,0 0-14,1-1 15,-1 0-4,2 0 1,-1 1 9,0 0-2,0 0 1,0 0 0,0-1 18,0 1-4,0-2 11,0 0 26,0 0-7,0 0 4,0 0 0,0-2 9,0 1-2,2-2-18,0 1 6,-1-1-41,1-1 12,-1 2-6,0-1-10,-1 1-6,0-1 2,0-1-2,0 1 0,0-1 0,0 1 0,0 0 0,0 1 0,0 1 18,0 1-14,0-1-4,0 1 2,0 0-21,0 0 15,0 1 4,0-1-1,0 1-9,0 0 13,0 0-4,0 0 19,0 0 5,0 1 62,0 0-173,-2 1 60,0 0 23,0 2-18,-1 2 27,0-1 3,-1 2-10,1 1 5,-2 1 44,1 0-22,1 0-18,1 0 15,0 0-16,1-1-14,1-1-6,0 0 19,0-2 3,0 0-10,1-1 5,-1-1 7,0 0-2,2-1 19,0-1 14,-1 0 16,1 0 35,-1-1 20,1 0 15,0 0 18,0-1 17,0 0-23,1-1 0,-1-1-20,0-1-14,0-1-16,0-1-16,1 1-16,0-2-53,1-1 4,0 0-6,2-1-1,0-1 0,2 0 0,-2-1 0,1 0 0,0 0 0,1 0 0,-1-1 0,2 2 0,-3 1 0,-1 0 0,1 3 0,-3 0 0,0 2 0,-1 0 0,-1 2 0,-1 1 0,0 1 0,0 2-19,-2 1-3,0 2 8,0 2-3,-1 0 38,0 2-19,-1 1-2,0 1 20,1 0 2,-1 0-18,1 0-2,-1-1-1,0-1-1,0-1 0,0-1 0,1-1 0,1-1 0,0-1 0,2 0 0,-1-1 0,1-1 0,0 0 0,1 0 0,-1-1 0,0 0 0,0-1 0,0 1 0,0-1 0,0 0 0,0 0 0,2 0 0,0-2 0,1 1 0,0 0 0,2 0 0,-1-2 0,-1 0 0,1-1 0,-1-1 0,2 0 0,-2-1 0,0-2 0,1-1 0,-1-1 0,1-2 0,0 0 0,-2-1 0,0-2 0,0 0 0,0-1 0,0 1 0,0 0 0,-1-1 0,0 2 0,0 1 0,-1 0 0,0 1 0,0 1 0,0 1 0,0 1 0,0 2 0,0 1 0,0 1 0,0 1 0,-2 3 0,0 1 0,-1 1 0,-2 3 0,-4 1 0,2 1 0,-1 2 0,-1 0 0,1 2 0,-1-1 0,1 1 0,1-1 0,2 0 0,-1 0 0,3 0 0,0-1 0,1-1-9,1 0-7,1-1 20,0 0 21,0-1-33,0 0 12,2-1-4,0-1 0,0 0 0,0-1 0,-1 0 0,0 0 0,-1-1 0,0 0 0,0 0 0,0-2 0,0 0 0,2 0 0,-1-1 0,1-1 0,1 0 0,0-1 0,0-1 0,0 0 0,2-2 0,1-1 0,-1-1 0,0-1 0,-1 0 0,0-1 0,1-1 0,-2 0 0,0 0 0,-1 2 0,0 1 0,-2 0 0,0 3 0,0 1 0,0 0 0,0 2 0,-2 1 0,0 1 0,-1 2 0,-1 0 0,0 3 0,0 1 0,-1 0 0,1 2 0,-1 0 0,1-1 0,1 1 0,0 0 0,2-1 0,0 0 0,1 0 0,0-1 0,0 0 0,1-1 0,-1 0 0,0-1 0,0 0 0,0-1 0,2 0 0,0 0 0,-1-1 0,1 1 0,1-2 0,-1 2 0,0-1 0,0 0 0,-1 0 0,0 0 0,-1-1 0,2 0 0,-1 0 0,1 0 0,-1 0 0,0 0 0,0-1 0,-1 0 0,0-1 0,0-1 0,0 1 0,2-2 0,0 1 0,0-1 0,-1-1 0,0 1 0,0 0 0,-1 0 0,0 1 0,0 1 0,0 0 0,-2 3 0,0-1 0,-1 2 0,-2 2 0,-2 3 0,2 1 0,-2 3 0,2 0 0,0 1 0,0 1 0,2 0 0,1 0 0,0-2 0,2 0 0,0 0 0,0-2 0,0-1 0,0-2 0,2-1 0,0-1 0,2-1 0,-1-1 0,2-1 0,2-1 0,2-2 0,0-1 0,2-1 0,1-1 0,-1-1 0,1-1 0,0-1 0,0-1 0,-2-1 0,2-1 0,-3-1 0,0 0 0,0 0 0,-1-1 0,-2-1 0,1 0 0,-2-1 0,-2 1 0,-1-1 0,-2 0-168,-3 0-148,-1 2-183,-3 0-237,-1 1-308,-1 2-283,0 2-279,-1 0-273,1 1-404,-2 1-366,-2 2-365,-5 0-464,-2 2-341,-6 2-158,-1 1 35,4 0 2237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4:53.189"/>
    </inkml:context>
    <inkml:brush xml:id="br0">
      <inkml:brushProperty name="width" value="0.05" units="cm"/>
      <inkml:brushProperty name="height" value="0.05" units="cm"/>
      <inkml:brushProperty name="color" value="#E71224"/>
    </inkml:brush>
  </inkml:definitions>
  <inkml:trace contextRef="#ctx0" brushRef="#br0">175 1 200,'-97'42'1871,"79"-38"-1782,17-4-77,0 0 0,-1 1 0,1-1-1,0 0 1,0 0 0,0 0 0,0 1-1,0-1 1,0 0 0,0 1 0,0-1-1,0 1 1,0-1 0,0 1 0,-2 1 0,0-2 147,0 0-1,0 0 1,0 1 0,0-1 0,0 1 0,0 0 0,0 0 0,-3 1 0,-5-2 7423,12 0-7329,12 5 5471,1-1-5612,-1 0 0,1-1 0,20 3 0,23 10-29,-7-5 11,4-1 92,-52-10-156,9 6 50,16-6-71,-17 1 1,-5 1-8,-1-1 1,0 0-1,1-1 0,-1 1 0,0-1 1,1 0-1,-1 0 0,8-1 1,-2 2-9,13 4-3,-19-6 10,-2 1 6,-1 0 1,55 6 33,-46-5-42,-3 2 4,-4-2-1,-1 0 0,0 0 0,0-1 0,0 1 0,0-1 0,1 0 0,-1 0 1,0 0-1,0 0 0,1 0 0,-1 0 0,4-1 0,20-1 8,97-9-42,-121 12 30,1-1 1,-1 0 0,0 0-1,0 0 1,1 0-1,-1-1 1,0 1-1,0-1 1,0 1-1,0-1 1,4-2 0,-3 2-1,0 0 0,-1 0 1,1 0-1,0 1 0,0-1 1,0 1-1,0-1 0,0 1 1,0 0-1,0 0 0,4 1 1,-3-1 5,1-1-1,0 1 1,-1-1 0,1 0 0,-1 0 0,7-3 0,-1 1 6,29-8 5,-21 7-14,-8 3-2,-1 1-5,-1 0 4,-6 0-5,-1 0-8,7 0 14,-4 0-2,0 0 1,-1 0 0,1 0-1,0 1 1,-1-1-1,1 1 1,0 0-1,5 2 1,10 2-8,9 4 42,9-3-25,-25-5-5,-1 1 0,0 0 1,14 4-1,-21-5-3,-6 0 0,40-3 2,-19 12 0,-17-9-1,0 0 1,0-1-1,0 1 0,0-1 1,0 1-1,0-1 0,0 0 1,0 0-1,0 0 1,3-1-1,7-1 4,-7 4-7,-3 0-11,27 0 428,-38-3-284,-1 0 0,0-1 0,0 0 0,1 0 0,-16-7 0,-5 0 195,10 4-300,-1 0 0,0 2 0,-38-1 0,-12-7-36,32 7-15,24 1 27,0 1 0,-30 0 0,38 1-8,3 0 5,0-1 0,-1 2 0,1-1 0,-1 0 0,1 1 0,0 0 1,-7 1-1,-56-1 66,64 0-57,-1 0 0,1 0 0,0-1 1,-1 1-1,1-1 0,0 1 0,0-1 1,0 0-1,-1 0 0,-2-2 0,2 1-10,1 1 0,-1 0-1,0-1 1,0 2-1,0-1 1,0 0-1,0 1 1,0-1-1,-8 2 1,5-3-19,7 1 8,-4-1 1,-43 1-1,-10-4-8,19-1 36,-10 1 9,-10 0-43,3-1 20,51 5 11,-4-2-9,-30-3-50,25 2 47,11 4 4,-50 3 27,16-3-38,34 0 12,2 1-64,0 3 68,0-3 2,-2-1 2,-4 0-11,4 0-2,-15 5-50,15-5 66,2 1-3,-1 3-10,-6-2-2,-12 8-24,18-6 19,-5-3-9,10-1 3,2 3 18,-4-2-7,0 0 0,-1 0 0,1 0 0,0-1-1,0 1 1,-1 0 0,1-1 0,0 1 0,0-1 0,0 0 0,2 1 0,1-2 2,-4 0-2,0 1 0,0 0 1,1 0-1,-1 0 0,0 0 0,0 0 1,0 0-1,0 0 0,0 0 1,1 1-1,-1-1 0,0 0 1,0 1-1,0-1 0,0 1 1,0-1-1,0 1 0,0-1 1,0 1-1,1 1 0,7 3 0,-7-4 0,0 0 0,0 0 0,0 0 0,0 0-1,0-1 1,0 1 0,0-1 0,0 1 0,0-1 0,0 0 0,1 0 0,-1 0-1,0 0 1,0 0 0,4-1 0,17 1 1,-10-2 4,31-2 53,-9-1-22,-33 5-30,18 0-12,27 0-28,-38-2 31,-8 0 1,17 1-7,30-11 23,29 3-30,-74 8 16,0 0-1,0 0 1,0 1-1,0-1 1,1 1-1,-1 0 1,0-1-1,0 2 1,0-1-1,5 1 1,20 1-3,18-2 35,-45 0-26,1 0-14,4 0-11,73-11 6,-52 11-27,-13-1 42,0 1 0,0 0 0,0 1 0,17 4 0,-2-4 15,-27-1-18,1 0 0,0 0 1,-1 0-1,1 0 0,-1 0 1,1 1-1,-1-1 0,1 1 1,-1-1-1,3 2 1,-3-1 0,-1-1 1,0 1 0,1-1 0,-1 1 0,0-1 0,1 0 0,-1 1 0,1-1 0,-1 0 0,1 0 0,-1 0 0,1 0 0,-1 0 0,3-1-1,38-1 11,-15 2 22,-26 0-14,4 0-34,-5 0 15,1 0 0,-1 0 0,0-1 1,1 1-1,-1 0 0,1 0 0,-1 0 0,0 0 0,1 0 0,-1 0 0,1 0 0,-1 0 0,0 0 0,1 0 0,-1 0 0,1 0 0,-1 0 0,0 0 0,1 0 0,-1 0 0,1 0 0,-1 0 0,0 0 0,1 1 0,-1-1 0,0 0 0,1 0 0,-1 0 0,0 1 0,1-1 0,-1 0 0,0 1 0,1-1 0,-1 0 0,0 1 0,0-1 0,0 0 0,1 1 0,-1-1 0,0 0 0,0 1 0,0-1 0,0 1 0,1-1 0,-1 0 0,0 1 0,0-1 0,0 1 0,0-1 0,0 0 0,0 1 0,0 0 0,0 0-8,0-2 0,0-3 0,0 3 14,-5 1-1008,1-1 245,0 0 1,0-1-1,0 1 0,0-1 1,-6-3-1,-13-4-3674,2 3 870,-6-4-146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3:21.769"/>
    </inkml:context>
    <inkml:brush xml:id="br0">
      <inkml:brushProperty name="width" value="0.05" units="cm"/>
      <inkml:brushProperty name="height" value="0.05" units="cm"/>
      <inkml:brushProperty name="color" value="#BB5B18"/>
      <inkml:brushProperty name="inkEffects" value="bronze"/>
      <inkml:brushProperty name="anchorX" value="-9854.58496"/>
      <inkml:brushProperty name="anchorY" value="-14878.625"/>
      <inkml:brushProperty name="scaleFactor" value="0.5"/>
    </inkml:brush>
  </inkml:definitions>
  <inkml:trace contextRef="#ctx0" brushRef="#br0">410 669 112,'0'0'192,"0"-1"-28,0 0-1,0 0-2,0 0 18,0 0 4,0-1-10,0 1 14,0-1 42,0 1-12,0-1 26,0 0 13,0 1-12,0-2 15,0 1-14,-2 0-5,0 0-36,-1-1 0,-1 1-49,2-1-25,-2 1-34,1-1-23,-2 1 3,2 0 5,0 0 7,-1-8 8217,6 10-8179,0 0-24,-1 0-4,1 1-9,-1 0 9,-1 0-22,1 0 26,-1 1-9,0 0 31,0 0 11,0 2 26,0 0 14,0 0-2,-2 1 3,-2-1 9,-1 2-2,-2-1-17,0 1-14,-2 0-7,-2 1 10,-1-1 14,-1 1-13,-1-1-4,1 2-17,-1 0-25,-1 0 16,1 0-26,0 1-31,1-2-1,0 1-12,2 0 2,3-2-12,0 0-6,3 0 11,0-2-4,1 0-9,1-1-6,1 0 11,1-1 5,1 0 8,0-1 8,0-1 8,0 1 17,1-1-13,-1 0 24,2-2-16,1 0-13,1 0-6,1-1-9,3-1-17,0-1-6,4-1-18,-1-1 4,3 0-3,0-1-19,2-1 6,0-1-3,1-1 0,-1 0 0,0-1 0,-1 1 0,0-1-9,-2 0 11,-2 0 6,0 1-10,-2 2-6,-2-1 10,-2 3-3,0 0 1,-2 0 0,0 3 19,-2 0-15,0 1 33,-1 1-9,-1 1 4,-1 0-9,-2 2 21,-1 0-16,0 2-4,-1 1 1,0 1-1,-1 0-19,-1 2 25,-1-1-18,3 1 5,-1 0-1,1 1-9,1-1 2,0 1 8,2-1-21,1-1 7,1 2-3,1-2 9,0 0-11,-2 0 3,0-1-1,-1-1 9,0 0-11,0 0 3,1-1 8,1 0-11,0-1 12,1 0 16,0 0-14,0-1 24,0-1 444,2 0-346,0-1-8,1 0-16,1-1 5,0-1-50,2 0-4,2-3-21,2 1-7,0-2-18,0-1-6,1-1-9,1-2 20,-1 1 3,-1-1-10,0 0-14,1 1 3,-2 0-2,0 1 0,-1 0 0,0 1 0,-1 2 0,-2 1 0,-2 1 0,-2 0 10,0 1 6,-1 1 17,0 1 24,0 1 23,0 1 15,-2 2 8,-2 1 9,-2 2 8,0 1-2,-2 2 12,-1 1-41,0 1-6,0 1-10,0 1 19,0 1-7,0 1 22,-1 0-24,1 0-2,0-2 10,1 1-14,0-1-5,-1 0-17,3-1-15,-1 0 3,2-2-22,1-2 6,0-1-3,1-1-10,-1-1 4,1 0-2,0-1 0,2-1 18,-1 0 5,2-1 18,0-1 6,0 0 18,0-1 6,0 0-10,0-1 14,0 0-32,0-1-1,0-1-19,0-1-15,0-1-7,0-1 1,0-1-2,0 0-10,0-2 4,0 0-12,0-1 13,0 0 5,2 0-20,0 1 7,0 1-22,-1 1 15,0 2-15,0 1 14,-1 1 24,0 2 2,-1 2 39,-1 1 19,0 3 25,-1 1-4,-2 3 23,-1 2 3,-1 2-8,-1 1-25,1 0-21,0 1-5,2 0-21,1 0-14,-1-1 3,2-1-12,1-1-7,0-1 1,1-1-1,1 0 0,1-1 0,1-2 19,0-1-15,0-1 5,-1-2 8,0 0 17,-1-1 4,1 0 20,-1-1 23,-2-1-23,0 0 27,-2 0-8,1-1-6,0 0-7,1-1-27,0-1-11,2-1-18,-1-1-7,1-1-9,0-1 1,2-1-10,0-1 2,2-1-1,-1-2-9,0 1 2,1-2-1,-1 1 10,0 1-4,0 1-7,0 2 2,1 0 9,0 2-22,-1 1 6,-1 1 8,1 1-4,-1 2 2,2 1 10,-1 2-4,2 1 2,-2 3 10,0 1 6,0 3-2,-2 0 12,0 2-22,-1 0 16,0 1-6,0-1-7,0 0-26,0-1 17,-1-1 2,1-2 8,0-1 8,0-1-11,0 0 4,0-3-1,0 1 47,0-1-4,0 0-15,0-1-12,0-1 12,0 0-15,-1 0 14,-1-2-23,-2 0-3,1-1 10,-2-1-5,1-1 2,1 0-9,-1 0 12,1-2-5,-1-1 12,0-1-4,1-1-16,1-1 4,1 0-11,0-1 2,1 0-1,0 0 0,0 1-9,0 2-7,1 1 1,-1 1 9,0 1-13,0 2 4,0 0-10,0 1 21,0 1-7,0 1 3,0 2 10,0 1-4,-2 1 12,0 2 6,-1 1-20,-2 2 25,-2 2-8,-2 1-6,-1 1-7,0 0 1,1 0-1,1 0-9,0 0 12,2-1-5,0-1 12,1-1-4,2-1 2,1 0-9,1-1 12,0-2 5,1-1-11,0-2-5,1 1 20,-1-2-7,0-1 31,0 0-17,0 0 16,0-2 5,0-1-20,0-1 6,0-1 8,0-2-32,0 1-8,0-3 0,0 1-2,2-2 0,0-1 0,1-2 0,2-1-9,2 0 12,0-2-5,1 1 2,1 0-18,0 0 23,2 0-8,-2 1 3,-1 1 10,1 1-13,-2 1-14,-1 3 3,-1 1 8,-1 2-13,-4 1 4,-1 3-1,-2 1 19,-2 3-6,-1 2 22,-2 3 4,0 1-19,-3 1 25,0 2-17,0 2-4,3 0-8,0 1 1,1 0 9,2-2-13,0 0 4,2-2-1,1-1 0,1-1 0,1-1 0,0-1 10,0-2 6,0-1 8,1-1 8,-1-1 8,0 0 17,0-1-13,0-1 15,2-1-4,0 0 1,1-2 0,0-1-10,2 0-15,1-2-15,-1 0 3,0-2-13,2-2 4,-2-1-12,1-2-6,1 0 2,0-2-2,0-1 0,0-1-19,-1-2 6,1-1 25,-1 0-18,0-1 8,-2 1-12,1 1 4,0 1 7,-2 1-2,-1 3 1,-1 2-10,-2 3 13,-3 3 5,1 3 8,-4 4-1,-1 4 10,-1 4-12,-1 3-5,1 2 11,-2 3 5,0 1-11,0 1 5,0 0-12,2 0 4,-1-1 7,3-1-2,0-1-9,0-2-15,2-2 22,1-2-7,1-2 11,2-2-2,0-1 10,1-2 26,0-1 11,0 0 9,0-2 9,1-2-1,-1 0-9,0-2-6,0-1-8,0-3-8,0 0-26,0-3-13,0-1-17,0-1 3,0-1-3,0-3-10,0-1 4,0-2-2,0-1 9,0-1 7,0 0-1,2-2 10,0 1-2,1 0 1,0 1 0,0 3 0,-1 2-10,0 3-6,-1 3 2,-1 2-2,0 3 18,0 4-23,0 2 8,0 4 6,0 3-2,-1 2 10,1 2-2,0 1 1,0 2 0,2-1 0,0 2 9,0-1-2,-1-1 1,0 0 9,0-1-12,-1-1-5,0-2 2,0-2-2,0-1 0,0-1 0,0-1 9,0-2-2,0 0 19,0-1-14,0-1 24,0-1-16,0-1-13,0 0 4,0-1-3,0-1-10,0-2-15,0 0 4,0-2 6,-2 0 7,1-2-1,-1-1 1,0-1 0,-1-1 0,1 1 0,0-1 0,0 0-19,1 0-4,1 1 10,-1 0 5,1 2-1,0 0 10,0 1-2,0 1-9,1 0 4,-1 2 16,0 1-4,0 0-8,0 1 4,0 1-12,0 1 4,0 1-2,0 0 0,1 0-19,1 0 15,0 1 4,-1 0-11,0 0 5,0 1 16,-2 0-4,-1-1-8,0 0 13,3 1 5,-1-1-1,1 0-18,2 0 15,0 0-5,-1-1 1,0 0 9,-1 0-12,0 0-5,-1 0 11,1 1 14,0 0-13,1 0-4,1 0 11,0-1-14,0 1 5,1-1 16,-1 0-4,2-1-26,-2 0 26,2-1 10,0 0-30,2 0 28,1-2 1,0 1-10,2-3-14,0 1 41,4-1-41,2-1 3,1 0 0,3-1-2,-1 0 0,1 0-10,1-1 13,0 0-4,-1 1 1,-1 1 0,0 1 0,-3 1 0,-1 0 0,-3 1-19,-3 1 6,-2 0-3,-2 1 0,-1 1 0,-2 2 0,-2-1-10,-1 2 22,-1 1 3,-2 1 9,-1 0 8,-2 2-1,-1 0-9,0 0 22,-2 0-6,-1-1-17,0 1 15,1 0-15,-2-1 5,1 0-2,0-1 0,0-1 0,2 1 0,-1-1-10,1-1 13,2-1-4,2 0-9,0 0-6,2-1 2,0 0-2,2-1 0,1 1 9,2 0-2,0 0 1,1 0 0,2 0 9,3-1-12,3-1 14,0-1-4,3-1-9,1 0 4,1-1-12,0 0-6,0-1 30,0 0-20,-2 0 8,-2 0-2,0 1 0,-2-1-10,-3 1 13,0 1-14,-2 0-14,-1 1 13,-2 1 4,-1 0-1,-1 0 1,0 1 18,0 0-14,-2 1 15,0 1-14,-2 0 5,-1 0 16,-2 0-23,0-1 17,-1 2 4,1-1-11,0 0-5,-1 0 2,3-1 7,0 1-21,1-1 16,0 0-5,2 0 1,0 0 0,1 0 0,1 0 9,0 0-12,0 0 5,0-1-2,0 0 18,0 0-14,0-1-4,1 0-17,-1 0 22,0 0-7,0 0 11,0 0-2,1 0-9,1 0 13,0 0 5,-1-1-11,0 1 14,2 0-14,-1-2 5,0 1-2,-1-1 0,0 1 0,0-2-10,1 0 4,0 0-2,0-2 0,-1 1 0,0 0 0,0-1 0,-1 0 0,0 1 0,0 0 0,0 0 0,0 1 0,0 0 0,0 0 0,0 1 0,0 0 0,0 1 0,-2 0-19,0-1 15,-1 2 4,-1-1-11,1 1 5,1 0-2,1 0 0,0 0 9,1 1-2,0 0 1,0 1 0,0-1 0,0 1 0,0-1 0,0 0 0,0 0 0,0 1 0,0-1 9,0 1-2,0 0 1,-1-2-10,-1 1 4,0 1 7,0-2-2,1 0 1,1 1-19,-1 0 15,1 0-5,-2 0 10,1 0-2,-1 0-9,1 0 4,-2-1-30,0 1 17,0 0 3,-1-1-1,1 0 1,0 1-10,-1 0 22,2-1-6,0 1 30,1 0-27,0 0-9,-1 0-7,1-1 10,-1 1 5,-1 0-1,0 1 10,1-1-12,-2 2-14,1 0 50,-1 0-43,1 0 14,0 1-4,-1-1-10,1 0 13,-1 0-4,0 1 10,1-1-2,1 0-9,1 0 4,0 0-2,1-1 0,0 0 0,0 0 0,0 0-10,0 0 13,1 0 14,-1 0-22,0 0 17,0 0-5,0 0 2,0 0-12,-2 0 5,0 0-2,0 0 9,1 0 7,0-1-11,0 0-5,1 0 2,0-1 26,0 1-18,0-2 8,0 0 7,0 0-12,0-1 14,0 1 5,0-1-11,0-1 5,0 0-21,0-2 15,0 0-5,-2 0 10,1-1-21,-1-1 16,-1 0 4,0-2-11,-1 1 14,0-2-32,-1-1 18,0 1 3,-2-1-11,-1-1-5,0 1 2,1 1-2,0 1 9,0 0-2,2 1-9,-1 1 4,1 2 35,0 0-38,1 1 3,-1 0 0,1 1-2,1 1 0,0 0 0,0 0 0,-1 1-19,0 0 24,1 1 11,0 1-21,0-2 17,0 2 4,0 0-11,0 0 23,-1-1-16,-1 1-4,0 0 2,-1 0 16,0 0-32,-1 1 28,-1 0-18,0 0 6,0 0-2,-1 0 9,0 0-21,0 0 16,0 0-5,1 0 1,-1 1-10,-2 0-6,1 0-8,-1 1 20,1 0-6,-1-1 11,0 1-12,0 0-5,1 0 11,0 1-4,1 0 1,0 0 0,0 0-19,2 1 6,0 1-3,2-2 0,1 0-19,2 0 24,1-1 11,2 1-12,3-1-4,1-1 20,2 1-6,1 0 20,1-1-4,0 0 20,2 0-14,0-1 24,0 0-25,-1-1 8,0 0-13,1 0 13,0-1-14,-1 1 5,1-2-12,-2 1 4,1-1-2,-1 0 0,-1-1-9,1 0-7,-2 0 20,0-1-26,-1 0-10,2 0 31,-1-1-21,-1 1 26,1 0-16,-2 0 15,0 1-23,0 0 16,-1 0-5,0 1-18,-1 1-4,-1 1 10,-1 0-4,0 1 1,-1 0 18,0 0-4,0 0 11,0 1-2,-1-1 1,1 0 0,0 0-10,0 0 4,0 0-2,0-1 0,0 0-10,0 0 13,0 0-14,0 0 5,0 1 7,0 0-12,0 0 23,0 0-16,0 0 15,2 0-4,0 0 10,-1 0-12,1 0 14,-1 0 5,0 0-1,-1 0 1,2-1-28,0 0 17,-1 0-15,3 0-16,-2 0-23,1-1-145,-1 1-315,-1 0-425,-20 1-11319,-1 3 7508,-8 1-111,4 0 1192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3:43.655"/>
    </inkml:context>
    <inkml:brush xml:id="br0">
      <inkml:brushProperty name="width" value="0.05" units="cm"/>
      <inkml:brushProperty name="height" value="0.05" units="cm"/>
      <inkml:brushProperty name="color" value="#008C3A"/>
    </inkml:brush>
  </inkml:definitions>
  <inkml:trace contextRef="#ctx0" brushRef="#br0">711 177 72,'1'0'142,"0"0"1,-1 1-1,1-1 0,0 0 1,0 0-1,0 0 0,0 0 1,0 0-1,0 0 0,0-1 1,0 1-1,0 0 0,-1 0 1,1-1-1,0 1 1,0 0-1,0-1 0,0 1 1,-1-1-1,1 1 0,0-1 1,0 0-1,-1 1 0,1-1 1,0 1-1,-1-1 0,1 0 1,-1 0-1,1 1 0,-1-1 1,1 0-1,-1 0 0,1-1 1,7-2 5433,-18 2-2468,-19 3-1064,15 0-1936,0 0 0,1-2 0,-1 1 0,-22-6-1,16 5-44,21 0 37,10-1-69,-2 0-19,0 0 1,0 1-1,0 1 1,15 0-1,20-2 13,-9-1 123,46 2 1,-51 1 236,-29 0 185,-44 9 1165,-21 1-1409,25-5-272,23-5-41,-13 4-1,87-7 127,-10 2-38,-18-2-32,152-15 34,-145 12-21,-1-1 0,67-22 0,-86 19 393,-17 10-441,0-1 0,0 1 0,0 0 0,0 0 1,0-1-1,0 1 0,0 0 0,0 0 0,0 0 0,0-1 0,0 1 0,0 0 0,0 0 0,0-1 0,0 1 0,0 0 0,0 0 0,0-1 0,0 1 0,0 0 1,0 0-1,0 0 0,0-1 0,-1 1 0,1 0 0,0 0 0,0 0 0,0-1 0,0 1 0,0 0 0,-1 0 0,1 0 0,0 0 0,0 0 0,0-1 1,-1 1-1,1 0 0,0 0 0,-3-1 148,0 0 0,1 0 0,-1 0 0,0 0 0,0 1 1,0-1-1,0 1 0,-4-1 0,-49 2 527,-62 7 0,75-5-686,32-3-18,0 1 0,0 0 0,-17 4-1,19-4-4,1-1 0,2 0-1,12 0-6,134-12-335,-4 0 278,-101 7 152,-34 5 32,-11 0-18,-16 1-34,-50 10 0,-4 0-68,47-8 0,-218 10-12,250-13-28,61-11-882,74-12 511,-95 15 345,0 1 1,60-3 0,-38 0 158,-59 10 24,-5 1-109,0-1-1,0 0 1,0-1-1,0 1 0,0 0 1,1-1-1,-1 0 1,-3-1-1,6 2-7,-15-2 0,1 1 0,0 0 0,-1 1 0,-22 2 0,-3 0 0,-178-2-423,353 1 155,207-7 231,-276 5 7,-45 2 43,-1-1 0,0-1 0,0-1 0,24-6 0,-35 4 359,-10 1-96,-21-1 51,-32 1-138,8 2-154,0 2 0,1 2 1,-1 2-1,-50 12 0,81-11-123,21-3-90,28-2-55,-26-2 295,-6 1-56,4 0 60,-14 0 26,-148 10-42,121-7-50,1 1-1,-34 8 0,43-7 2,-2 2-2,-7 1-6,33-8-6,0 3 4,3 3-69,4-5 73,39 1-265,-29-1 175,1-1-1,28-2 0,-10 1 60,-30 1 31,1 0 0,-1 0 0,0 0 0,0 0 0,0-1 0,0 0 0,0 0 0,0 0 0,8-4 0,-12 4 13,5 1 284,-10 0-135,2 0-69,-31 0 147,-200 9-124,136-3-141,97-6 29,0 0-1,0 0 0,0 0 1,0 0-1,1 0 0,-1 1 0,0-1 1,0 0-1,0 0 0,0 0 1,0 0-1,0 0 0,0 0 1,0 0-1,0 0 0,0 1 1,0-1-1,-1 0 0,1 0 1,0 0-1,0 0 0,0 0 0,0 0 1,18 3 8,119 2 162,-34-5-29,-102 0 20,-25 4 272,-23 1-205,7 0-240,38-5 2,36 0 98,35-5 78,-67 5 225,24 5-245,59 5 302,-84-10-389,-2 1-39,1 0 0,-1 0-1,-1 0 1,1-1 0,0 1-1,0 0 1,0-1 0,0 1-1,0-1 1,-1 1 0,1-1-1,0 1 1,0-1-1,-1 0 1,1 0 0,0 1-1,-1-1 1,1 0 0,0 0-1,-1 0 1,-1-1 0,-12 3 97,-3 2 5,11-2-113,0-1-1,0 2 0,0-1 1,1 1-1,-10 4 1,15-6-23,2 0 7,0 0 1,0 0-1,0-1 1,0 1-1,0 0 1,0-1-1,1 1 0,-1-1 1,0 1-1,0-1 1,1 0-1,-1 0 1,0 1-1,1-1 0,-1 0 1,2 0-1,28 2 1,-23-2 2,0 1-1,1-1 1,-1 2 0,0-1 0,0 1 0,-1 0-1,1 1 1,0 0 0,-1 0 0,8 4 0,-14-6 6,0 0 1,0 0 0,0 0 0,0 0 0,0 0 0,-1 1 0,1-1 0,0 0 0,-1 0 0,1 0 0,0 1 0,-1-1 0,0 0-1,1 1 1,-1-1 0,0 0 0,0 1 0,0-1 0,1 0 0,-1 1 0,-1-1 0,1 1 0,0-1 0,0 0 0,-1 3 0,0 10-10,1-13 8,1 1 0,0-1-1,-1 0 1,1 0 0,0 0-1,0 0 1,0 0 0,0-1 0,0 1-1,-1 0 1,2 0 0,-1-1-1,0 1 1,0 0 0,1 0-1,0 0 1,-1-1 0,0 1 0,1 0-1,-1-1 1,0 1 0,0 0 0,0 0-1,1 0 1,-1 0 0,0 0-1,-1 1 1,1-1 0,0 0 0,0 0-1,0 1 1,1 1 0,1 3-10,-1-4 7,-1 0 0,1-1 1,-1 1-1,0 0 0,0 0 0,0 0 0,0 0 0,0 0 1,0 0-1,-1 0 0,1 0 0,0 4 0,-2-4 1,1-1 0,-1 0 0,1 0-1,-1 0 1,1 0 0,-1 0 0,0 0-1,0 0 1,0 0 0,0 0 0,0 0-1,0 0 1,0 0 0,0 0 0,0-1 0,0 1-1,0-1 1,-2 2 0,-28 12-12,28-12 20,-179 64 11,159-63-100,24-5-213,13-2-143,44-11-262,-43 10 600,1 1 1,0 0-1,0 1 1,27-1-1,112 4-892,-154 0 898,0 0 47,4 1 27,-11 2 25,-22 3-8,21-6 0,0 2 0,1-1 1,-1 1-1,1-1 1,-13 7-1,16-7 7,-1 0-1,0 0 0,0 0 0,0 0 1,0-1-1,0 1 0,-1-1 1,-6-1-1,4 1 0,6 0-3,-1 0 0,3 0-7,0 0 1,0 0 0,0 0-1,0 0 1,0 0 0,0 0-1,0-1 1,0 1-1,0 0 1,0-1 0,0 1-1,0-1 1,0 1 0,0-1-1,0 1 1,0-1 0,-1 0-1,1 1 1,1-3 0,-2 3-12,2-15-179,-2 15 196,0 0-1,1 0 0,-1 1 0,1-1 0,-1 0 0,0 0 0,1 0 0,-1 0 1,1 0-1,-1 0 0,0 0 0,1 0 0,-1 0 0,1-1 0,-1 1 0,0 0 1,1 0-1,-1 0 0,0 0 0,1 0 0,-1-1 0,1 1 0,-1 0 0,0 0 1,0-1-1,1 1 0,-1 0 0,0 0 0,1-1 0,-1 1 0,0 0 0,0-1 1,0 1-1,1 0 0,-1-1 0,0 1 0,0-1 0,0 1 0,0 0 0,1-1 1,-2 0 1,0 0 0,0 0 1,0 1-1,0-1 1,0 1-1,1-1 0,-1 1 1,0-1-1,0 1 1,0-1-1,0 1 1,0 0-1,-1-1 0,1 1 1,0 0-1,0 0 1,0 0-1,0 0 0,0 0 1,0 0-1,-2 0 1,-39 1 155,1 1-145,-1-2 0,-57-7 0,85 8-6,13-1-3,-1 0-1,0 0 1,1 1 0,-1-1-1,0 0 1,1 0 0,-1-1-1,0 1 1,1 0-1,-1-1 1,1 1 0,-1-1-1,0 1 1,1-1 0,-1 1-1,-1-3 1,-20 0-98,10 1-5,21 2-43,176-10-565,-141 15 728,-36-4 172,-16 0 329,-16 2-58,-46-4-105,-152 6-171,158-2-151,-27 4 34,76-7-53,12 0-13,0-1 0,0 2 0,1-1 0,-1 0 0,0 1 0,1 0 0,-7 1 0,39-6-24,1 1 1,33 1-1,24-2 39,200 1 12,-150 6 94,-310-13 1000,-303 10-1382,461 2 238,17 3 14,28 3 86,271 6 312,-127-24-382,-167 10-13,0 0 0,0-1-1,1 0 1,-1 0 0,0-1 0,0 0 0,12-4 0,-18 4-11,-1 1 15,0 0-1,0 1 1,0-1-1,-1 0 1,1 1-1,0-1 1,-1 1 0,1-1-1,-1 0 1,1 1-1,-1-1 1,1 1-1,-1-1 1,1 1 0,-1-1-1,1 1 1,-1-1-1,0 1 1,1 0-1,-1-1 1,1 1 0,-1 0-1,0-1 1,0 1-1,1 0 1,-1 0-1,0 0 1,1 0 0,-1 0-1,0 0 1,0 0-1,-28-1 10,23 1-4,-227 10 46,173-5-26,58-5-38,1 0-186,-112-15 238,-85 5-335,-1 15-5,207 0 121,120 0-2,-126-4 194,3 1-14,0-1 0,0 1-1,0-1 1,0 0 0,0 0 0,7 0 0,29 0-6,-22 0 1,37-2-1,13-3 30,-45 4-5,45-6 0,-66 5 18,1 1 0,0 0 0,0 0 0,0 0 0,-1 0 0,1 1 0,5 0 0,8 2 85,-16-3-128,17 10 247,-18-9-241,1-1-1,-1 1 0,1-1 1,-1 1-1,1-1 0,-1 0 1,1 1-1,-1-1 0,1 0 1,0 1-1,-1-1 0,1 0 1,0 0-1,-1 0 0,1 1 1,0-1-1,-1 0 0,1 0 1,0 0-1,-1 0 0,1 0 1,0 0-1,1-1 0,24 6-60,-26-5 64,0 1-1,0-1 0,0 0 0,1 0 0,-1 1 0,0-1 0,0 0 0,0 0 0,1 1 0,-1-1 1,0 0-1,0 1 0,0-1 0,0 0 0,0 1 0,0-1 0,0 0 0,0 1 0,0-1 0,0 0 0,0 1 1,0-1-1,0 0 0,0 1 0,0-1 0,0 0 0,0 1 0,0-1 0,0 0 0,0 1 0,0-1 1,-1 0-1,1 0 0,0 1 0,0-1 0,0 0 0,-1 1 0,1 1 7,-37-2 54,-71-9 1,85 7-82,20 2 17,0 0 0,0 0 0,1 0 1,-1 0-1,0-1 0,0 1 0,0-1 0,-3-1 0,0 0 13,1 1-1,-1 0 0,1 0 0,-1 1 0,1 0 0,-1 0 0,0 0 0,1 0 0,-1 1 1,1 0-1,-6 2 0,-32 2 71,35-5-77,1 0-5,-169 10-28,30 0-313,890-15 157,-743 5 214,-35 0 503,-26 0-185,59 0-362,-44 0-24,-129 5 16,162-3-23,12 0-11,15 3 20,4-3 44,-1-1 1,0-1-1,35-4 1,13 1-10,1 2-23,131-18 1,-154 12-80,36-9-241,-77 13 358,-9 2 7,-26-1 23,-44 6-28,54-2-17,-1 0 1,1-1-1,-28-4 1,2 2-20,-273 1 35,326 2-59,24 5 85,135-2 57,131 0 1270,-328-5-967,31 0-387,-24-4-2027,1-2-6254,-44-4 0,50 6 4038,2-1 81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3:48.156"/>
    </inkml:context>
    <inkml:brush xml:id="br0">
      <inkml:brushProperty name="width" value="0.05" units="cm"/>
      <inkml:brushProperty name="height" value="0.05" units="cm"/>
      <inkml:brushProperty name="color" value="#008C3A"/>
    </inkml:brush>
  </inkml:definitions>
  <inkml:trace contextRef="#ctx0" brushRef="#br0">424 204 264,'0'0'309,"-28"0"1803,-100 10 2483,100-6-3560,25 1-511,18 0-386,6-3-20,0 0 0,42-4 1,-12 1 84,-9-4 3656,-68 5-3043,-78-5 63,29 8-705,-33-1 60,109-1-227,0 0 0,0-1 1,0 1-1,0 0 0,0 0 1,0-1-1,0 1 0,1 0 1,-1-1-1,0 1 0,0-1 1,0 0-1,1 1 0,-1-1 1,0 0-1,0 0 0,1 1 1,-1-1-1,0 0 0,0 0 1,1-1-1,1 1 0,12 1 42,5 3-21,0-1 0,0-1 0,0-1 0,30-1 0,-17-1-15,89-4 508,-121 5 231,-32 0 280,28 0-1015,-52 0 227,-109 4-224,19 2-45,129-6 28,12-1-2,0 1 0,0 0 0,0 0 0,0 0 1,1 0-1,-1 1 0,0 0 0,0-1 0,-5 3 1,6-2-8,-3-1 4,25 4 36,-14-3-26,0 1-1,0-1 0,0 0 1,0-1-1,0 1 1,5-1-1,121 5-35,44-5 20,-169 0 29,-7 2-2,-7 1 167,-104 1 464,44 1-432,67-5-182,-7-1 117,26 2-151,224-6-8,-212 2 8,-18 1-1,1 0 1,-1 0 0,23 2-1,-33 0 85,-38 0 563,-152 5-201,186-5-455,37 0-150,225 0 122,-79 4-6,-179-4 25,-244-4-33,240 4 22,4 1 17,0-1-1,0 1 1,0 0 0,0 0-1,0-1 1,0 1 0,0-1-1,0 0 1,0 0 0,0 0-1,0 0 1,0 0 0,0 0-1,2 0 1,-1-1 4,126-8-122,-89 2 140,-31 5-4,-1 0 0,1 1 0,-1-1 1,16 1-1,-19 1-7,-11 0-1,-13 0 1,-43 0 23,-74 9-1,51-3 11,83-5-29,2 2-6,0-2-11,-10 6-35,8-5 44,9-2-22,7 0-20,25 1 16,2-1-39,0-1 0,53-8-1,-83 8 93,-25 4 28,-33 4 24,-99 3-61,144-10-23,37 0-320,-4 0 286,1-2-1,0 0 1,-1-3 0,0 0 0,45-15 0,-71 18 37,0-1 0,0 0 0,0 0 0,0 0 0,0 0 0,7-8 0,15-9-50,-25 19 55,-4 1 7,-37-3-6,0 2-7,-292 24 3,240-13 28,73-5 7,20-3-36,-2-2 0,1 1 1,0 0-1,-1-1 0,1 1 0,0 0 0,0-1 0,-1 1 0,1-1 1,0 1-1,0-1 0,0 0 0,0 1 0,0-1 0,0 0 0,0 1 1,-1-1-1,3 0 0,60 2-93,-27 0 89,56-5 1,114-12-97,-120 10-135,-85 5 218,-27 4 11,16-2 26,-1 0-1,0-1 1,-21 0-1,-15 2 43,14 2-59,-42 0 1,-10 2 8,69-5-8,7-2-4,0 1 0,0 1 0,0 0-1,0 0 1,-15 7 0,48-7 15,-5 1-4,395-33 16,-380 25-274,1-1 0,-2-2 0,56-21 0,-86 28 229,20-8-100,-17 6 116,-9 1 55,2 2 25,11 9-19,-4-8-56,-5-1-6,-1 1-80,-1 2 86,-3-1 1,1-1 0,-1 1 0,1-1 0,-1 0 0,1 0 0,-1-1-1,0 1 1,1-1 0,-1 0 0,-6 0 0,-12 2-7,-1 3-1,-43 4-1,24-4 17,-1-2-3,18-1-10,23-2-17,10 0-20,131-5-54,-119 3 12,0-2 1,0 0-1,0-1 1,32-13-1,50-31-677,-101 47 722,-7 0 26,-13 1 13,-85-9 37,82 2 1,21 8-36,1 0 1,-1 0-1,1-1 1,-1 1-1,1 0 0,0-1 1,-1 1-1,1 0 0,-1-1 1,1 1-1,0-1 1,-1 1-1,1-1 0,0 1 1,-1-1-1,1 1 1,0-1-1,0 1 0,0-1 1,0 1-1,-1-1 0,1 0 1,0 1-1,0-1 1,0 1-1,0-1 0,0 1 1,0-1-1,0 1 1,0-1-1,1 0 0,-1 1 1,0-1-1,0 1 0,0-1 1,1 1-1,-1-1 1,0 1-1,0-1 0,1 1 1,-1-1-1,0 1 1,1 0-1,0-2 0,5-3 0,1 0 0,0 0 0,-1 0 0,2 1 0,-1 0 0,0 0 0,13-3 0,-13 3 0,11-1-1,-17 4 4,-1-2-2,0 2 169,-6-1-123,5 2-43,0 0 1,-1-1 0,1 1-1,0-1 1,0 1-1,0-1 1,0 0 0,0 1-1,0-1 1,0 0 0,0 0-1,0 0 1,0 1 0,1-1-1,-1 0 1,0 0 0,0 0-1,0-2 1,-1 0-1,0 2 6,1 0-1,-1 0 1,0 1-1,1-1 1,-1 0-1,0 1 1,0-1-1,1 1 1,-1-1-1,0 1 1,0 0-1,0 0 1,-3 0-1,-34 1 107,19 0-57,-6 1 0,1 1 0,-40 9 1,3 0-28,8 3 15,53-15 5,4 1-52,0-1 1,0 1 0,-1-1-1,1 0 1,0 0 0,0 0-1,0 0 1,0 0 0,0-1 0,0 1-1,3-2 1,18-2-25,49 0-89,1-4 0,79-18 0,-124 20 59,65-17-75,-81 19 235,-33 4-21,-31 4-27,-32 9 174,3-1-1392,24-9-7927,49-3 5711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3:52.505"/>
    </inkml:context>
    <inkml:brush xml:id="br0">
      <inkml:brushProperty name="width" value="0.05" units="cm"/>
      <inkml:brushProperty name="height" value="0.05" units="cm"/>
      <inkml:brushProperty name="color" value="#008C3A"/>
    </inkml:brush>
  </inkml:definitions>
  <inkml:trace contextRef="#ctx0" brushRef="#br0">686 357 168,'-26'6'1116,"13"-3"-527,0-1 0,-1-1-1,1 0 1,-20-1 0,-28 3 734,34 1-562,0 2 1,0 1 0,0 1-1,1 1 1,-47 24 0,71-33-434,20 5 557,10-6-830,0-2-1,0-1 0,-1-1 0,35-12 0,-57 16-34,10-4 224,-12 5 62,-7 3 178,4-3-472,-6 3 123,1 1 1,-1-1-1,0-1 1,0 1 0,0-1-1,0 0 1,0 0-1,-10 0 1,7 1 47,4-2 382,10-4-303,-4 2-164,-28 1 1581,7 2-1379,-38 8 0,7-1-318,38-7 14,1 1 0,-1 1 1,-17 6-1,30-9 4,0-1 1,0 0-1,0 1 1,0-1-1,0 0 1,0 0-1,0 1 1,1-1-1,-1 0 0,0 1 1,0-1-1,0 0 1,0 0-1,0 1 1,1-1-1,-1 0 0,0 0 1,0 0-1,0 1 1,1-1-1,-1 0 1,0 0-1,0 0 1,1 0-1,-1 1 0,0-1 1,0 0-1,1 0 1,-1 0-1,0 0 1,1 0-1,-1 0 1,0 0-1,0 0 0,1 0 1,-1 0-1,0 0 1,1 0-1,-1 0 1,0 0-1,0 0 0,1 0 1,20 6 28,-18-6-22,8 2 4,0 0 0,0-2 0,0 1 0,0-1 0,13-2-1,10 0 5,12-1-2,0-1 1,61-15-1,-64 10-12,-21 4 42,-22 2 27,-14 2-18,-25 3 10,-49 8-1,47-4-50,-49 1 1,-68-2-14,116-5-28,106-2 30,80-10 0,-120 10-9,-20 2 5,0 0 1,0 0-1,0 0 1,0-1-1,1 0 1,-1 0 0,0 0-1,7-3 1,-8 3-4,-74 11-4,-50-5-42,235-26 36,-20 7-15,4-1 24,-59 7 8,-30 7 2,-61 1 61,0 3 0,-58 10-1,103-11-50,-21 0 8,27-2 47,14-5-43,-9 4-15,1 0-1,-1-1 0,1 2 0,-1-1 0,1 1 0,-1-1 0,0 1 0,9 1 0,-50 8 182,37-9-190,0 1 0,-1-1 0,1 0 0,-1 0 0,1 1 0,-1-1 0,1 0 1,-1 0-1,0 0 0,1 1 0,-1-1 0,1 0 0,-1 0 0,1 0 0,-1 0 0,0 0 0,1 0 0,-1 0 1,1 0-1,-1 0 0,1-1 0,-1 1 0,1 0 0,-2-1 0,1 6 182,-17-14-85,18 7-90,0-1 0,0 1 0,0 0-1,0 0 1,0 0 0,1 0 0,-1 0-1,1 0 1,-1 0 0,1 0 0,0 0-1,0 0 1,1-2 0,0 0 55,-2 0 0,1-1 0,0 1 0,-1 0 0,1 0 0,-1-1 0,-1 1 0,1 0 0,-1-5 0,0-6 1369,-2 11-713,2 3-592,1 1 1,0 0 0,-1-1 0,1 1 0,-1-1-1,1 1 1,0-1 0,-1 1 0,1-1 0,0 1 0,-1-1-1,1 1 1,0-1 0,0 1 0,0-1 0,-1 1-1,1-1 1,0 0 0,0 1 0,0-1 0,0 0-1,0-1 93,0 1-154,1 0 1,-1 0-1,0 0 1,0 0 0,0 1-1,0-1 1,0 0-1,0 0 1,-1 0-1,1 0 1,0 0-1,0 0 1,-1 0-1,1 1 1,0-1-1,-1 0 1,1 0-1,-1 0 1,1 1-1,-1-1 1,1 0-1,-1 1 1,0-1-1,0 0 1,0-2 8,1 1 0,-1-1 0,1 0 0,-1 0 0,1 1 1,0-1-1,0 0 0,1-5 0,-1 2 12,1 0-68,1-1-1,-1 1 1,1 0 0,0-1-1,1 1 1,-1 1-1,1-1 1,0 0-1,1 0 1,-1 1 0,6-6-1,16-38 402,-25 49-403,1-1 0,-1 1 0,0 0 0,1-1 0,-1 1 0,0 0 1,1-1-1,-1 1 0,0 0 0,0-1 0,0 1 0,1-1 0,-1 1 0,0-1 0,0 1 1,0 0-1,0-1 0,1 1 0,-1-1 0,0 1 0,0-1 0,0 1 0,0-1 0,0 1 1,0-1-1,-1 1 0,1-1 0,0 1 0,0 0 0,0-1 0,0 1 0,0-1 0,-1 1 1,1-1-1,0 1 0,0 0 0,-1-1 0,-19-10 888,5 4-648,-27-12-237,30 12 26,3 1-33,7 5-11,-20-5 10,-39-5-35,39 2 42,18 0 203,4 8-182,2-6 199,-2 7-236,0 0 0,0 0 1,0 0-1,0-1 1,0 1-1,0 0 1,0 0-1,0 0 1,0 0-1,0-1 1,0 1-1,0 0 1,0 0-1,1 0 0,-1 0 1,0 0-1,0-1 1,0 1-1,0 0 1,0 0-1,0 0 1,0 0-1,0 0 1,0 0-1,1-1 0,-1 1 1,0 0-1,0 0 1,0 0-1,0 0 1,0 0-1,0 0 1,1 0-1,-1 0 1,0 0-1,0 0 0,0 0 1,0 0-1,1 0 1,-1 0-1,0 0 1,0 0-1,0 0 1,0 0-1,0 0 1,1 0-1,-1 0 0,0 0 1,0 0-1,0 0 1,0 0-1,1 0 1,-1 0-1,0 0 1,0 0-1,0 0 1,0 0-1,0 0 1,1 1-1,-3-3 35,1 1-1,0 0 1,0 0 0,-1 0-1,1 0 1,0 0 0,-1 0-1,1 0 1,-1 1 0,1-1-1,-1 0 1,1 1 0,-1 0-1,0-1 1,1 1-1,-1 0 1,0-1 0,1 1-1,-1 0 1,0 0 0,-2 1-1,-50-2-147,48 1 154,1 0-49,-1-1 0,1 1 1,0 1-1,-1-1 0,1 1 1,0 0-1,0 0 0,0 1 1,-1-1-1,1 1 0,-8 5 1,-4 7-15,17-14 20,-1 1-5,0 0 0,1-1 1,-1 1-1,1 0 1,-1-1-1,1 1 1,-1 0-1,1 0 1,-1-1-1,1 1 1,0 0-1,-1 0 1,1 0-1,0 0 1,0 0-1,0 0 1,0 0-1,-1-1 1,1 1-1,1 2 1,-1-2 14,0-2-10,1 1-1,0 0 0,0 0 0,-1 0 0,1 0 1,0 0-1,0 0 0,-1 0 0,1 0 0,0 0 0,0 0 1,-1 0-1,1 0 0,0 0 0,0 1 0,-1-1 1,1 0-1,0 0 0,-1 1 0,1-1 0,1 1 0,-2-1-4,0 0 0,0 0-1,-1 0 1,1-1-1,0 1 1,0 0 0,0 0-1,0-1 1,0 1-1,0 0 1,0 0 0,0-1-1,0 1 1,0 0-1,0 0 1,0-1 0,0 1-1,0 0 1,0 0-1,0 0 1,0-1 0,0 1-1,1 0 1,-1 0-1,0-1 1,0 1 0,0 0-1,0 0 1,0 0-1,0-1 1,1 1 0,-1 0-1,0 0 1,0 0-1,0 0 1,1 0 0,-1-1-1,0 1 1,0 0-1,0 0 1,1 0 0,-1 0-1,0 0 1,0 0-1,1 0 1,-1 0 0,0 0-1,0 0 1,1 0-1,-1 0 1,0 0-1,0 0 1,1 0 0,-1 0-1,0 0 1,0 0-1,1 0 1,-1 0 0,0 0-1,0 0 1,0 1-1,1-1 1,-1 0 0,0 0-1,0 0 1,1 1-1,-1-2-27,1-9-671,17 8 570,-13 1 102,1 0-1,-1 0 1,0 1 0,1 0 0,-1 0 0,0 1 0,0-1 0,10 3 0,-9-2 32,13 3 8,-1-1-1,1-1 0,25-1 0,95-11-956,-94 25 933,-37-12 6,-7-2 15,1 0-1,0-1 0,-1 1 1,1 0-1,0 0 0,0-1 1,-1 1-1,1-1 0,0 0 1,0 0-1,0 1 0,2-1 1,15 2-13,0 1 0,27 7 0,-38-5-4,4-1-7,-9-5 13,-2 2 6,0-1-1,-1 0 0,1 0 1,-1 0-1,1 0 0,0 0 1,-1 1-1,1-1 0,-1 0 1,1 1-1,-1-1 1,1 0-1,-1 1 0,1-1 1,-1 1-1,1-1 0,-1 0 1,1 1-1,-1-1 0,0 1 1,1 0-1,-1-1 0,0 1 1,0-1-1,1 2 0,2 1 9,1 0 0,-1 0 0,1 0 0,-1-1-1,1 1 1,0-1 0,7 3 0,-8-4-12,1 0 1,-1 0-1,0 0 0,0 1 1,0-1-1,0 1 0,0 0 1,0-1-1,0 1 1,-1 1-1,1-1 0,-1 0 1,0 1-1,3 2 0,-2-2 9,-2-2-1,-1 0 0,1 0 0,-1 0 0,1 0 0,-1-1 0,1 1 0,-1 0 0,0 0 0,1 0 0,-1 0 0,0 0 0,0 0 0,0 0 0,0 0 0,1 0 0,-2 0 0,1 0 0,0 0 1,0 0-1,0 0 0,-1 2 0,0-3-4,1 2 1,19 4-1,-9-4-4,1-1-1,0 1 1,17-2 0,-23 2 1,-3 0 0,26-1 1,-2-1 2,-8 0-15,-8-1 16,0 1 0,0 0 0,-1 1 0,1 0 0,11 2 1,21 3-20,-30-6-14,16 1 17,45-6 0,5-5-257,-48 4 4,-24 6 177,0-1 0,0-1 1,0 1-1,-1-1 0,1 0 0,6-3 1,-11 4 77,1 0 1,0 0-1,-1 0 0,1 0 1,-1 1-1,1-1 1,0 0-1,-1 1 1,1 0-1,0-1 0,0 1 1,-1 0-1,1 0 1,0 0-1,0 0 1,-1 0-1,4 1 0,43 0 1,-47-2 11,0 1 1,0 0 0,0 0 0,0 0 0,0 0 0,-1-1 0,1 1 0,0 0 0,0-1 0,-1 1 0,1 0 1,0-1-1,-1 1 0,1-1 0,0 1 0,-1-1 0,1 1 0,0-1 0,0-1 0,0 1 5,36-4-45,-14 1-16,20-2-310,-23-1 471,-20 7-114,0 0-1,0 0 1,0 0-1,0 0 0,0 0 1,0 0-1,0 0 1,0 0-1,0 0 1,0 0-1,0-1 0,0 1 1,0 0-1,0 0 1,0 0-1,0 0 1,0 0-1,0 0 0,-1 0 1,1 0-1,0 0 1,0 0-1,0 0 1,0 0-1,0 0 0,0-1 1,0 1-1,1 0 1,-1 0-1,0 0 1,0 0-1,0 0 0,0 0 1,0 0-1,0 0 1,0 0-1,0 0 1,0 0-1,0 0 0,0 0 1,0 0-1,0 0 1,0-1-1,0 1 1,0 0-1,0 0 1,0 0-1,0 0 0,0 0 1,0 0-1,0 0 1,1 0-1,-1 0 1,0 0-1,0 0 0,0 0 1,-27 0-1909,16 1 1126,-180 4-15648,147-5 12497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4:00.921"/>
    </inkml:context>
    <inkml:brush xml:id="br0">
      <inkml:brushProperty name="width" value="0.05" units="cm"/>
      <inkml:brushProperty name="height" value="0.05" units="cm"/>
      <inkml:brushProperty name="color" value="#008C3A"/>
    </inkml:brush>
  </inkml:definitions>
  <inkml:trace contextRef="#ctx0" brushRef="#br0">297 0 232,'-59'0'2786,"57"0"-2549,-15 4 840,-11 2 640,-31-1 406,60-5-2064,-1 1-1,1-1 1,0 0-1,0 1 1,-1-1-1,1 1 1,0-1-1,-1 0 1,1 1-1,-1 0 1,1-1-1,-1 1 1,1-1-1,-1 1 1,1 0-1,-1-1 1,1 1 0,-1 0-1,0-1 1,1 1-1,-1 0 1,0 0-1,0 0 1,0-1-1,1 1 1,-1 0-1,0 0 1,0-1-1,0 1 1,0 0-1,-1 0 1,1 0-1,0-1 1,0 1-1,0 0 1,0 0-1,-1-1 1,1 1-1,0 0 1,-1 0-1,1-1 1,-1 1-1,1 0 1,-1-1-1,1 1 1,-1-1-1,1 1 1,-1-1-1,0 1 1,1-1-1,-1 1 1,0-1-1,1 1 1,-1-1-1,0 0 1,1 1-1,-1-1 1,0 0-1,0 0 1,1 0-1,-1 0 1,0 1-1,0-1 1,0 0-1,1 0 1,-1 0-1,0-1 1,-1 1-1,3 1 38,1-1 0,0 1 0,-1 0 1,1 0-1,-1 0 0,1 0 0,-1 0 0,0 0 0,1 0 0,-1 0 0,0 0 0,0 1 0,0-1 0,0 0 0,0 1 0,0-1 0,0 1 1,0 0-1,-1-1 0,1 1 0,0-1 0,-1 1 0,1 0 0,-1 0 0,0-1 0,0 1 0,0 2 0,1-3-47,0 1-1,0-1 0,0 0 1,0 0-1,0 1 0,1-1 1,-1 0-1,0 0 0,0 0 1,1-1-1,-1 1 0,1 0 1,-1 0-1,1-1 1,-1 1-1,1-1 0,1 1 1,1 0 15,-1 1 1,1-1 0,-1 1 0,0 0 0,1 0 0,4 4-1,-1-2 8,-6-4-68,-1 0-1,0 0 1,1 0 0,-1 0 0,1 0 0,-1 0 0,0 0 0,1 0 0,-1 1 0,0-1 0,1 0 0,-1 0 0,0 0 0,1 1 0,-1-1 0,0 0 0,0 0 0,1 1-1,-1-1 1,0 0 0,0 0 0,1 1 0,-1-1 0,0 0 0,0 1 0,0-1 0,1 0 0,-1 1 0,8 9 74,-7-9-77,-1-1 1,0 0 0,0 0 0,0 0-1,0 0 1,0 1 0,0-1-1,0 0 1,0 0 0,1 0-1,-1 0 1,0 0 0,0 1 0,0-1-1,0 0 1,0 0 0,1 0-1,-1 0 1,0 0 0,0 0 0,0 0-1,1 0 1,-1 0 0,0 0-1,0 0 1,0 1 0,0-1 0,1 0-1,-1 0 1,0 0 0,0 0-1,0-1 1,1 1 0,-1 0-1,0 0 1,0 0 0,0 0 0,1 0-1,-1 0 1,0 0 0,0 0-1,0 0 1,0 0 0,1 0 0,-1-1-1,0 1 1,0 0 0,0 0-1,0 0 1,0 0 0,0 0 0,1-1-1,-1 1 1,0 0 0,0 0-1,0 0 1,0-1 0,0 1 0,0-1-2,0 1 0,0-1 0,0 0 0,0 0 0,-1 1 0,1-1 0,0 0 0,-1 1 0,1-1 0,0 0 0,-1 1 0,1-1 0,-1 1 0,1-1 0,0 1 0,-1-1 0,0 1 0,1-1 0,-2 0 0,1 0 0,1 1-1,-1-1 1,0 1 0,1-1-1,-1 0 1,1 1 0,-1-1-1,0 0 1,1 1 0,-1-1-1,1 0 1,0 0 0,-1 0-1,1 1 1,0-1 0,-1 0-1,1 0 1,0 0 0,0 0-1,0-1 1,0 1 0,-1-1 0,1 1-1,0 0 1,-1 0 0,1 0 0,0-1 0,-1 1 0,1 0 0,-1 0-1,0 0 1,1 0 0,-1 0 0,0 0 0,-2-2 0,-5-11 9,8 13-8,0 0 0,-1 0 0,1 0 0,-1 0 1,0 0-1,1 1 0,-1-1 0,1 0 0,-1 1 1,0-1-1,0 0 0,1 1 0,-1-1 0,0 1 1,0-1-1,0 1 0,0-1 0,0 1 0,0 0 0,0 0 1,1-1-1,-1 1 0,0 0 0,0 0 0,0 0 1,0 0-1,0 0 0,0 0 0,0 0 0,0 0 1,0 0-1,0 1 0,0-1 0,0 0 0,0 1 1,0-1-1,0 0 0,-1 2 0,2-2 0,0 1 0,-1-1 0,1 1-1,0-1 1,-1 1 0,1-1 0,0 1 0,0-1 0,0 1-1,0-1 1,0 1 0,0-1 0,-1 1 0,1 0-1,0-1 1,1 1 0,-1-1 0,0 1 0,0-1-1,0 1 1,0 0 0,0-1 0,0 1 0,1-1-1,-1 1 1,0-1 0,1 1 0,-1-1 0,0 0 0,0 1-1,1-1 1,-1 1 0,1-1 0,-1 1 0,1-1-1,-1 0 1,0 1 0,1-1 0,0 0 0,9 6 24,1 23 395,14 23 641,-18-42-861,1-1 0,1-1 0,-1 1 0,1-1 0,12 7 0,4 4 29,-22-15-193,-1-3-17,0 1 0,-1 0-1,1-1 1,0 1 0,0-1 0,0 0 0,0 1 0,1-1 0,-1 0-1,0 0 1,0-1 0,4 2 0,-5-2 30,27-20 93,-25 17-192,-1 0 1,1-1-1,-1 1 1,0-1-1,0 1 1,0-1-1,0 0 1,-1 0-1,0 0 1,1 0-1,-1 0 1,-1 0-1,1 0 1,-1 0-1,1-1 1,-2-7-1,1 11 46,0 0-1,0 1 1,0-1-1,0 0 1,0 0 0,-1 0-1,1 1 1,0-1-1,-1 0 1,1 0 0,0 1-1,-1-1 1,1 0-1,-1 1 1,1-1 0,-1 0-1,1 1 1,-1-1-1,0 1 1,1-1 0,-1 1-1,0-1 1,1 1-1,-1 0 1,0-1 0,0 1-1,1 0 1,-2-1-1,-29-4-1,14 3-1,-6-1-17,-1 1 0,-29 2 0,24 1-6,-14 6 29,41-6 1,-1 0 0,0-1 0,1 1 0,-1 1 0,0-1 0,1 0 0,-1 1 0,1-1 0,0 1 0,0 0 0,0 0 0,-1 0 0,-1 3 0,-6 10 2,8-13-1,1 0 0,-1 1-1,1-1 1,-1 1 0,1 0 0,0-1 0,0 1 0,0 0 0,0 0 0,0 0 0,1-1-1,0 1 1,-1 0 0,1 0 0,0 5 0,0-7 2,0 0 0,1 0-1,-1 0 1,0 1 0,0-1 0,1 0-1,-1 0 1,1 0 0,-1 1 0,1-1 0,0 0-1,-1 0 1,1 0 0,0 0 0,0 0-1,-1 0 1,1 0 0,0-1 0,0 1 0,0 0-1,0 0 1,0-1 0,0 1 0,0 0-1,1-1 1,-1 0 0,0 1 0,0-1 0,0 1-1,2-1 1,2 1 5,-1 0 0,1-1 1,-1 0-1,1 0 0,-1 0 0,1 0 0,0-1 1,-1 1-1,8-3 0,-9 2-8,-1 0-1,1 0 1,-1 0 0,0-1-1,1 1 1,-1-1-1,0 1 1,0-1 0,0 0-1,0 1 1,0-1 0,-1 0-1,1-1 1,-1 1-1,1 0 1,-1 0 0,0 0-1,1-1 1,-1 1 0,0-1-1,-1 1 1,1-1-1,0 1 1,-1-1 0,0 0-1,1 1 1,-1-1 0,0 1-1,0-1 1,0 0-1,-1 1 1,1-1 0,-1 0-1,1 1 1,-1-1 0,0 1-1,0-1 1,-2-3-1,0 1-1,2 3 3,0 0 0,0 0 0,0 0 0,0 0 0,0 0-1,0 0 1,-1 0 0,1 0 0,-1 1 0,1-1 0,-1 0-1,0 1 1,1 0 0,-1-1 0,0 1 0,0 0 0,0 0 0,0 0-1,0 0 1,0 0 0,0 0 0,-5 0 0,-16 1 32,22 0-53,1 1-1,0 1 19,1 0 1,-1-1 0,1 1-1,0 0 1,0 0 0,0-1-1,0 1 1,0-1 0,0 1-1,1-1 1,-1 1 0,0-1-1,1 0 1,-1 1 0,1-1-1,-1 0 1,1 0 0,0 0-1,-1 0 1,1 0 0,0-1-1,0 1 1,0 0 0,0-1-1,0 0 1,-1 1 0,1-1-1,0 0 1,3 0 0,-5 0-7,1 0 1,0 0 0,0 0-1,0-1 1,-1 1 0,1 0-1,0-1 1,0 1 0,-1 0-1,1-1 1,0 1 0,-1-1-1,1 1 1,0-1 0,-1 1-1,1-1 1,-1 0 0,1 1-1,-1-1 1,1 0 0,-1 1-1,1-1 1,-1 0 0,0 1-1,1-1 1,-1 0 0,0 0-1,0 0 1,0 1 0,1-1-1,-1 0 1,0 0 0,0-1-1,-1-34-479,0 25 329,1 9 154,0 1-1,0 0 1,0 0 0,0 0 0,-1 0 0,1 0-1,0 0 1,-1 0 0,1 0 0,-1 0-1,0 0 1,1 0 0,-1 0 0,0 0 0,1 0-1,-1 0 1,0 0 0,0 0 0,0 1-1,0-1 1,0 0 0,0 1 0,0-1 0,0 1-1,0-1 1,-2 0 0,-30-4 73,-87 19 335,119-14-219,1 1-173,4 5-2,0 0 1,0 0-1,1 0 0,0-1 0,0 1 1,10 6-1,-12-10 13,0-1-1,0 1 1,0 0 0,-1 0-1,1 0 1,0 0 0,-1 1-1,0-1 1,1 1 0,-1-1-1,0 1 1,3 5 0,-3-5-2,1 0-1,-1 0 1,1 0 0,0 0 0,0-1 0,0 1 0,5 3-1,-6-6-16,0 1 0,-1 0-1,1-1 1,-1 1 0,1-1-1,0 1 1,0-1-1,-1 0 1,1 0 0,0 0-1,-1 0 1,1 0 0,2 0-1,18-10 24,-17 9-28,-1-1-1,0 0 1,0 0-1,0 0 0,0 0 1,7-6-1,-9 7 0,-1-1 0,0 0-1,0 1 1,0-1 0,0 0-1,-1 0 1,1 0 0,0 1 0,-1-1-1,1 0 1,-1 0 0,0 0-1,1 0 1,-1 0 0,0 0 0,0 0-1,-1 0 1,1 0 0,0 0-1,-1 0 1,1 0 0,-1 0 0,1 0-1,-1 1 1,0-1 0,0 0-1,-1-2 1,-7-8-24,7 9 23,0 0 1,0 0-1,-1 1 1,1-1-1,-1 1 1,1-1-1,-1 1 0,-3-3 1,3 3-4,2 2 5,0-1-1,0 1 1,0-1 0,0 1 0,0-1 0,0 1 0,0-1 0,0 1 0,0 0 0,0 0 0,0 0 0,0-1 0,0 1 0,0 0 0,0 0 0,0 0 0,-1 1-1,1-1 1,0 0 0,0 0 0,0 0 0,-1 1 0,1-1 1,0 1-1,1-1 1,-1 0-1,0 0 1,0 0-1,0 1 1,1-1-1,-1 0 1,0 1-1,0-1 1,1 1-1,-1-1 1,0 1-1,1-1 1,-1 1-1,1-1 1,-1 1 0,0 0-1,1-1 1,0 1-1,-1 0 1,1 0-1,-1-1 1,1 1-1,0 0 1,-1 0-1,1-1 1,0 1-1,0 0 1,0 0-1,0 0 1,0 0-1,-1-1 1,2 3-1,-1-2 1,0 0-7,26 23-1,-26-22 10,0-1-1,0 0 1,0 0 0,1 1-1,-1-1 1,1 0 0,-1 0-1,1 1 1,-1-1-1,1 0 1,-1 0 0,1 0-1,0 0 1,1 2 0,-1-2-1,0 0 0,0 0 0,0 0 0,-1 0 0,1 0 0,0 0 0,-1 0 0,1 0 0,-1 1 0,1-1 0,-1 0 0,0 0 0,1 1 0,-1 1 0,0 0 1,0-3-2,0 0 0,0 1 0,0-1 0,0 0 0,0 0 0,0 1 1,0-1-1,0 0 0,0 0 0,1 1 0,-1-1 0,0 0 0,0 0 0,0 1 1,0-1-1,1 0 0,-1 0 0,0 0 0,0 1 0,0-1 0,1 0 0,-1 0 1,0 0-1,0 0 0,1 1 0,-1-1 0,0 0 0,0 0 0,1 0 0,-1 0 1,0 0-1,0 0 0,1 0 0,-1 0 0,1 0 0,11 7 18,-11-6-18,0-1 0,0 1 0,0-1-1,-1 1 1,1-1 0,0 1 0,1-1 0,-1 1 0,0-1-1,0 0 1,0 0 0,0 1 0,0-1 0,0 0 0,0 0-1,0 0 1,0 0 0,1 0 0,-1-1 0,0 1 0,0 0-1,0 0 1,0-1 0,0 1 0,2-1 0,10-3-4,29-6 35,-41 10-39,0 0-14,5 0 15,12-14-42,-18 14 52,0-1-1,0 1 1,0 0-1,1 0 0,-1 0 1,0 0-1,0 0 1,0 0-1,0 0 1,0-1-1,0 1 0,0 0 1,1 0-1,-1 0 1,0 0-1,0 0 0,0-1 1,0 1-1,0 0 1,0 0-1,0 0 0,0 0 1,0-1-1,0 1 1,0 0-1,0 0 1,0 0-1,0 0 0,0-1 1,0 1-1,0 0 1,0 0-1,0 0 0,0 0 1,0-1-1,0 1 1,-1 0-1,1 0 0,0 0 1,0 0-1,0 0 1,0-1-1,0 1 0,0 0 1,0 0-1,-1 0 1,1 0-1,0 0 1,0 0-1,0 0 0,0 0 1,0-1-1,-1 1 1,1 0-1,0 0 0,0 0 1,-17-1 100,-16 6-34,32-5-69,-1 0 0,0 0 0,1 1 0,-1-1 0,1 0 0,-1 1 0,1 0 0,-1-1 0,1 1 0,-1 0 0,1 0 0,-1 0 0,1 0 0,0 0 0,0 0-1,0 0 1,-1 0 0,1 1 0,0-1 0,0 0 0,1 1 0,-1-1 0,0 0 0,0 1 0,1-1 0,-2 3 0,2-3 4,1 0 0,-1 0 1,0 0-1,0 0 0,0 0 0,0 0 0,1 0 0,-1-1 0,0 1 0,1 0 1,-1 0-1,1 0 0,-1 0 0,1-1 0,-1 1 0,1 0 0,0 0 0,-1-1 0,1 1 1,0-1-1,0 1 0,-1 0 0,1-1 0,0 1 0,0-1 0,0 0 0,0 1 0,1-1 1,6 3 9,0-1 1,1-1 0,-1 1 0,9-1 0,72 4-31,-84-5 27,-3 0-8,1 1 0,-1-1 0,1-1 1,-1 1-1,0 0 0,1-1 0,-1 1 1,1-1-1,-1 1 0,0-1 0,3-1 1,4-4-2,-7 6-2,-1 0 0,0-1 0,1 0 1,-1 1-1,0-1 0,1 0 0,-1 0 0,0 0 0,0 0 0,0 0 0,1 0 1,-1 0-1,0 0 0,0 0 0,-1 0 0,1-1 0,0 1 0,0 0 0,-1-1 1,1 1-1,0-1 0,-1 1 0,0-1 0,1 1 0,-1-1 0,0 1 0,0-1 1,0 1-1,0-1 0,0 1 0,0-1 0,0 1 0,-1-3 0,1 2 0,0 1 0,-1 0-1,1 0 1,-1-1 0,1 1 0,-1 0-1,0 0 1,1 0 0,-1 0 0,0 0-1,0 0 1,0 0 0,0 0 0,1 0-1,-1 0 1,0 1 0,-1-1 0,1 0-1,0 1 1,0-1 0,0 1 0,-2-2-1,-29-9-9,32 11 10,-2 0-1,0-1 0,0 1 0,0 0 0,0-1 0,0 1-1,0 0 1,0 0 0,0 1 0,0-1 0,0 0 0,-1 1 0,1-1-1,1 1 1,-1 0 0,0-1 0,0 1 0,0 0 0,0 0 0,0 0-1,-1 2 1,-6 2 1,0 0 0,9-5 0,-1 0 0,1 0 0,-1 0 0,1 0 0,0 1 0,-1-1 0,1 0 0,-1 0 0,1 0 0,-1 1 0,1-1 0,0 0 0,-1 1 0,1-1 0,0 0 0,-1 1 0,1-1 0,0 0 0,-1 1 0,1-1 0,0 0 0,0 1 0,-1-1 0,1 1 0,0-1 0,0 1 0,0-1 0,0 1 0,0-1 0,0 1 0,0-1 0,0 1 0,0-1 0,0 0 0,0 1 0,0-1 0,0 1 0,0-1 0,0 1 0,0-1 0,0 1 0,1-1 0,-1 1 0,0-1 0,0 0 0,0 1 0,1-1 0,-1 1 0,1-1 0,15 10 0,-17-10 0,19 5-22,-1-1-1,1-1 0,0-1 1,24 0-1,-39-3 20,0 0 1,1 0 0,-1 0-1,0 0 1,0 0-1,0-1 1,0 1-1,0-1 1,2-2 0,-4 4 0,-1 0 0,1-1 0,0 1 0,-1 0 0,1-1 0,-1 1 0,1 0 0,-1-1 0,1 1 0,-1-1 0,1 1 0,-1-1 0,1 1 0,-1-1 0,0 1 0,1-1 0,-1 1 0,0-1 0,0 0 0,1 1 0,-1-1 0,0 1 0,0-1 0,0 0 0,0 1 0,0-1 0,0 0 0,0 1 0,0-1 0,0 0 0,0 1 0,0-1 0,0 0 0,0 1 0,0-1 0,-1 1 0,1-1 0,0 0 0,0 1 0,-1-1 0,1 1 0,0-1 0,-1 1 0,1-1 0,-1 1 0,1-1 0,-1 1 0,1-1 0,-1 1 0,1-1 0,-1 1 0,1 0 0,-1-1 0,1 1 0,-2 0 0,-7-4-2,0 0 1,-1 1-1,0 0 0,1 0 1,-1 1-1,0 1 0,0 0 1,0 0-1,0 1 0,-16 1 1,-19 3-8,-44 11 0,56-7 9,32-8 3,-1 0 0,1 0-1,0 1 1,0-1 0,0 0 0,0 1 0,0-1 0,-1 1 0,1-1 0,0 1 0,0 0 0,0-1 0,0 1 0,1 0-1,-1 0 1,0 0 0,0 0 0,-1 1 0,40 23 30,-36-24-31,0 1 0,0-1 0,0 0 0,0 0 1,0 0-1,0 0 0,0 0 0,1-1 0,-1 1 0,0-1 0,4 1 0,5 2 0,0 2 4,0-2 0,0 1-1,0-1 1,0-1 0,1 0 0,-1-1-1,1 0 1,-1-1 0,16-1 0,-16 1-3,48-10-18,-58 10 18,-1 0 1,0 0-1,0 0 1,0-1 0,0 1-1,0 0 1,1 0 0,-1 0-1,0-1 1,0 1 0,0 0-1,0 0 1,0-1 0,0 1-1,0 0 1,0 0 0,0-1-1,0 1 1,0 0 0,0 0-1,0-1 1,0 1 0,0 0-1,0 0 1,0 0 0,0-1-1,0 1 1,0 0 0,0 0-1,0-1 1,-1 1 0,1 0-1,0 0 1,0 0 0,0-1-1,0 1 1,-1 0 0,1 0-1,0 0 1,0 0-1,0-1 1,0 1 0,-1 0-1,-6-9 5,-7 3-23,0 1 1,0 0-1,-1 1 0,-24-3 0,22 4 17,2 2-10,0 0-1,-26 1 1,9 1-6,30-1 16,0 0-1,0 0 1,0 0-1,1 1 1,-1-1-1,0 0 0,0 1 1,0-1-1,0 1 1,0-1-1,1 1 0,-4 2 1,4-2-2,0-1 0,1 1 0,-1 0 0,1-1 0,-1 1 0,1 0 0,-1 0 0,1-1 0,-1 1 0,1 0 0,0 0 0,-1 0 0,1 0 0,0 0 0,0 0 0,-1-1 0,1 1 0,0 0-1,0 2 1,1-2 3,0 1-1,0-1 0,0 0 1,0 0-1,0 0 0,0 1 1,0-1-1,0 0 0,1 0 1,-1-1-1,0 1 0,1 0 1,-1 0-1,0 0 0,1-1 1,-1 1-1,1-1 0,-1 1 1,1-1-1,-1 0 0,1 0 1,2 1-1,43 4 22,-5-3-11,-29 0-13,0-2 0,0 0 0,0 0 0,16-3 0,30-8-22,-57 10 24,0 0 0,-1 0 0,1 1 0,0-1 0,-1 0 0,1-1 0,0 1 0,-1 0 1,1 0-1,-1-1 0,0 1 0,1-1 0,0-1 0,-2 2 0,1 0-1,-1 1 1,0-1 0,1 0 0,-1 0 0,0 0-1,0 0 1,0 0 0,0 0 0,0 0 0,0 0 0,0 0-1,0 1 1,0-1 0,0 0 0,0 0 0,-1 0-1,1 0 1,0 0 0,-1 0 0,1 0 0,-1 1 0,1-1-1,-1 0 1,1 0 0,-1 1 0,1-1 0,-1 0-1,0 1 1,1-1 0,-1 0 0,0 1 0,0-1 0,1 1-1,-1-1 1,0 1 0,0 0 0,0-1 0,-1 1-1,-7-4-1,-1 0-1,1 1 1,0 0-1,-1 1 1,1 0-1,-1 0 1,0 1-1,0 0 0,-15 1 1,-90 11-22,95-8 24,1 0 0,-36 11 0,54-13 0,1-1 0,-1 0 1,0 0-1,1 0 0,-1 1 0,1-1 0,-1 0 0,1 0 0,-1 1 0,1-1 1,-1 1-1,1-1 0,-1 0 0,1 1 0,-1-1 0,1 1 0,0-1 1,-1 1-1,1-1 0,0 1 0,-1-1 0,1 1 0,0 0 0,0-1 0,0 1 1,-1-1-1,1 1 0,0 0 0,0-1 0,0 1 0,0-1 0,0 1 1,0 0-1,0-1 0,0 1 0,0 0 0,1-1 0,-1 1 0,0-1 0,0 1 1,1-1-1,-1 1 0,0 0 0,1 0 0,-1-1 2,7 4 1,0 0 0,0-1 0,0 1 0,0-2 0,1 1 0,0-1 0,8 1 0,-8-1 0,2 0-5,-1 0 1,1 0 0,0-1-1,0 0 1,0-1 0,0 0-1,18-3 1,-14 3 7,-13 0-5,1 0 1,-1 0-1,1 0 0,0 0 0,-1 0 1,1 0-1,-1 0 0,1-1 1,0 1-1,-1 0 0,1-1 1,-1 1-1,1-1 0,-1 0 1,1 1-1,-1-1 0,0 0 1,1 0-1,-1 0 0,0 0 1,0 0-1,0 0 0,1-1 1,0-1-1,-2 3-1,1-1-1,-1 0 1,0 1 0,0-1 0,0 0 0,1 1-1,-1-1 1,0 0 0,0 0 0,0 1-1,0-1 1,0 0 0,0 0 0,0 1 0,0-1-1,-1 0 1,1 1 0,0-1 0,0 0 0,-1 0-1,1 1 1,0-1 0,-1 0 0,1 1 0,0-1-1,-1 1 1,1-1 0,-1 1 0,1-1-1,-1 1 1,0-1 0,1 1 0,-1-1 0,-1 0-1,1 0 2,-3-2-5,0 0 0,-1 1 0,1-1 0,-1 1 0,0 0 0,1 0 0,-1 1 0,0-1 0,0 1 0,0 0 0,-10 0 0,-13-4-20,25 4 25,0 0-1,0 0 0,-1 1 1,1-1-1,0 1 0,0 0 1,-1 0-1,1 0 1,-4 1-1,0 1 6,0 0 0,0 1 0,0 0 0,0 0 0,-9 5 0,15-7-5,0-1 0,0 0 0,0 1 1,0-1-1,1 1 0,-1-1 0,0 1 0,0 0 0,0-1 0,0 1 0,0 0 0,1 0 1,-1-1-1,0 1 0,1 0 0,-1 0 0,1 0 0,-1 0 0,1 0 0,-1 0 0,1 0 0,0 0 1,-1 0-1,1 0 0,0 2 0,0-2 2,1 0 1,-1 0-1,1 0 1,0 0-1,-1 0 1,1 0-1,0 0 1,0 0-1,-1 0 1,1 0-1,0 0 1,0 0-1,0-1 1,0 1-1,0 0 1,1-1-1,1 2 1,7 2 22,1 0 1,0 0-1,20 3 1,-2-1-7,1-2 0,39 2 1,-60-8-18,0-2-1,-2 0-2,-7 3-1,1 1 0,-1-1 0,1 0 0,-1 1 0,0-1 0,0 1-1,1-1 1,-1 0 0,0 1 0,0-1 0,0 0 0,1 1 0,-1-1 0,0 0 0,0 1-1,0-1 1,0 0 0,0 0 0,-1 1 0,1-1 0,0 0 0,0 1 0,0-1 0,0 0 0,-1 1-1,1-1 1,0 1 0,-1-1 0,1 0 0,-1 1 0,1-1 0,0 1 0,-2-2 0,-12-9-59,-3 0-37,13 8 64,-1 0 0,1 0 1,-1 1-1,1-1 0,-9-2 0,-6 1 14,1 1-1,-1 0 0,0 1 0,0 1 0,0 1 0,0 1 0,0 0 0,0 2 0,1 0 1,-37 11-1,54-14 20,0 0 0,0 0 0,0 1 1,0-1-1,0 0 0,0 0 0,0 1 0,0-1 1,0 0-1,0 1 0,0-1 0,0 1 0,0 0 1,0-1-1,0 1 0,0 0 0,1-1 1,-1 1-1,0 0 0,0 0 0,1 0 0,-1-1 1,0 3-1,1-2 6,1 0 1,-1 0-1,0 0 1,1-1-1,0 1 1,-1 0-1,1 0 1,-1-1-1,1 1 1,0 0-1,0-1 1,-1 1-1,1 0 1,0-1-1,0 1 1,0-1-1,0 0 1,0 1-1,1 0 1,56 16 224,-31-11-184,0-1-1,0-1 1,30 1-1,-50-6-44,22 7 19,-11-1-19,-1 0-31,25 9 41,-40-14-19,-2-1 1,8-23-12,-8 11-22,0 12 35,2 1 9,4 0-1,-5 0 243,-28-4-244,18 1-13,1 0 1,0 1-1,-1 1 1,1-1 0,-1 1-1,1 1 1,-1-1-1,-15 3 1,4-2 22,19 1-11,1-1-1,-1 0 0,0 1 1,1-1-1,-1 1 1,0 0-1,1-1 1,-1 1-1,1-1 0,-1 1 1,1 0-1,-1 0 1,1-1-1,-1 1 1,1 0-1,0 0 0,-1-1 1,1 1-1,0 0 1,0 0-1,-1 0 0,1 0 1,0 0-1,0-1 1,0 1-1,0 0 1,0 0-1,0 0 0,1 0 1,-1-1-1,0 1 1,0 0-1,1 0 1,-1 0-1,0 0 0,1-1 1,0 2-1,0 0 2,0-1 0,0 0 0,0 0 0,0 0 0,1 0 0,-1 0 1,0 0-1,1 0 0,-1 0 0,1 0 0,-1-1 0,1 1 0,-1-1 0,3 1 0,0 1 10,37 13 136,-41-15-144,1 0 0,-1 1 1,1-1-1,0 0 0,0 0 0,-1 1 0,1-1 1,0 0-1,-1 0 0,1 0 0,0 0 0,0 0 1,-1 0-1,1 0 0,0 0 0,0 0 0,-1 0 1,1 0-1,0 0 0,0-1 0,0 1 0,10-2 25,-10 2-31,1 0-1,-1-1 1,0 1-1,1 0 1,-1 0-1,0-1 1,0 1-1,1 0 1,-1-1-1,0 0 1,0 1-1,0-1 1,1 0-1,-1 1 0,0-1 1,0 0-1,0 0 1,0 0-1,0 0 1,-1 0-1,1 0 1,0 0-1,0 0 1,-1 0-1,1-1 1,-1 1-1,1 0 1,-1 0-1,1-3 1,1-2-115,-1-1 0,0 1 0,-1 0 0,1-11 0,-1 15 57,0 0 44,0 1-1,0 0 1,0 0-1,0 0 1,-1-1-1,1 1 1,0 0 0,0 0-1,-1 0 1,1 0-1,-1 0 1,1 0-1,-1 0 1,1 0-1,-1 0 1,0 0-1,1 0 1,-1 0 0,0 0-1,0 0 1,0 0-1,1 1 1,-2-2-1,0 1 7,-1 0-1,1 1 0,0-1 1,0 0-1,0 1 1,0-1-1,0 1 0,-1 0 1,1 0-1,0 0 0,-4 0 1,-9 3 29,1 0 0,0 0 0,-19 8 0,12-4-29,19-6 17,0 0 0,0 1 0,1-1 0,-1 0 0,0 1 0,1-1 0,-1 1 0,1-1 0,0 1 0,-1-1 0,1 1 0,0 0 0,0 0 0,0 0 0,0 0 0,1 0 0,-1 0 0,0 0 0,1 0 0,-1 0 0,1 0 0,0 0 0,0 0 0,0 4 0,3 0 68,-2-6-71,-1 0 0,1 1-1,-1-1 1,0 0 0,1 1-1,-1-1 1,0 1 0,1-1-1,-1 1 1,0-1 0,0 1-1,1-1 1,-1 1 0,0-1-1,0 1 1,0-1-1,0 1 1,0-1 0,0 1-1,0-1 1,0 2 0,1-1-8,0 0 0,0 0 0,0 0 0,1 0 0,-1 0 0,0 0 0,0 0 0,1 0 0,-1 0 0,0-1 0,1 1 0,-1-1 0,0 1 0,1-1 0,-1 1 0,1-1 0,-1 0 0,1 0 0,-1 1 0,2-1 0,168 4-50,-170-3 55,0-1-1,-1 0 1,1-1-1,0 1 0,0 0 1,-1 0-1,1 0 0,0 0 1,0-1-1,-1 1 1,1 0-1,0 0 0,-1-1 1,1 1-1,0-1 0,-1 1 1,1-1-1,-1 1 1,1-1-1,-1 1 0,1-1 1,-1 1-1,1-1 0,-1 0 1,1 1-1,-1-1 1,0 0-1,1 1 0,-1-1 1,0 0-1,0 1 0,1-1 1,-1-1-1,-1-26 22,0 19-18,0 6-8,0 0 1,0 1-1,-1 0 0,1-1 0,-1 1 1,1 0-1,-1 0 0,0 0 1,0 0-1,0 0 0,0 0 0,-1 0 1,1 1-1,0-1 0,-1 1 1,1 0-1,-1 0 0,1 0 0,-1 0 1,0 0-1,1 0 0,-1 1 0,-3-1 1,-4 1-3,1 0 0,-1 1-1,1 0 1,-1 1 0,1 0 0,-1 0 0,1 1 0,-11 4 0,18-6 4,1-1 2,1 0-1,-1 0 1,1 0 0,-1 0-1,1 0 1,0 0 0,-1 0-1,1 0 1,-1 0-1,1 0 1,-1 0 0,1 0-1,-1 1 1,1-1-1,-1 0 1,1 0 0,-1 0-1,1 1 1,0-1 0,-1 0-1,1 1 1,0-1-1,-1 0 1,1 1 0,0-1-1,-1 1 1,1-1-1,0 0 1,0 1 0,-1-1-1,1 1 1,0-1 0,0 1-1,0-1 1,0 1-1,0 0 1,2 1-6,1 0 1,0 1-1,0-2 0,0 1 0,0 0 1,6 1-1,41 6 21,-47-9-15,0 1-1,1 0 0,-1-1 0,1 1 0,-1-1 0,1 0 0,-1 0 0,0 0 0,1 0 1,-1-1-1,1 1 0,-1-1 0,0 0 0,1 0 0,-1 0 0,4-2 0,-7 2 1,1 0 0,-1 1 1,0-1-1,1 0 0,-1 1 0,0-1 1,0 0-1,0 1 0,0-1 0,1 0 0,-1 0 1,0 1-1,0-1 0,0 0 0,-1 0 1,1 1-1,0-1 0,0 0 0,0 1 0,0-1 1,-1 0-1,1 1 0,-1-2 0,1 1 3,-16-19 21,-10-4-27,20 21 0,1 1-1,-1 0 0,0 0 1,-1 0-1,1 1 0,0-1 1,0 2-1,0-1 0,-1 1 1,1 0-1,0 0 0,-1 0 0,1 1 1,0 0-1,0 1 0,0-1 1,-1 1-1,2 0 0,-1 1 1,-11 5-1,-6 0 4,22-8 0,-1 0 0,0 0 0,1 0 0,0 1 0,-1-1 0,1 0 0,-1 1 0,1 0 0,-1-1 0,1 1 1,0 0-1,-1-1 0,1 1 0,0 0 0,0 0 0,0 0 0,-1 0 0,1 0 0,0 0 0,-1 3 0,1-3 6,0-1-6,1 0 0,0 0 0,-1 1 0,1-1 0,0 0 0,-1 0 0,1 0 0,0 1 0,-1-1 0,1 0 0,0 0 0,0 1 0,-1-1 0,1 0 0,0 0 0,0 1 0,0-1 0,-1 0 0,1 1 0,0-1 0,0 0 0,0 1 0,0-1 0,0 0 0,0 1 0,0-1 0,0 0 0,0 1 0,0-1 0,0 0 0,0 1 0,0-1 0,0 0 0,0 1 0,0-1 0,0 0 0,0 1 0,0-1 0,0 0 0,0 1 0,1-1 0,-1 0 0,0 1 0,0-1 0,0 0 0,1 1 0,-1-1 0,0 0 0,0 0 0,1 0 0,-1 1 0,0-1 0,1 0 0,-1 0 0,0 0 0,1 1 0,-1-1 0,9 4 2,-1 5 12,-7-8-12,0 1 0,0-1-1,-1 1 1,1-1 0,0 0-1,0 1 1,1-1-1,-1 0 1,0 0 0,0 0-1,1 0 1,-1 0 0,0 0-1,4 1 1,16 13 30,-18-13-28,-1 0 0,0 0 0,1 0 0,0 0 0,-1-1-1,1 0 1,0 1 0,0-1 0,0 0 0,0 0 0,5 1 0,-5-2-4,9 3 1,-1-1 1,1 0-1,0-1 0,0-1 0,-1 1 1,23-4-1,-4 0 5,-26 3-5,1 0 1,-1 0-1,0-1 1,1 1 0,-1-1-1,0 0 1,1 0-1,-1-1 1,0 1-1,0-1 1,0 0-1,0 0 1,0 0-1,-1-1 1,1 1 0,4-5-1,1-2-5,-8 8 2,1 0 0,-1 0 1,0-1-1,0 1 0,1 0 0,-1-1 1,0 1-1,0-1 0,-1 0 1,1 1-1,0-1 0,0 1 1,-1-1-1,1 0 0,-1 0 1,0 1-1,1-1 0,-1 0 0,0 0 1,0-3-1,-1 2-1,1 0 0,-1 0-1,0 0 1,0 0 0,0 0 0,-1 1 0,1-1-1,-1 0 1,1 1 0,-1-1 0,0 1 0,0-1-1,0 1 1,0 0 0,-1 0 0,1 0-1,-1 0 1,1 0 0,-1 1 0,1-1 0,-1 1-1,0 0 1,0-1 0,0 1 0,0 0 0,-5 0-1,-15-6-40,20 5 37,-1 1 1,1 0-1,-1 0 1,1 0 0,-1 1-1,1-1 1,-5 1-1,-43-2-1,31 0 14,0 1 0,0 2-1,-34 4 1,50-5-8,0 1 1,0-1 1,0 1-1,0 0 1,0 0-1,0 1 1,0-1-1,0 1 1,0 0-1,0 0 1,-4 3-1,-2 3 5,5-3 4,4 16-4,3-17-6,0-1 0,1 0-1,-1-1 1,1 1 0,0 0 0,0-1 0,0 0 0,0 1-1,0-1 1,4 2 0,4-1 0,-2-1-3,-1 1 0,1-1 0,0-1 0,0 0 0,15 0 0,-19-1 6,-2 1 2,-1-1-1,1 0 0,0 0 0,-1 0 0,1 0 0,0-1 1,-1 1-1,1-1 0,0 0 0,-1 0 0,1 0 0,-1 0 0,0 0 1,1 0-1,-1 0 0,0-1 0,1 0 0,-1 1 0,0-1 1,2-2-1,-3 2-6,0 1 1,0-1-1,0 0 1,0 0-1,0 0 1,0 1-1,0-1 1,-1 0 0,1 0-1,-1 0 1,0 0-1,1 0 1,-1 0-1,0 0 1,0 0-1,0 0 1,0 0-1,-1 0 1,1 0 0,-1 0-1,1 0 1,-1 0-1,1 0 1,-1 0-1,0 0 1,-1-2-1,1-3-13,1 6 16,0 1 0,0-1-1,0 1 1,1-1 0,-1 1 0,0-1-1,0 0 1,0 1 0,0-1 0,-1 1-1,1-1 1,0 1 0,0-1 0,0 1-1,0-1 1,0 1 0,-1-1 0,1 1 0,0-1-1,-1 1 1,1 0 0,0-1 0,0 1-1,-1-1 1,1 1 0,-1 0 0,1-1-1,0 1 1,-1 0 0,1-1 0,-1 1 0,1 0-1,-1 0 1,1-1 0,-1 1 0,1 0-1,-1 0 1,1 0 0,-2 0 0,-4-1-6,5 1-1,-25 0-23,-44-5 23,64 7 10,0 0 0,0 1 0,0-1 0,0 2 0,0-1 0,0 0 0,1 1 0,-1 0 0,1 1 0,-7 7 0,11-12-2,1 0-1,-1 1 1,1-1 0,0 1 0,-1-1 0,1 0 0,0 1 0,-1-1 0,1 1-1,0-1 1,0 1 0,-1-1 0,1 0 0,0 1 0,0-1 0,0 1 0,0-1-1,0 1 1,0-1 0,-1 1 0,1 0 0,0-1 0,1 1 0,-1-1 0,0 1-1,0-1 1,0 1 0,0-1 0,0 1 0,0-1 0,1 1 0,-1-1 0,0 0-1,0 1 1,1-1 0,-1 1 0,0-1 0,1 1 0,-1-1 0,0 0 0,1 1-1,0-1 1,-1 5 3,3 2 2,21-4 26,-21-3-32,1-1 1,-1 1-1,0-1 1,0 0-1,0 0 1,0 0-1,0 0 1,0 0-1,0-1 0,0 1 1,0-1-1,-1 0 1,1 0-1,0 0 1,-1 0-1,0-1 1,1 1-1,-1 0 0,0-1 1,0 0-1,-1 1 1,1-1-1,0 0 1,-1 0-1,0 0 1,0 0-1,0 0 1,2-7-1,-3 6-6,0 1 3,0 0 0,1-1 0,-1 1 0,-1 0 0,1-1 0,0 1 0,-1 0 0,1 0 0,-1 0 0,0 0 0,0-1 0,0 1 0,-1 0 0,1 1 0,-1-1 0,1 0 0,-4-4 0,-1 0-5,5 6 12,1 0 0,-1 0-1,1 1 1,-1-1 0,0 0 0,1 0 0,-1 1-1,0-1 1,0 0 0,0 1 0,1-1-1,-1 1 1,0-1 0,0 1 0,0-1-1,0 1 1,0 0 0,0-1 0,0 1 0,0 0-1,0 0 1,0 0 0,-2 0 0,-5-1 24,0 1 0,1 1 0,-1-1 0,0 1 0,0 1 0,1-1 0,-1 1 0,0 1 0,-7 3 0,13-5-27,1-1-1,0 1 1,0 0-1,-1 0 0,1 0 1,0 0-1,0 0 0,0 0 1,0 0-1,0 0 1,0 0-1,1 0 0,-1 0 1,0 1-1,0-1 0,1 0 1,-1 1-1,1-1 1,-1 0-1,1 1 0,0-1 1,-1 1-1,1-1 0,0 1 1,0-1-1,0 0 1,0 1-1,1 2 0,-1 2 26,-3 0-17,2-6-9,1 1 0,-1-1 0,1 1 0,-1 0 1,1-1-1,0 1 0,-1 0 0,1-1 1,0 1-1,-1 0 0,1-1 0,0 1 0,0 0 1,-1 0-1,1-1 0,0 1 0,0 0 1,0 0-1,0 0 0,0 2-5,-1-2 6,1 0 0,0 0 0,0 0 0,0-1 0,0 1 0,0 0 0,0 0 0,0 0 0,0 0 0,0 0 0,0-1 0,0 1 0,0 0 0,0 0 0,1 0 0,-1 0 0,0-1 0,1 1 0,-1 0 0,1 0 0,-1-1 0,1 1 0,-1 0 0,1-1 0,-1 1 0,1 0 0,0-1 0,-1 1-1,1-1 1,0 1 0,-1-1 0,2 1 0,16 9 23,-11-9-15,0-1 0,-4-1-1,0 0-8,-1-1 1,1 1-1,-1-1 1,0 0-1,1 1 1,-1-1-1,0 0 1,0 0 0,0 0-1,0-1 1,-1 1-1,4-5 1,5-7-2,-10 12 0,1 0 0,0 0 1,-1 0-1,1 0 1,-1 0-1,0-1 0,0 1 1,0 0-1,0 0 0,0 0 1,0 0-1,-1 0 1,1 0-1,0 0 0,-1 0 1,0 0-1,1 0 0,-1 0 1,0 0-1,0 0 1,0 0-1,-3-2 0,1 3 17,-1 0-1,0 0 1,0 1-1,1-1 1,-1 1-1,0 0 1,0 0-1,0 1 1,0-1-1,1 1 1,-1 0-1,0 0 0,0 0 1,1 0-1,-1 0 1,-4 3-1,-18 4-10,16-5 11,0 0 0,0 0 0,0 1 1,-12 7-1,21-10-14,0-1 0,-1 1 0,1-1 0,0 1 0,0 0 0,0 0 0,0 0 0,0 0 0,0 0 0,0 0 0,0 0 0,0 0 0,0 0 0,0 0 0,1 0 1,-2 3-1,2-4 0,0 1 0,0 0 0,0-1 0,0 1 0,0-1 0,0 1 1,1-1-1,-1 1 0,0 0 0,0-1 0,0 1 0,1-1 0,-1 1 0,0-1 1,1 1-1,-1-1 0,0 1 0,1-1 0,-1 0 0,1 1 0,-1-1 1,1 0-1,-1 1 0,1-1 0,0 1 0,4 1 13,0 0 0,0 0 0,0 0 1,0-1-1,8 2 0,-2-1 7,1-1 1,-1 0-1,1-1 1,0-1-1,-1 0 1,1 0-1,-1-1 1,1 0-1,20-8 1,-32 10-18,1 0 0,-1 0 1,0 0-1,1 0 1,-1 0-1,1-1 0,-1 1 1,1 0-1,-1 0 1,0 0-1,1-1 0,-1 1 1,1 0-1,-1 0 1,0-1-1,1 1 1,-1 0-1,0-1 0,0 1 1,1 0-1,-1-1 1,0 1-1,0-1 0,1 1 1,-1 0-1,0-1 1,0 1-1,0-1 1,0 1-1,0-1 0,0 1 1,0-1-1,0 1 1,0 0-1,0-1 0,0 1 1,0-1-1,0 1 1,0-1-1,0 1 1,0-1-1,0 1 0,0 0 1,-1-1-1,1 1 1,0-1-1,0 1 0,0 0 1,-1-1-1,1 0 1,-2 0 66,1 1 1,0-1-1,-1 0 0,1 0 1,0 1-1,-1-1 1,1 1-1,-1-1 0,1 1 1,-1-1-1,1 1 1,-4 0-1,4 0 157,-12-1 646,10 2-299,11-1-421,27 4-75,-28-3-79,-1 0-1,0 0 0,-1 1-1,0 0 1,1 0 0,8 5 0,-13-6 3,-1 0 0,1-1 0,-1 1 0,0 0 0,1 0 0,-1 0 0,0 0 1,0-1-1,0 1 0,1 0 0,-1 0 0,0 0 0,0 0 0,0 0 0,0-1 0,-1 1 0,1 0 0,0 0 0,0 0 0,0 0 0,-1 0 0,1-1 0,0 1 0,-1 0 0,1 0 0,-1-1 0,1 1 0,-1 0 0,1-1 1,-2 2-1,-2 6-33,5-7 37,0 0-1,0-1 0,-1 1 0,1-1 1,0 0-1,0 1 0,0-1 0,0 1 1,0-1-1,0 0 0,0 0 0,0 0 1,0 0-1,0 0 0,0 0 0,0 0 1,0 0-1,0 0 0,0 0 0,0 0 1,0 0-1,1-1 0,27-4 8,3-2-14,-24 5 7,1 1-1,-1-2 0,0 1 0,13-6 0,-20 7 9,0 0-5,5-3-2,-14-14-14,-9 5-34,13 9 27,0 1 1,0 0-1,0 0 1,0 0-1,0 1 0,-6-3 1,-7-3-22,15 7 31,-1-1 1,0 1 0,0-1 0,0 1 0,-1 0 0,1 0 0,0 1-1,0-1 1,-5 0 0,-11-1-50,-40-1-11,53 4 63,0-1 1,0 1-1,0 0 1,0 0-1,1 1 1,-1 0-1,1 0 1,-1 0-1,1 1 1,0 0-1,0 0 0,-6 4 1,-7 4 5,16-9-4,-1-1-1,1 1 1,0 0-1,-1 0 1,1 0-1,0 0 1,0 0-1,0 0 0,0 1 1,-1 2-1,3-4 1,-1-1 1,1 1-1,0-1 0,0 1 0,-1-1 0,1 1 1,0 0-1,0-1 0,0 1 0,0-1 1,0 1-1,0 0 0,0-1 0,0 1 0,0-1 1,0 1-1,0 0 0,1-1 0,-1 1 0,0-1 1,1 2-1,-1-1 1,1 0 0,0-1 0,0 1-1,0 0 1,0 0 0,0-1 0,0 1 0,0-1 0,0 1 0,0-1 0,0 1 0,0-1 0,0 0 0,0 1 0,0-1 0,2 0-1,21 5-289,1-1-1,-1-1 0,1-1 0,0-1 0,-1-1 1,34-5-1,-51 3-36,-1 1 0,1-2 0,-1 1 0,0-1 1,0 0-1,0 0 0,-1 0 0,7-5 0,-11 7 225,-1 0 1,0 1-1,0-1 0,0 0 0,1 1 0,-1-1 0,0 0 0,0 1 0,0-1 0,0 0 0,0 0 0,0 1 0,0-1 0,0 0 1,0 1-1,0-1 0,-1 0 0,1 1 0,0-1 0,0 0 0,-1 1 0,1-1 0,0 1 0,-1-1 0,1 0 0,-1 1 0,1-1 1,-1 1-1,1-1 0,-1 1 0,1-1 0,-1 1 0,1 0 0,-1-1 0,0 1 0,1 0 0,-1-1 0,1 1 0,-1 0 0,0 0 1,0-1-1,-2 0-794,-1-1 1,1 1 0,0-1-1,-1 1 1,1 0-1,0 0 1,-8-1 0,-12 2-3111,15-5 1805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2:18.942"/>
    </inkml:context>
    <inkml:brush xml:id="br0">
      <inkml:brushProperty name="width" value="0.05" units="cm"/>
      <inkml:brushProperty name="height" value="0.05" units="cm"/>
      <inkml:brushProperty name="color" value="#008C3A"/>
    </inkml:brush>
  </inkml:definitions>
  <inkml:trace contextRef="#ctx0" brushRef="#br0">1242 567 392,'1'10'2133,"13"-5"-1285,1 0 0,-1-1 1,0-1-1,1 0 0,0-1 1,17 0-1,-17 1 92,-13 3-200,-3-5-692,1 0 0,-1-1 0,0 1 0,1 0 0,-1 0 1,0 0-1,0-1 0,0 1 0,0 0 0,0-1 0,1 1 0,-1-1 1,0 1-1,0-1 0,-2 1 0,-28 12 477,2-2-24,28-11-356,36 0 706,-30-1-802,1 0 1,0-1-1,0 0 0,0 0 1,-1 0-1,1 0 0,-1-1 1,0 0-1,0 0 1,0-1-1,0 1 0,6-7 1,25-16 215,-11-2 720,-25 26-204,-8 1-453,-9 3-142,3 5-118,-1-1 0,0-1 0,-18 4-1,24-6-48,1-1-12,3-2-1,0 1 0,0 0 0,1 0 0,-1 1-1,1-1 1,-1 1 0,-5 3 0,-9 1-13,17-6 7,1 0-1,0 0 1,-1 0-1,1 0 1,0 1 0,-1-1-1,1 1 1,0-1-1,0 1 1,0-1-1,-1 1 1,1 0-1,0 0 1,0-1-1,0 1 1,0 0 0,0 0-1,0 0 1,0 2-1,1-3 2,0 0-1,0 0 1,0 0-1,0 1 1,0-1 0,0 0-1,0 0 1,0 0-1,0 0 1,0 1-1,0-1 1,0 0-1,1 0 1,-1 0 0,0 0-1,0 1 1,0-1-1,0 0 1,0 0-1,1 0 1,-1 0-1,0 0 1,0 0 0,0 0-1,1 1 1,-1-1-1,0 0 1,0 0-1,0 0 1,1 0-1,-1 0 1,0 0-1,0 0 1,0 0 0,1 0-1,-1 0 1,0 0-1,0 0 1,0 0-1,1 0 1,-1 0-1,0-1 1,0 1 0,0 0-1,0 0 1,1 0-1,-1 0 1,0 0-1,0 0 1,0-1 0,22 0 69,-8 0-15,1 0-26,0-1 0,0 0 0,0-1 0,0 0 0,19-8 1,20-6-5,-46 17-24,-25 1 37,0 2 0,1 0 0,-23 8 0,34-10-33,-39 13 7,-27 7 2,66-20-16,0 1 1,1 0 0,-1 0 0,0 0 0,-8 5 0,10-5 1,1-1 23,37-1 95,-4-2-90,0 0-1,56-14 1,-76 14-25,52-12 35,63-23 0,-115 30-32,10-1 14,-21 8-17,0-1-1,0 1 1,0 0-1,0 0 1,0 0-1,0 0 1,-1-1-1,1 1 1,0 0-1,0 0 0,0 0 1,0-1-1,0 1 1,0 0-1,0 0 1,0 0-1,0 0 1,-1-1-1,1 1 1,0 0-1,0 0 1,0 0-1,0 0 0,0 0 1,-1 0-1,1-1 1,0 1-1,0 0 1,0 0-1,0 0 1,-1 0-1,1 0 1,0 0-1,0 0 1,0 0-1,-1 0 0,1 0 1,0 0-1,0 0 1,0 0-1,-1 0 1,1 0-1,0 0 1,0 0-1,0 0 1,-1 0-1,1 0 1,0 0-1,0 0 1,0 1-1,-1-1 0,-101 29 82,-143 32-66,236-58-18,0 1 8,15-1 27,13-2 16,33-10-18,45-10 32,-84 17-50,-3-1 26,-34 2-17,12 1-23,0 1-1,1 0 1,-1 0 0,0 1 0,1 0-1,-1 1 1,1 1 0,-15 6-1,26-10 0,0 0 0,0 0 0,-1 0 0,1 0 0,0 0-1,0 0 1,0 0 0,-1 1 0,1-1 0,0 0-1,0 0 1,0 0 0,-1 0 0,1 0 0,0 1 0,0-1-1,0 0 1,0 0 0,0 0 0,-1 0 0,1 1-1,0-1 1,0 0 0,0 0 0,0 1 0,0-1 0,0 0-1,0 0 1,0 0 0,0 1 0,0-1 0,0 0-1,0 0 1,0 1 0,0-1 0,0 0 0,0 0 0,0 0-1,0 1 1,0-1 0,10 6-14,17 0-11,-25-6 25,9 2 7,0-2 1,0 1 0,1-1-1,16-3 1,21-1 16,55-5-14,-80 6 34,-24 3-43,0 0 0,0 0 0,0 0 0,0 0 0,0 0-1,0 0 1,0 0 0,0 0 0,0 0 0,0 0-1,0 0 1,0 0 0,0 0 0,0 0 0,0-1 0,0 1-1,0 0 1,0 0 0,0 0 0,0 0 0,0 0-1,0 0 1,0 0 0,0 0 0,0 0 0,0 0 0,0 0-1,0 0 1,0 0 0,0 0 0,0 0 0,0 0-1,0 0 1,0 0 0,0 0 0,0 0 0,0 0 0,1 0-1,-19-1 17,-26 4-13,1 2 0,-1 2-1,1 2 1,-43 16 0,81-24-4,4-1 1,-1 0-1,1 0 1,0 0 0,-1 0-1,1 1 1,0-1-1,-1 0 1,1 1-1,0-1 1,0 1-1,-1 0 1,1-1-1,0 1 1,0 0-1,0 0 1,0-1-1,0 1 1,0 0 0,0 0-1,0 0 1,1 0-1,-1 0 1,0 1-1,0-1 1,1 0-1,-1 0 1,1 0-1,-1 2 1,1-2 7,17 3 49,70-23 134,-18-15-183,-53 29-13,0 0 0,23-13 0,-57 21 40,12-2-35,1-1 1,-1 1 0,1 0-1,-1 1 1,1-1-1,-6 4 1,-27 6 25,8-2-4,29-6-23,-1-2-5,-1-1 7,0 0-1,-1 0 1,1 1-1,0-1 0,0 1 1,0 0-1,-1 0 1,1 0-1,-5 3 1,-5 2 1,-21 4 0,2 2 0,0 1 0,-44 25 0,24-9 14,52-29-16,0 0 0,-1 0 0,1 0 0,0 0 0,0 0 0,0 0 0,0 0 0,0 0 0,-1 1 0,1-1 0,0 0 0,0 0 0,0 0 0,0 0 0,0 0 0,0 0 0,0 0 0,-1 0 0,1 0 0,0 1 0,0-1 1,0 0-1,0 0 0,0 0 0,0 0 0,0 0 0,0 1 0,0-1 0,0 0 0,0 0 0,0 0 0,0 0 0,0 0 0,0 1 0,0-1 0,0 0 0,0 0 0,0 0 0,0 0 0,0 0 0,0 1 0,0-1 0,0 0 0,0 0 0,0 0 0,0 0 0,0 0 0,0 0 0,0 1 0,1-1 0,-1 0 0,0 0 0,0 0 0,0 0 0,0 0 0,0 0 0,0 0 1,0 0-1,1 1 0,-1-1 0,0 0 0,0 0 0,0 0 0,0 0 0,1 0 0,17 5 4,25-3-1,-19-5 7,46-6 3,-1-4-1,87-26 1,-133 31-12,-1-2-1,0-1 0,23-15 1,-8 4-13,33-32 6,-69 54 7,-1 0-1,0 0 1,1 0-1,-1 0 0,1 0 0,-1 0 1,0-1-1,1 1 0,-1 0 0,0 0 0,1 0 1,-1-1-1,0 1 0,1 0 0,-1 0 1,0-1-1,0 1 0,1 0 0,-1-1 1,0 1-1,0 0 0,1-1 0,-1 1 0,0 0 1,0-1-1,0 1 0,0-1 0,0 1 1,0 0-1,0-1 0,1 1 0,-3-1 1,0 1-1,0 0 1,0 0-1,0 0 1,0 0 0,0 0-1,0 1 1,0-1-1,0 0 1,0 1-1,-2 1 1,3-2-1,-171 59 0,146-49 0,-27 4 8,46-13-7,0 1 0,0-1 0,-1-1 0,1 1-1,-10-2 1,-7 2 2,-45 4-11,67-5 0,1 0 0,-5 0 0,4 0 0,4 0 1,3 1 10,0-1 1,0 0-1,0-1 0,0 1 0,0-1 1,0 0-1,0 0 0,0 0 0,0-1 0,0 0 1,6-3-1,7-16 29,-18 21-31,0-1 0,0 0 0,0 1 0,0-1 0,0 1 0,-1-1 0,1 0 0,0 1 1,0-1-1,0 1 0,-1-1 0,1 1 0,0-1 0,-1 1 0,1-1 0,0 1 0,-1-1 0,1 1 0,0-1 0,-1 1 0,1 0 0,-1-1 0,0 1 1,-1-2 3,-7-3 3,-7 4-6,0 0-1,0 2 1,0-1 0,0 2 0,-1 0 0,1 1 0,1 1 0,-20 6 0,34-10 1,0 0 0,0 0 0,0 1 0,-1-1 0,1 0 0,0 1 0,0-1-1,0 1 1,0-1 0,0 1 0,0-1 0,0 1 0,1 0 0,-1 0 0,0-1 0,-1 2 0,2-1-2,1-1 1,-1 0 0,0 0-1,0 0 1,1 0-1,-1 1 1,0-1-1,1 0 1,-1 0-1,0 0 1,1 0-1,-1 0 1,0 0 0,1 0-1,-1 0 1,0 0-1,1 0 1,-1 0-1,0 0 1,1 0-1,-1 0 1,0 0-1,1 0 1,-1-1 0,0 1-1,0 0 1,1 0-1,-1 0 1,0 0-1,1-1 1,-1 1-1,0 0 1,0 0-1,1-1 1,0 1 0,0-1-1,0 0 1,0 0-1,0 1 1,0-1 0,0 0-1,0 0 1,0 0-1,0 0 1,-1 0 0,1 0-1,0 0 1,-1-1 0,1 1-1,-1 0 1,1 0-1,-1 0 1,1-1 0,-1 1-1,0 0 1,0 0-1,1-1 1,-1-2 0,0 3-2,0-1 1,0 1 0,1-1-1,-1 1 1,1-1 0,-1 1-1,1-1 1,-1 1 0,1-1-1,0 1 1,0 0 0,0-1-1,0 1 1,0 0 0,0 0-1,0-1 1,0 1 0,1 0-1,-1 0 1,0 0 0,2 0-1,30-13-28,-33 14 29,1 0 0,-1 0 0,1 0 0,-1 0 0,0 0 0,1 0 1,-1 0-1,1 0 0,-1 0 0,1 0 0,-1-1 0,1 1 0,-1 0 0,0 0 0,1 0 0,-1 0 0,1-1 0,-1 1 0,0 0 0,1 0 0,-1-1 0,0 1 0,1 0 0,-1-1 0,0 1 0,1 0 0,-1-1 0,0 1 0,0 0 0,0-1 0,1 1 0,-1-1 0,0 1 0,0-1 0,-17-4 44,-32 2 57,38 2-82,-4-1 36,15 5-39,9 3-21,157 91 475,-163-96-443,0 1 1,0-1-1,-1 1 0,1-1 0,0 0 1,0 0-1,0 0 0,1 0 0,-1-1 0,0 1 1,0-1-1,0 0 0,0 0 0,1 0 1,-1 0-1,0 0 0,5-2 0,-7 1 202,-2 0-191,1 0 0,-1 1 1,0-1-1,0 0 0,0 0 1,0 0-1,0 1 0,0-1 1,0 0-1,0 1 0,0-1 1,0 1-1,0-1 0,0 1 1,0 0-1,0-1 0,-1 1 1,0 0-1,-29-7 251,28 7-276,-20-5 68,-39-1 0,48 1-94,21 10 6,-4-3 11,0 0-1,0 0 1,1 0-1,-1-1 1,1 1-1,-1-1 0,1 0 1,-1 0-1,1 0 1,0-1-1,-1 1 1,1-1-1,0 0 1,4 0-1,22 3 53,-15-1-11,1-1-1,0-1 1,-1 0-1,1-1 1,-1 0-1,20-5 1,-30 4 422,-11 2-106,-24 3 94,-43 6-239,49-5-200,9-2 7,0 0 0,0 0-1,-20-2 1,35 1-17,-1 2-6,-20 15 5,19-15-4,1-3-1,1 0-1,0 0 1,0 0 0,-1 0-1,1 1 1,0-1 0,0 0-1,0 0 1,-1 1 0,1-1-1,0 0 1,0 0 0,0 1-1,0-1 1,0 0 0,0 0-1,-1 1 1,1-1-1,0 0 1,0 0 0,0 1-1,0-1 1,0 0 0,0 1-1,0-1 1,0 0 0,0 0-1,0 1 1,0-1 0,1 0-1,-1 1 1,0-1 0,0 0-1,0 0 1,0 1 0,0-1-1,0 0 1,1 0 0,-1 1-1,0-1 1,0 0 0,0 0-1,1 0 1,-1 0 0,0 1-1,0-1 1,1 0 0,-1 0-1,0 0 1,0 0 0,1 0-1,-1 1 1,0-1-1,13 2 64,-13-2-48,69-9 524,-59 6-412,-12-1-38,-12-7 31,12 9-76,0 1-37,0-1-1,0 1 1,0 0-1,0 0 1,0 0 0,-1 0-1,1 0 1,0 0-1,-1 0 1,-2 0 0,-19-7 37,13 3-50,-1-1 0,1 2 0,-1-1 0,0 2 0,-1-1 0,1 2 0,-19-3-1,-8 3-33,-43 3-1,21 0 40,-113 9 18,167-11-35,12 0-16,17-2-12,26 6 17,67 11 1,-67-6 54,70 1 0,10-4 167,-126-5 373,-28 4-39,-42-23-340,7 4-172,31 10-12,-46-13 0,55 11 6,2 1-38,0 1 0,-1 1 0,1 1 0,-1 1 0,-34-1-1,48 4 25,-1 0 0,1 0 0,-1 1 0,1 0 0,-11 4 0,-5 2 11,11-5-5,0 1 1,0 0-1,-15 9 0,25-10-10,2-2 2,8-1 16,0-1 0,-1 0 0,1 0 1,11-4-1,19-2 82,-37 7-85,-1 0 1,0 0 0,1 0-1,-1-1 1,1 1 0,-1 0-1,0-1 1,1 1 0,-1-1-1,0 0 1,1 0 0,-1 1-1,0-1 1,0 0 0,0 0-1,0 0 1,0 0 0,0 0-1,1-1 1,-3-1 0,-1 1 1,0 1 0,1-1-1,-1 0 1,0 0-1,0 1 1,0-1-1,0 1 1,0-1-1,-1 1 1,-2-2 0,-9-2 9,12 3-15,-1 1 0,1 0 0,0 0 0,-1 0 0,1 1 0,-1-1 0,1 0 0,-1 1 0,-4 0 0,5 0-3,-1 0 1,1 0-1,0 0 1,0-1-1,0 1 1,0 0 0,0-1-1,-1 1 1,1-1-1,0 0 1,0 0-1,0 0 1,-3-2-1,3 2 1,-1-1 0,0 1 0,1 0 0,-1-1 0,0 1 0,0 0 0,0 1 0,0-1 1,0 0-1,0 1 0,0 0 0,-1 0 0,-5 0 0,-7 2-92,21 2 28,22 3 23,-24-6 46,30 0 89,-31-1-63,-28 0 71,1-1-93,0 2 0,0 1 0,1 1 0,0 1 0,-36 10 0,26-9-41,15-3 18,-75 16 53,117-22-49,1 2 1,-1 0 0,30 3 0,49-3 70,25-11 6,-1-5 1,142-39-1,-260 55-73,41-14-8,-46 15 13,0 0 0,0-1 0,0 1 0,0-1 0,0 0 1,0 0-1,0 0 0,-1 0 0,1 0 0,-1-1 0,4-4 0,-5 7 0,-1-1 0,0 0 0,1 1 1,-1-1-1,0 1 0,1-1 0,-1 0 0,0 1 0,0-1 1,0 0-1,0 1 0,0-1 0,1 0 0,-1 1 0,0-1 1,-1 0-1,1 1 0,0-1 0,0 0 0,0 1 0,0-1 0,0 0 1,-1 1-1,1-1 0,0 1 0,-1-2 0,-17-9 5,-33 2 25,43 8-13,-67-7 14,-85 2 1,-109 16-48,252-10 29,15 0-7,0 1 1,0-1-1,0 0 1,0 0 0,1 0-1,-1-1 1,0 1-1,0 0 1,0-1 0,0 1-1,0-1 1,-3-1-1,-12-3-23,15 4 21,1 0 0,-1 0 1,0 0-1,1 0 0,0 0 0,-1 0 0,1-1 0,-1 1 0,1 0 1,0-1-1,0 1 0,0-1 0,0 1 0,0-1 0,0 0 1,1 0-1,-1 1 0,0-1 0,1 0 0,-1 0 0,1 1 1,0-1-1,-1 0 0,1-3 0,2 2 0,0 0 0,0 0 0,0 0 0,1 0-1,-1 0 1,1 1 0,0-1 0,-1 1 0,1 0 0,0 0 0,5-3 0,-5 2-1,11-5 47,-6 4-41,-8 4-8,0 0-1,0 0 0,0-1 1,1 1-1,-1 0 1,0 0-1,0-1 0,0 1 1,0 0-1,0 0 0,0-1 1,0 1-1,0 0 0,0-1 1,0 1-1,0 0 1,0 0-1,0-1 0,0 1 1,0 0-1,0-1 0,0 1 1,0 0-1,0 0 0,0-1 1,0 1-1,0 0 0,0 0 1,-1-1-1,1 1 1,0 0-1,0 0 0,0-1 1,0 1-1,-1 0 0,1 0 1,0 0-1,0-1 0,-1 1 1,1 0-1,0 0 0,0 0 1,-1 0-1,1 0 1,-1-1-1,-3-3 42,5 3-43,-1-1 0,1 1 0,-1 0 0,1 0 0,-1 0 0,1 0 0,0 0 0,0 0 0,0 0 0,-1 0 0,1 0 0,0 0 0,0 0 0,0 1 0,0-1 0,0 0 0,0 1 0,1-1 0,-1 1 0,0-1 0,0 1 0,2-1 0,12-8-40,11-5 25,-23 10 17,-3 4 0,1-1 1,-1 1-1,1 0 0,-1-1 0,1 1 0,-1 0 0,1-1 0,-1 1 0,0-1 0,1 1 0,-1-1 0,0 1 0,1-1 0,-1 1 0,0-1 0,0 1 0,0-1 0,1 0 0,-1 1 0,0-1 1,0 1-1,0-2 0,-21-6 44,6 5-29,0 0 1,-1 2 0,0 0-1,1 0 1,-24 3 0,-17-1 117,62-1-121,0-1 0,0 0 0,-1 0 0,1 0 0,6-4 0,-11 5 1,7-1 29,-8-1 15,-8-1 3,5 4-58,0-1-1,-17-10 8,6 0-63,18 9-51,22 7 19,-24-5 120,28 2 19,-20-2 11,-24-1-16,6 0-45,1 1 1,-1 0 0,1 0-1,0 1 1,0 0-1,0 0 1,0 1-1,0 0 1,0 0 0,1 0-1,-1 1 1,1 0-1,-8 6 1,13-9-5,0 1 0,0-1 0,0 1-1,0-1 1,0 1 0,0 0 0,0-1 0,1 1 0,-1 0 0,0-1 0,1 1 0,0 0 0,-1 0 0,1-1-1,0 1 1,0 0 0,0 0 0,0 0 0,0 0 0,0-1 0,0 1 0,1 0 0,-1 0 0,1 0 0,-1-1-1,1 1 1,0 0 0,0-1 0,0 1 0,0-1 0,0 1 0,0-1 0,0 1 0,3 1 0,-1 2-1,2-2 1,-1 1 0,0 0 0,1-1 0,0 0 0,0 0-1,0 0 1,0-1 0,0 1 0,7 1 0,-11-4 0,41 13 54,0-2 0,0-2 0,1-2 0,56 3 0,-50-10 5,109-4 41,-80-2-43,-76 6 6,5 0-44,-144 0-61,328-5 0,-191 5 42,0 0 0,1-1 0,-1 1 0,1 0 0,-1 0 0,1 0 1,-1 0-1,1 0 0,-1 0 0,1 0 0,-1 0 0,1 0 0,-1 0 1,1 0-1,-1 0 0,1 0 0,-1 0 0,1 1 0,-1-1 0,0 0 1,1 0-1,-1 0 0,1 1 0,-1-1 0,0 0 0,1 1 0,-1-1 1,1 0-1,-1 1 0,0-1 0,0 0 0,1 1 0,-1-1 0,0 1 1,0-1-1,1 0 0,-1 1 0,0-1 0,0 1 0,0-1 0,0 1 0,3 5 3,5-3-5,0 1 1,0-1-1,0-1 1,0 1 0,0-1-1,0-1 1,1 0-1,-1 0 1,11 0 0,3-2 16,-1 0 1,32-7 0,-18 0 28,-34 7-41,0 1 0,0 0 0,0 0 0,0-1 0,0 1 0,0-1 1,0 1-1,-1 0 0,1-1 0,0 0 0,0 1 0,0-1 0,0 0 0,-1 1 0,1-1 0,0 0 0,-1 0 0,1 1 0,-1-1 0,1 0 0,-1 0 0,1 0 0,-1 0 0,1-1 0,-8-7 48,5 8-48,0-1-1,1 1 1,-1 0 0,1-1-1,0 1 1,0-1 0,-1 0-1,1 1 1,0-1 0,0 0-1,0 0 1,1 0-1,-1 1 1,0-1 0,1 0-1,-1-3 1,1-67-3,0 72 1,-1-1 0,1 1 0,-1-1 0,1 1 0,0-1 0,-1 1 0,1-1 1,-1 1-1,1-1 0,-1 1 0,0-1 0,1 1 0,-1 0 0,1-1 0,-1 1 0,0 0 0,1 0 0,-1-1 0,0 1 0,1 0 0,-1 0 1,0 0-1,1 0 0,-2 0 0,-19-2 35,-34 4-1,-54 11-1,55-6-4,-55 0 0,-23-2-30,118-7 39,23-3 26,32-3-17,0 4-24,-6-6 20,-33-4-61,0 13 17,-2 1 2,1 0 0,-1 0 0,0-1 1,1 1-1,-1 0 0,1-1 0,-1 1 0,0 0 0,1-1 1,-1 1-1,0 0 0,1-1 0,-1 1 0,0-1 0,0 1 1,1 0-1,-1-1 0,0 1 0,0-1 0,0 1 0,0-1 1,0 1-1,0-1 0,1 1 0,-1-1 0,0 1 0,0-1 1,0 1-1,-1-1 0,1 1 0,0-1 0,0 1 0,0-1 1,0 0-1,2-4 0,-1 5-4,0-1-1,-1 0 0,1 1 1,-1-1-1,1 0 0,-1 1 1,1-1-1,-1 0 0,0 0 1,1 0-1,-1 1 0,0-1 1,0 0-1,1 0 0,-1 0 1,0 0-1,0 1 0,0-1 1,0 0-1,0 0 0,0 0 1,0 0-1,-1-1 0,2 1 1,0 1-1,0-1 0,0 1 0,0-1 0,0 1 0,0-1 1,1 1-1,-1-1 0,0 1 0,0 0 0,0 0 0,0-1 0,0 1 1,1 0-1,-1 0 0,0 0 0,0 0 0,0 0 0,0 1 1,1-1-1,-1 0 0,1 1 0,32 5-5,-31-5 9,17 5 24,0-1 1,0-1-1,39 3 1,-57-7-24,6 2 6,-2 2-22,-5-1 15,-17 18 107,10-14-73,0 0-1,-1 0 1,0-1 0,0 1 0,0-2-1,-1 1 1,0-1 0,0 0-1,0-1 1,-1 1 0,0-2-1,0 1 1,0-1 0,0-1-1,0 0 1,-14 2 0,-15 0 80,-46-2 1,77-2-102,7 0-6,-1 0 0,0 0 0,1 0 0,-1 0 0,1 0 0,-1 0-1,0 0 1,1 0 0,-1 0 0,0 0 0,1 0 0,-1 0 0,0 0 0,1 0 0,-1-1 0,1 1 0,-1 0 0,0 0 0,1-1-1,-1 1 1,1 0 0,-1-1 0,1 1 0,-1-1 0,1 1 0,-1-1 0,1 1 0,0-1 0,-1 1 0,1-1 0,0 1 0,-1-1-1,1 1 1,0-1 0,0 0 0,-1 1 0,1-1 0,0 1 0,0-1 0,0 0 0,0 1 0,0-1 0,0 0 0,0 1 0,0-1-1,0 0 1,0 1 0,0-1 0,0 1 0,0-1 0,1 0 0,-1 1 0,0-1 0,1 1 0,-1-2 0,2-2 21,0 1 0,0-1 0,1 1 0,-1-1 0,1 1 0,0 0 0,5-5 0,-5 4-26,1-1 1,-1 1-1,0-1 0,0 0 1,0 0-1,2-7 0,4-5 2,-9 16-8,0 1-1,1-1 1,-1 0-1,1 1 1,-1-1-1,1 0 1,-1 1-1,1-1 0,-1 0 1,1 1-1,-1-1 1,1 1-1,0-1 1,-1 1-1,1-1 1,0 1-1,-1 0 1,1-1-1,0 1 1,0 0-1,-1 0 1,1-1-1,0 1 1,0 0-1,0 0 1,-1 0-1,1 0 1,0 0-1,0 0 1,0 0-1,-1 0 1,1 0-1,0 1 1,0-1-1,0 0 0,-1 0 1,1 1-1,0-1 1,0 0-1,-1 1 1,1-1-1,0 1 1,-1-1-1,1 1 1,-1-1-1,1 1 1,0 0-1,6 3-7,18 8-8,-17-8 26,0-1 1,0 1 0,-1 0-1,12 9 1,-11-7 9,0 0 1,1-1 0,12 6-1,-13-7-6,-1-1 1,-1 1-1,1 0 0,0 1 1,-1-1-1,11 12 0,4 5 3,-15-16-4,-1 0 1,0 0-1,0 0 0,-1 1 0,0 0 1,0 0-1,4 8 0,3-1 6,-10-12-13,0 0-1,1 0 1,-1 0 0,0 0-1,0 0 1,-1 0 0,1 0-1,0 1 1,0-1 0,0 0-1,-1 1 1,1-1 0,-1 0-1,1 1 1,-1-1 0,0 1-1,1-1 1,-1 1 0,0-1-1,0 1 1,0 1 0,0-2 17,-10 4 412,-1-6-358,-1-1 1,1 1-1,-14-6 0,21 5-68,1 0-1,0 0 0,0 0 1,-1 0-1,2-1 0,-1 1 0,0-1 1,0 0-1,-2-5 0,-14-12 37,-3 2-39,10 7-6,0 1 0,0 0 1,-1 1-1,0 1 0,-15-8 1,14 9 1,0-1 1,-23-18-1,26 18-1,-1-1 0,-1 1 0,-17-8 0,10 7-11,0 2 1,-1 0-1,1 1 0,-1 1 0,0 1 0,-1 1 0,-33-1 1,-110-1-60,140 1 70,-4-1-4,22 5 6,-107 0 81,108-1-84,1 1 0,-1-1 1,1 0-1,-1 0 0,1 0 0,-8-4 0,-9-1 7,-66-13 41,21 11-10,48 6-24,-1 0-1,-20-6 1,39 8-10,1 0 0,-1 0 0,1 0 0,0 0-1,-1 0 1,1 0 0,0 0 0,-1-1 0,1 1 0,0 0 0,-1 0 0,1 0 0,0 0 0,0-1 0,-1 1-1,1 0 1,0 0 0,-1-1 0,1 1 0,0 0 0,0 0 0,0-1 0,-1 1 0,1 0 0,0-1-1,0 1 1,0 0 0,0-1 0,0 1 0,-1 0 0,1-1 0,0 1 0,0 0 0,0-1 0,0 1-1,0 0 1,0-1 0,0 1 0,0 0 0,1-2 0,11-13 72,18-7 32,-25 19-107,0 0-4,1 0-1,-1 0 0,0-1 0,1 0 0,-2 0 0,1 0 1,5-7-1,19-5 18,-27 16-10,0-1 1,1 0 0,-1 0-1,0 1 1,0-1-1,0 0 1,0-1 0,0 1-1,0 0 1,-1 0 0,1-1-1,0 1 1,-1-1-1,1 0 1,-1 0 0,2-1-1,2-2 46,-11 4 92,-140 6-43,137-6-95,-7-6 28,15 6-28,-1 0 0,0 0 0,0 0 0,0 0 0,0 1 0,0-1 0,0 1 0,-1-1 0,1 1 0,0 0-1,0-1 1,0 1 0,0 1 0,0-1 0,-3 0 0,4 0-14,2 2 3,0-1 1,0 0 0,0 0-1,0 0 1,0 0 0,1 0-1,-1 0 1,0-1 0,1 1 0,-1 0-1,1-1 1,-1 1 0,1 0-1,-1-1 1,1 0 0,-1 1-1,1-1 1,-1 0 0,1 0-1,0 0 1,-1 0 0,3 0-1,44 1 61,-45-1-23,-1 0 21,9 0-52,6-1 4,0 1 0,0 1 0,0 1-1,0 0 1,-1 1 0,1 1 0,-1 0-1,0 1 1,0 1 0,24 12-1,-14 0-47,-22-15 42,1 0-1,-1 1 1,1-1-1,0-1 1,8 4-1,7 2-5,-8-3 10,1 0 0,-1-1 1,25 4-1,38 6-39,-48-10 26,-25-3 24,1 0 0,-1-1 1,1 1-1,0-1 0,-1 1 0,1-1 1,0 0-1,0 0 0,-1 0 0,1 0 1,0-1-1,-1 1 0,1-1 0,4-1 1,-7 2-10,0 0 1,1-1 0,-1 1-1,0 0 1,0 0-1,0-1 1,0 1 0,0 0-1,0-1 1,1 1-1,-1 0 1,0 0 0,0-1-1,0 1 1,0 0-1,0-1 1,0 1-1,0 0 1,0 0 0,0-1-1,0 1 1,0 0-1,0-1 1,-1 1 0,1 0-1,0-1 1,0 1-1,0 0 1,0 0 0,0-1-1,0 1 1,-1 0-1,1 0 1,0 0 0,0-1-1,0 1 1,-1 0-1,1 0 1,-1-1 0,-10-10 0,9 9 0,-14-13-19,12 12 19,1 1 0,0 0 0,1-1 0,-1 1 0,0-1 0,1 0 1,-1 0-1,1 0 0,0 0 0,0-1 0,0 1 0,0 0 0,1-1 0,-2-4 0,3 6 1,-1 0 0,1 1-1,-1-1 1,1 0-1,-1 0 1,0 1-1,1-1 1,-1 0-1,0 1 1,-2-3-1,2 3-3,0 0-1,0 0 1,1 0-1,-1 0 1,0 0-1,1 0 1,-1 0-1,0-1 1,1 1-1,0 0 1,-1 0-1,1-1 0,0 1 1,-1 0-1,1 0 1,0-1-1,0 1 1,0 0-1,0 0 1,0-1-1,0 1 1,1 0-1,-1-1 1,0 1-1,1 0 1,-1 0-1,0 0 1,1-1-1,0 1 1,-1 0-1,1 0 1,0 0-1,1-2 0,3-1-4,-1 0-1,1 0 1,1 1-1,-1-1 0,1 1 1,-1 1-1,1-1 1,0 1-1,0-1 1,0 2-1,0-1 0,0 1 1,1 0-1,-1 0 1,0 0-1,7 1 0,-12 0 1,18 11-41,-11-6 32,0 1 0,-1-1 0,0 2 1,0-1-1,10 14 0,-13-16 15,-3-3 0,-1-1 1,1 1 0,-1 0-1,1 0 1,-1-1 0,1 1-1,-1 0 1,0 0 0,1 0-1,-1 0 1,0 0 0,0 0-1,0-1 1,0 1 0,0 0-1,0 0 1,0 0 0,0 0-1,0 0 1,0 0 0,0 0-1,0 0 1,-1 0 0,1-1-1,0 1 1,-1 0-1,1 0 1,-1 0 0,0 1-1,-17 16 54,14-16-72,4-2 25,-1 1 0,0 0 0,0-1 0,0 1 0,0-1 0,0 1 0,0-1 0,0 0 0,0 1-1,0-1 1,0 0 0,-1 0 0,1 1 0,0-1 0,0 0 0,0 0 0,0 0 0,0-1 0,0 1 0,0 0 0,0 0 0,0-1-1,-1 1 1,1 0 0,0-1 0,0 1 0,-1-1 0,-5-4 3,3 3-11,0-1 1,-1 1-1,1 0 1,-1 0-1,-9-3 1,7 1-2,5 0-6,2 3-8,37 35-93,109 40 197,-143-72-83,0-1 1,0 1-1,-1 0 0,1-1 1,1 0-1,-1 0 0,0 0 1,0 0-1,0 0 0,1 0 1,5-1-1,172 0 107,-180 0-45,-6-3-60,-1 0 1,0 0 0,0 0-1,0 0 1,0 1-1,0 0 1,-1 1 0,1-1-1,-1 1 1,-7 0 0,-34-10-40,6-2-8,-88-18 0,88 23 35,26 5-1,0 0-1,-31-1 1,46 4 2,0-1 1,1 1-1,-1 0 1,0 0-1,0 0 0,1 0 1,-1 0-1,0 0 1,0 0-1,1 0 1,-1 1-1,0-1 1,1 0-1,-1 0 0,0 1 1,1-1-1,-1 0 1,0 1-1,1-1 1,-2 1-1,12 7-49,32 6 6,-18-9 53,18 3 43,1-1 0,71 1 0,-17-12 50,-97 4-92,21 0-51,-20 0 41,-1 0 1,0-1 0,1 1-1,-1 0 1,1 0 0,-1 0-1,0 0 1,1 0 0,-1 0-1,1 0 1,-1 0 0,1 0-1,-1 0 1,0 0 0,1 0-1,-1 0 1,1 0 0,-1 1 0,0-1-1,1 0 1,-1 0 0,1 0-1,-1 1 1,0-1 0,1 0-1,-1 0 1,0 1 0,1-1-1,-1 0 1,0 1 0,0-1-1,1 0 1,-1 1 0,0-1-1,16 0-31,-14 0 130,0 1-92,1-1 0,0 0 0,-1-1 0,1 1 1,-1 0-1,1-1 0,0 1 0,3-3 0,3 3-7,-7 0 5,0 1 0,-1-1 0,1 0 0,-1 0 0,1 0 0,0 0 0,-1 0 0,1 0 0,0 0 0,-1 0 0,1-1 0,2 0 0,4-3-7,-10 2-5,-11-1-6,12 3 24,-1 0 5,-66-5 21,65 5-33,0 0-1,0 0 1,0 0 0,0-1 0,0 1-1,0-1 1,0 0 0,-3-1 0,3 1-1,0 0 0,0 0 1,0 1-1,0-1 1,0 1-1,0-1 1,0 1-1,-3 0 0,-62-5-1,66 5 9,-24 0 3,-14 0-136,37 0 88,5 0 10,22 0 34,97-5 60,-97 8-70,-1 0 1,0 1-1,37 12 0,-60-16 3,3 0 2,0 1-1,0 0 0,0 0 1,0 0-1,-1 0 0,1 0 1,0 1-1,-1-1 0,1 1 1,-1 0-1,0-1 0,3 4 0,-4-4 4,0 1 0,0 0 0,0 0 0,-1-1 0,1 1 0,-1 0 0,1 0 0,-1 0 0,1 0 0,-1 0 0,0 0 0,0-1 0,0 5 0,1-3-1,1-1 0,-1 1 0,1 0-1,0 0 1,0-1 0,0 1 0,0-1-1,5 4 1,7 11 2,-9-10-47,-4-7 43,0 1-1,0 0 1,0 0 0,-1 0 0,1 0-1,0 0 1,0 0 0,-1 0 0,1 0-1,0 0 1,-1 0 0,1 0-1,-1 0 1,1 0 0,-1 1 0,0-1-1,0 0 1,1 0 0,-1 3 0,0-2-1,0 0 0,-1 0 0,1 0 0,1 0 1,-1 1-1,0-1 0,1 0 0,-1 0 1,1 0-1,-1 0 0,1 0 0,0 0 1,0 0-1,1 2 0,1 10 14,1-13-18,-3 0 2,-1-1 0,1 0 1,-1 0-1,1 0 1,-1 0-1,1 0 0,0 1 1,-1-1-1,1 0 0,-1 1 1,1-1-1,-1 0 1,0 1-1,1-1 0,-1 0 1,1 1-1,-1-1 1,0 1-1,1-1 0,-1 1 1,0-1-1,1 1 1,-1-1-1,0 1 0,0-1 1,0 1-1,1-1 0,-1 1 1,0-1-1,0 1 1,0 0-1,0-1 0,0 1 1,0 1-1,2 1 2,12 3-8,-14-6 10,0 0-1,1 0 1,-1 0-1,0 0 1,0 0 0,1 0-1,-1 1 1,0-1-1,0 0 1,1 0-1,-1 0 1,0 0 0,0 0-1,1 1 1,-1-1-1,0 0 1,0 0 0,0 0-1,1 1 1,-1-1-1,0 0 1,0 0-1,0 1 1,0-1 0,0 0-1,0 0 1,0 1-1,1-1 1,-1 0-1,0 0 1,0 1 0,0-1-1,0 0 1,0 0-1,0 1 1,0-1-1,0 0 1,-1 1 0,1-1 1,0 0-1,0 0 1,0 0 0,0 0 0,0 0 0,0 0 0,-1 0 0,1 0 0,0 0 0,0 0 0,0 0 0,0 0 0,0 0 0,0 0 0,-1 0 0,1 0 0,0 0 0,0 0 0,0 0-1,0 0 1,0 0 0,0 0 0,-1 0 0,1 0 0,0 0 0,0 0 0,0 0 0,0-1 0,0 1 0,0 0 0,0 0 0,0 0 0,-1 0 0,1 0 0,0 0 0,0 0 0,0-1-1,0 1 1,0 0 0,0 0 0,0 0 0,0 0 0,0 0 0,0 0 0,0-1 0,0 1 0,0 0 0,0 0 0,0 0 0,0 0 0,0 0 0,0 0 0,0-1 0,0 1 0,-34-15-34,25 12 44,0 1 0,0-1 0,1 0 0,-1-1 0,1 0 0,0-1 0,0 1 0,-11-11 0,-11-8-29,-34-20 0,-6-4-37,44 24 30,-8-4-1,23 13 22,10 11 3,-5 2 2,5 1-4,15 1-62,0 1 29,0 1 0,0 0 0,0 1 0,19 7 0,11 4 48,-33-11-3,0 0-1,-1 1 1,20 11 0,-14-6 4,12 12 22,-24-18-36,0-1 0,0 0 1,-1 1-1,2-1 0,-1-1 0,0 1 1,1 0-1,-1-1 0,1 0 0,5 1 1,3 1-10,-1 0 1,0 0 0,0 1 0,14 8 0,-25-13 7,-1 1 0,1 0 0,-1 0 0,0 0 0,1-1 0,-1 1 1,0 0-1,0 0 0,0 0 0,0 0 0,0 0 0,1-1 0,-1 1 0,-1 0 0,1 0 0,0 0 0,0 0 1,0 0-1,0-1 0,-1 1 0,1 0 0,0 0 0,-1 0 0,1-1 0,0 1 0,-1 0 0,1 0 0,-1-1 1,0 1-1,0 1 0,-3 6 5,4 20 41,1-24-46,8 1 16,16 6-10,20-1 58,-51-19-2,0 1 0,-1 1-1,0-1 1,0 1 0,0 0-1,-17-12 1,5 6-63,-27-23 0,43 33 0,-11-9 0,-15-11 0,-13 3 0,40 17-1,2 2-6,17 20-48,4-7 15,-3-1 54,38 15-1,-10-11-16,-31-10-3,1 0 0,-1 0-1,15 9 1,2-2 43,-11-4 8,-39-12-23,-42-10-22,41 11 0,1-1 0,0-1 0,0 0 0,1-1 0,-32-17 0,41 18 0,8 5 0,0 0-1,-1 0 1,1 0-1,0 0 1,0 0 0,-1-1-1,1 1 1,0 0-1,0 0 1,-1 0 0,1-1-1,0 1 1,0 0 0,0 0-1,0-1 1,-1 1-1,1 0 1,0-1 0,0 1-1,0 0 1,0 0-1,0-1 1,0 1 0,0 0-1,0-1 1,0 1-1,0 0 1,0-1 0,0 1-1,0 0 1,0-1 0,0 1-1,0 0 1,0 0-1,0-1 1,0 1 0,0 0-1,0-1 1,0 1-1,1 0 1,-1 0 0,0-1-1,0 1 1,0 0-1,1 0 1,-1-1 0,0 1-1,0 0 1,0 0-1,1 0 1,-1-1 0,0 1-1,1 0 1,-1 0 0,0 0-1,0 0 1,1 0-1,-1 0 1,0 0 0,1 0-1,13-1 21,-14 1-19,5 0-4,0 0-1,0 1 0,0-1 0,0 1 1,0 1-1,0-1 0,0 1 0,0-1 1,-1 1-1,1 1 0,-1-1 0,1 1 1,4 3-1,15 9-13,-18-11 18,0 1 0,1-1 0,-2 2 0,1-1 0,-1 1 0,7 8 0,-7-8 1,0 0 1,0-1-1,1 1 0,-1-1 0,1-1 0,9 7 1,24 20 16,-25-18-12,-7-9-1,11 12 11,-18-16-17,0 0 0,0 0 0,0 0 0,0 0 0,-1 0 0,1 0 0,0 0 0,0 0 0,0 0 0,0 0 0,0 0 0,0 0 0,0 0 0,0 0 0,0 0 0,0 0 0,0 0 0,0 0 0,0 0 0,0 0 0,-1 0 0,1 0 0,0 0 0,0 0 0,0 0 0,0 1 0,0-1 0,0 0 0,0 0 0,0 0 0,0 0 0,0 0 0,0 0 0,0 0 0,0 0 0,0 0 0,0 0 0,0 0 0,0 0 0,0 0 0,0 0 0,0 0 0,0 1 0,0-1 0,0 0 0,0 0 0,0 0 0,0 0 0,0 0 0,0 0 0,0 0 0,0 0 0,0 0 0,0 0 0,0 0 0,0 0 0,0 0 0,0 1 0,0-1 0,0 0 0,0 0 0,0 0 0,0 0 0,0 0 0,0 0 0,0 0 0,1 0 0,-1 0 0,1 0 0,26 8 0,-31-11 0,-1 0 0,1-1 0,-1 1 0,1-1 0,0 0 0,1 0 0,-5-7 0,3 7 0,4-1 0,1 0 0,1 0 0,5 0 0,-4 0 0,-2 1 0,-1 2 0,1 0 0,-1 1 0,1-1 0,-1 1 0,0-1 0,0 1 0,1 0 0,-1-1 0,0 1 0,0 0 0,0 0 0,-1-1 0,1 1 0,0 0 0,0 0 0,-3-1 0,-41-18 0,38 21 0,6 2 0,-3-1 0,1 0 0,0 0 0,0 0 0,0 0 0,0 1 0,0 0 0,-3 3 0,5-5 0,1 0 0,-1-1 0,1 1 0,-1 0 0,1 0 0,-1 0 0,1 0 0,0 0 0,-1 0 0,1 0 0,0 0 0,0 0 0,0 0 0,-1 0 0,1 0 0,0 0 0,1 0 0,-1 0 0,0 0 0,0 0 0,0 0 0,0 0 0,1 0 0,-1 0 0,1 0 0,-1 0 0,0 0 0,1 0 0,0-1 0,-1 1 0,1 0 0,1 1 0,51 67 0,-42-53 0,3 2 0,-12-17 0,-1 1 0,1 0 0,-1 0 0,1 0 0,-1 0 0,0 0 0,1 0 0,-1 0 0,1 4 0,10 15 0,23 22 0,-18-28 0,-12-11 0,-5-4 0,0 0 0,1 0 0,-1 0 0,0 0 0,0 0 0,1 0 0,-1-1 0,0 1 0,0 0 0,0 0 0,1 0 0,-1 0 0,0-1 0,0 1 0,0 0 0,1 0 0,-1-1 0,0 1 0,0 0 0,0 0 0,0-1 0,0 1 0,0 0 0,0 0 0,1-1 0,-1 1 0,0 0 0,0 0 0,0-1 0,0 1 0,0 0 0,0-1 0,0 1 0,0 0 0,0 0 0,-1-1 0,1 1 0,0-1 0,0-13 0,1 8 0,-1 0 0,0 1 0,-1-1 0,1 0 0,-1 0 0,0 0 0,0 0 0,-3-6 0,2-8 0,2 6 0,-1 10 0,-6 3 0,-1 2 0,8 0 0,-1 1 0,1 0 0,-1-1 0,1 1 0,0 0 0,0-1 0,0 1 0,0 0 0,0-1 0,0 1 0,0 0 0,1 2 0,-1 0 0,0-2 0,0 0 0,0 0 0,1 0 0,-1 0 0,1 0 0,-1 0 0,1 0 0,0 0 0,-1 0 0,1 0 0,0 0 0,0-1 0,1 1 0,-1 0 0,0-1 0,0 1 0,3 1 0,5 12 0,-4-8 0,1 5 0,1-7 0,1 0 0,-7-2 0,-2-11 0,-14-12 0,14 15 0,1 0 0,-1 3 0,3 9 0,5-2 0,2 0 0,-2 0 0,-7-1 0,0-4 0,0 1 0,-1-1 0,1 0 0,-1 1 0,1-1 0,-1 0 0,1 0 0,-1 0 0,1 1 0,-1-1 0,1 0 0,-1 0 0,1 0 0,-1 0 0,1 0 0,-1 0 0,1 0 0,-1 0 0,1 0 0,-1 0 0,1 0 0,-1 0 0,1 0 0,-1 0 0,0-1 0,-2 1 0,-8 2 0,0 0 0,-1-1 0,1 0 0,0 0 0,-1-1 0,1-1 0,-1 0 0,-20-4 0,18 3 0,-15-3 0,28 5 0,0 0 0,1 0 0,-1 0 0,0 0 0,0 0 0,1-1 0,-1 1 0,0 0 0,0 0 0,1-1 0,-1 1 0,0 0 0,1-1 0,-1 1 0,1-1 0,-1 1 0,0-1 0,1 1 0,-1-1 0,1 1 0,-1-1 0,0-1 0,-3-4 0,-11-7 0,8 8 0,0 0 0,4 1 0,-1 3 0,9 1 0,4 0 0,0 1 0,-8-1 0,0 0 0,0 0 0,1 0 0,-1 0 0,0 1 0,0-1 0,0 0 0,0 1 0,1-1 0,-1 1 0,0 0 0,0-1 0,0 1 0,0 0 0,0-1 0,0 1 0,1 2 0,0-1 0,0 1 0,0-1 0,1 0 0,-1 0 0,1 0 0,-1 0 0,1 0 0,0 0 0,-1-1 0,5 2 0,-6-2 0,1 0 0,0 0 0,0 1 0,1-1 0,-1 0 0,1 0 0,-1-1 0,0 1 0,1 0 0,-1-1 0,1 0 0,0 1 0,-1-1 0,1 0 0,-1 0 0,4-1 0,-4 1 0,0-1 0,0 1 0,-1 0 0,1-1 0,0 0 0,0 1 0,-1-1 0,1 0 0,0 0 0,-1 0 0,1 0 0,-1 0 0,1 0 0,-1 0 0,0 0 0,0-1 0,1 1 0,-1 0 0,0-1 0,0 1 0,0-1 0,0 0 0,-1 1 0,1-1 0,0-1 0,3-1 0,0 1 0,1 0 0,-1 0 0,0 0 0,1 1 0,-1 0 0,1 0 0,7-2 0,18-9 0,-4 4 0,-19 8-37,-51 9-13059,4-1 5657,4 1-298,19-7 3863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2:21.806"/>
    </inkml:context>
    <inkml:brush xml:id="br0">
      <inkml:brushProperty name="width" value="0.05" units="cm"/>
      <inkml:brushProperty name="height" value="0.05" units="cm"/>
      <inkml:brushProperty name="color" value="#008C3A"/>
    </inkml:brush>
  </inkml:definitions>
  <inkml:trace contextRef="#ctx0" brushRef="#br0">1 15 104,'0'0'3422,"26"0"-3491,85 5 474,-63-3 260,-30-1-148,0 0-1,30-4 1,-29 1-148,0 2 0,20 0 0,-5 1 423,-39-3 998,-24-5-756,10 7-810,-14-1-71,-1 2 0,-45 8-1,30-6-143,37-3-7,0 1 0,1 0 1,-17 3-1,-14-3 152,41-1-64,-6-5 481,92-9 270,-7 14 973,-78-1-1771,0 1-1,0-1 1,0 1 0,0 0-1,0-1 1,0 1 0,0-1-1,0 1 1,0 0 0,1-1-1,-1 1 1,0 0 0,0-1-1,0 1 1,0 0 0,1-1-1,-1 1 1,0 0 0,0-1-1,1 1 1,-1 0 0,0 0-1,1-1 1,-1 1 0,0 0-1,1 0 1,-1 0 0,0-1-1,1 1 1,-1 0 0,0 0-1,1 0 1,1 0 100,27 6 32,0 0 426,51 5 0,-3-1 181,-42-9-410,-34-1-305,8 14 1138,-9-13-1055,-6-3 43,1 0 0,-1 0 0,0 1 0,0 0 0,0 0 0,-11 0 0,12 0-134,-1 1 0,1-1 0,0 0 0,0 0 0,-1-1 0,1 0 0,0 0 0,0 0 0,-7-5 0,9 6 45,-2-3 244,8 2-107,2-1-173,3 2-11,-1 0 0,1 1 0,0 0 0,14 1 0,-9 0-50,-2-1 49,-1 0-1,0 2 1,0-1 0,1 1 0,-1 1 0,0-1 0,-1 2 0,1 0 0,0 0 0,11 7-1,6 14 414,-4-12-437,-1 0 1,36 29 0,-54-40 37,-1 1-1,1 0 1,-1 0-1,0 0 0,0 0 1,0 1-1,-1-1 1,1 1-1,-1 0 0,1-1 1,-1 1-1,-1 0 1,1 0-1,0 1 0,-1-1 1,0 0-1,0 0 1,0 1-1,-1-1 1,1 6-1,-1-10-33,0 1 1,0-1-1,0 1 1,-1 0-1,1-1 1,0 1-1,0-1 1,0 1-1,-1-1 1,1 1-1,0-1 0,-1 1 1,1-1-1,0 1 1,-1-1-1,1 1 1,-1-1-1,1 0 1,0 1-1,-1-1 1,1 0-1,-1 1 0,1-1 1,-1 0-1,0 1 1,1-1-1,-1 0 1,1 0-1,-1 0 1,1 0-1,-1 0 1,0 1-1,1-1 1,-1 0-1,1 0 0,-1-1 1,1 1-1,-1 0 1,0 0-1,1 0 1,-1 0-1,1 0 1,-1-1-1,1 1 1,-1 0-1,1 0 1,-1-1-1,0 1 0,-28-14 496,28 14-546,-16-12 30,0 0 0,-26-24-1,16 12-11,15 14-6,11 9 2,-1 0-1,1 0 1,0-1-1,0 1 1,0 0 0,0-1-1,0 1 1,0-1-1,0 1 1,0-1-1,1 1 1,-1-1-1,0-3 1,1 4-8,0 1 1,0-4 7,0 4 12,52 15-194,-38-7 213,-12-6-24,-2-2-5,1 1-1,0-1 1,-1 0-1,1 1 0,0-1 1,-1 1-1,1-1 1,-1 1-1,1-1 0,-1 1 1,1 0-1,-1-1 1,1 1-1,-1 0 0,1-1 1,-1 1-1,0 0 1,1 0-1,-1-1 0,0 1 1,0 0-1,0 0 1,0 0-1,1-1 0,-1 1 1,0 0-1,0 0 1,-1 1-1,1 1 1,-1-1 0,0 0 0,0 1 0,0-1-1,0 0 1,-1 1 0,1-1 0,-1 0 0,-2 3 0,-4 4 3,-1 0-1,-20 14 1,-59 40-44,69-50 61,18-13-21,1 0 0,0 0 0,-1 0 0,1 0 0,0 0 0,-1 0 0,1 1 0,0-1 0,-1 0 0,1 0 0,0 0 0,0 1 0,-1-1 1,1 0-1,0 0 0,0 1 0,0-1 0,-1 0 0,1 1 0,0-1 0,0 0 0,0 0 0,0 1 0,-1-1 0,1 0 0,0 1 0,0-1 1,0 0-1,0 1 0,0 0 0,61-36-1,-51 28-12,-1 1 0,18-17 1,-22 18 9,1 0 1,-1 0-1,1 1 1,1 0 0,-1 0-1,0 0 1,1 0-1,12-3 1,7-2-12,-21 7 9,-1 0-1,1 1 1,0-1-1,0 1 1,-1 0 0,1 0-1,0 1 1,0-1-1,0 1 1,0 0 0,0 1-1,0-1 1,0 1-1,5 1 1,18 3 9,-24-5-5,-1 0 1,0 0-1,1 1 1,-1 0-1,0-1 0,0 1 1,5 3-1,-7-4 1,-1 0 0,1 0 0,-1 0 0,1 1 0,-1-1 0,1 0 0,-1 1-1,0-1 1,1 0 0,-1 1 0,1-1 0,-1 1 0,0-1 0,1 0 0,-1 1 0,0-1 0,1 1 0,-1-1 0,0 1 0,0-1 0,0 1-1,0-1 1,1 1 0,-1 0 0,0-1 0,0 1 0,0-1 0,0 1 0,0-1 0,0 1 0,0 0 0,-14 16 43,-37 13 70,39-24-74,-14 6-26,-1-1 0,0-2 1,0-1-1,-1 0 0,-46 4 0,33-4-42,-20-3-2,55-2-16,18-5 28,-11 2 16,1-1 1,-1 1-1,1 0 0,0 0 1,-1 0-1,1 0 1,-1 0-1,1 0 1,-1 0-1,1 1 0,-1-1 1,1 0-1,1 1 1,9 1 0,11-7-1,0-2 0,38-16 0,-18 5 31,34-12-17,-59 24-20,-17 5 7,-1 1 0,1-1 0,0 1 1,0-1-1,0 1 0,0 0 0,0-1 0,0 1 0,0 0 0,0 0 0,0 0 0,-1 0 1,1 0-1,0 0 0,0 0 0,0 0 0,0 0 0,0 0 0,0 0 0,0 0 0,0 1 1,0-1-1,0 0 0,0 1 0,0-1 0,-1 1 0,1-1 0,0 1 0,0-1 0,-1 1 1,1 0-1,0-1 0,0 1 0,-1 0 0,1 0 0,-1-1 0,1 2 0,0-1 3,-1 0 0,1 0-1,-1 0 1,0-1 0,1 1-1,-1 0 1,0 0-1,0 0 1,0 0 0,0 0-1,0 0 1,0 0 0,0 0-1,0 0 1,0 0-1,0 0 1,0-1 0,0 1-1,-1 0 1,1 0 0,0 0-1,-1 0 1,1 0-1,-1-1 1,1 1 0,-1 0-1,0 1 1,-19 22 34,16-20-32,-2-1-2,0 1 1,-1-2-1,1 1 1,-1-1-1,-9 3 1,14-5-1,-198 44 78,195-43-48,10-4-7,25-8 4,44-15 5,30-12-33,-96 37-10,-7 1 1,-10 15-7,-3-9 30,8-4-11,0 0 0,0 0 0,1 0 0,-1 0 0,1 1-1,-1-1 1,1 1 0,0 0 0,-3 3 0,2-2-3,0-1 0,0 0 0,-1 0 0,1 0-1,-1-1 1,0 1 0,1-1 0,-1 0 0,-8 2 0,-14 7 7,17-6 8,0-1 0,-1-1 0,1 0-1,-1 0 1,0-1 0,0 0 0,-19 0 0,14-1 0,-1 1 0,-19 5 0,8-1-15,21-5-8,1 0 1,-1 0-1,1 1 0,0-1 1,0 2-1,-8 3 1,12-5 7,-10 7-52,12-7 50,1-1 0,-1 1 0,0-1 0,1 1 0,-1-1 0,1 0 0,-1 1 0,1-1 0,-1 0 0,1 1 0,0-1 0,-1 0-1,1 0 1,-1 0 0,1 1 0,-1-1 0,1 0 0,0 0 0,-1 0 0,1 0 0,-1 0 0,1 0 0,0 0 0,-1 0 0,1 0-1,-1-1 1,1 1 0,0 0 0,0-1 0,45 1 31,0-3 0,0-2 1,-1-2-1,57-17 0,-86 18-15,1-1 0,-1 0 1,26-18-1,-12 7-20,-15 7-20,-30 17 3,-27 18 30,41-24-16,-9 2 39,4-4 25,-30-17-4408,30 16 2845,0 0-1,0 1 1,0-1-1,-12-2 1,-47-1-5688,42 4 4460,-12 2-1210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4:07.655"/>
    </inkml:context>
    <inkml:brush xml:id="br0">
      <inkml:brushProperty name="width" value="0.05" units="cm"/>
      <inkml:brushProperty name="height" value="0.05" units="cm"/>
      <inkml:brushProperty name="color" value="#008C3A"/>
    </inkml:brush>
  </inkml:definitions>
  <inkml:trace contextRef="#ctx0" brushRef="#br0">365 26 40,'0'0'232,"19"-4"799,-20 4-980,1 0 0,0-1-1,0 1 1,0 0 0,0 0 0,-1 0 0,1 0 0,0 0-1,0 0 1,0 0 0,0 0 0,0 0 0,0-1 0,-1 1-1,1 0 1,0 0 0,0 0 0,0 0 0,0 0 0,0-1-1,0 1 1,0 0 0,0 0 0,0 0 0,0 0 0,0-1-1,0 1 1,0 0 0,0 0 0,0 0 0,0 0 0,0-1-1,0 1 1,0 0 0,0 0 0,0 0 0,0 0-1,0-1 1,0 1 0,0 0 0,0 0 0,0 0 0,0 0-1,0 0 1,1-1 0,-1 1 0,0 0 0,0 0 0,-25 1 1395,17-1-1001,6 0-159,-6-6 1221,8 4-1482,0-5 2543,-2 7-2365,0 0 0,-1 0 0,1 0 0,0 0 0,0 0-1,0 1 1,0-1 0,0 1 0,0-1 0,0 1 0,-3 1-1,-65 1 853,62-3-960,0 1 0,1 0 0,-1 1 0,1 0 1,-1 0-1,-12 6 0,9-1 135,8-5-182,1 0 1,-1 0-1,0 0 1,0 0-1,0-1 0,0 1 1,0-1-1,0 0 0,0 0 1,0 0-1,-6 0 1,3 0 73,-1-1 0,1 2-1,0-1 1,0 1 0,-8 2 0,-3 2 64,-16 11 324,20-4-334,0 5-124,11-14-52,2 1 0,0-1-2,0-3-2,2 2 49,-2-2-40,0-1 0,0 0-1,0 1 1,0-1 0,0 0-1,0 1 1,1-1-1,-1 0 1,0 0 0,0 1-1,0-1 1,1 0 0,-1 1-1,0-1 1,0 0 0,1 0-1,-1 0 1,0 1 0,0-1-1,1 0 1,-1 0 0,0 0-1,1 0 1,-1 1 0,0-1-1,1 0 1,-1 0 0,0 0-1,1 0 1,-1 0 0,0 0-1,1 0 1,31 5 352,-30-4-294,-1 0-59,-1-1 1,1 1 0,-1-1 0,1 0 0,-1 1-1,1-1 1,0 0 0,-1 1 0,1-1 0,0 0 0,-1 0-1,1 1 1,-1-1 0,1 0 0,0 0 0,-1 0-1,1 0 1,0 0 0,-1 0 0,1 0 0,0 0-1,-1 0 1,1 0 0,0 0 0,-1 0 0,2-1-1,14 5 4,-7-3-13,10 4 49,-15-5-18,0 0 0,1 0 0,-1 0 0,0-1 0,0 1 0,1-1 0,-1 0 0,0 0 0,0 0 0,0-1 0,0 0 0,0 0 0,0 0 0,-1 0 0,1 0 0,6-6-1,-9 6-15,0 1-1,1-1 1,-1 0-1,0 0 1,0 0-1,-1 0 1,1 0-1,0 0 1,-1 0-1,1 0 1,-1 0-1,0-1 1,1 1-1,-1 0 1,0 0-1,-1-4 1,-26-14 379,24 19-358,0-1 0,0 0-1,0 0 1,0 0 0,1 0-1,-1-1 1,-2-2 0,-31 4 457,31 2-480,0 0 1,0 0-1,1 0 1,-1 0-1,0 1 1,1 0-1,-1 0 1,1 0-1,0 1 1,-5 3-1,-4 1 8,12-6-15,-1 0 0,1 0 0,0 0 0,0 0 0,0 0 0,0 0 0,0 0-1,1 0 1,-1 0 0,0 0 0,0 0 0,1 1 0,-1-1 0,0 0 0,1 1 0,0-1 0,-1 0 0,1 1-1,0-1 1,-1 1 0,1-1 0,0 0 0,0 1 0,0-1 0,0 1 0,1-1 0,-1 0 0,0 1 0,1-1-1,-1 1 1,0-1 0,1 0 0,0 0 0,-1 1 0,1-1 0,0 0 0,0 0 0,-1 0 0,1 0 0,0 1-1,0-1 1,0-1 0,2 3 0,11 3 58,-1 0 0,1-1 1,0-1-1,0 0 0,0-1 0,1-1 0,-1 0 0,1 0 1,0-2-1,18-1 0,-26 1-37,-1-1 1,0 0-1,1-1 1,-1 0-1,0 0 1,0 0-1,0 0 0,-1-1 1,1 0-1,-1 0 1,1-1-1,-1 1 1,0-1-1,0 0 0,-1-1 1,8-8-1,-11 13-20,-1-1 0,1 1-1,-1-1 1,0 1-1,1-1 1,-1 1 0,0-1-1,1 0 1,-1 1 0,0-1-1,0 0 1,0 1-1,1-1 1,-1 0 0,0 1-1,0-1 1,0 0 0,0 1-1,0-1 1,0 0-1,0 1 1,-1-1 0,1 0-1,0 1 1,0-1 0,0 0-1,-1 1 1,1-1-1,0 0 1,-1 1 0,1-1-1,0 1 1,-1-1-1,1 1 1,-1-1 0,0 0-1,0 0 5,-1 0-1,1 0 1,0 0-1,-1 0 1,1 0-1,0 0 0,-1 1 1,1-1-1,-1 0 1,1 1-1,-1-1 1,0 1-1,-2-1 0,-24 1 74,-31 1-6,35 2-69,5 0 2,0 0-1,0 1 0,0 1 1,-27 10-1,45-14-5,0-1-1,0 0 1,0 0-1,0 0 1,1 1-1,-1-1 0,0 0 1,0 1-1,0-1 1,1 1-1,-1-1 1,0 1-1,1-1 1,-1 1-1,0-1 1,1 1-1,-1-1 1,1 1-1,-1 0 1,1 0-1,-1-1 1,1 1-1,-1 0 1,1 0-1,0-1 1,-1 1-1,1 2 1,0-2 4,1 0 0,-1 0 1,1 0-1,-1 0 1,1 0-1,0 0 0,-1 0 1,1 0-1,0 0 1,0 0-1,0 0 0,0-1 1,0 1-1,0 0 0,0-1 1,0 1-1,1 0 1,6 3 58,0 0 0,1-1 0,-1 0 0,14 3 0,6-2 78,0-2 0,31-2 0,-37 0-41,-19 0-90,0-1 0,0 0 0,0 1 0,0-1 0,0 0 0,0-1 0,-1 1 0,1 0 1,0-1-1,-1 0 0,1 1 0,-1-1 0,0 0 0,0 0 0,1-1 0,-1 1 0,-1 0 0,1-1 0,2-3 0,-4 5-9,0 0 1,-1 0-1,1 0 0,-1 0 0,1 0 0,-1 0 0,1 0 0,-1 1 1,0-1-1,1 0 0,-1 0 0,0 0 0,0 1 0,0-1 1,1 0-1,-1 1 0,0-1 0,0 1 0,0-1 0,0 1 0,0-1 1,0 1-1,0 0 0,0 0 0,0-1 0,0 1 0,0 0 0,0 0 1,0 0-1,-2 0 0,-46-1-27,36 1 11,-24 13 11,23-1 24,14-11-18,0-1-1,0 1 1,0-1-1,0 1 0,0-1 1,0 1-1,0-1 1,0 1-1,0-1 1,0 1-1,0-1 1,0 1-1,1-1 0,-1 1 1,0-1-1,0 1 1,1-1-1,-1 1 1,0-1-1,1 1 1,-1-1-1,0 0 1,1 1-1,-1-1 0,1 0 1,-1 1-1,1-1 1,-1 0-1,1 1 1,-1-1-1,1 0 1,0 0-1,7 4 75,1 0-1,-1-1 1,1 0-1,0-1 1,0 0 0,0 0-1,10 0 1,72 1 456,-80-3-491,-2 0-21,-1-1 0,0 1 0,0-1 0,0-1 0,0 0 1,0 0-1,0 0 0,13-7 0,-21 9-23,0-1-1,1 1 1,-1-1 0,1 1 0,-1 0-1,0-1 1,0 1 0,1-1 0,-1 0-1,0 1 1,0-1 0,0 1 0,0-1-1,1 1 1,-1-1 0,0 1 0,0-1-1,0 1 1,0-1 0,0 0 0,0 1-1,0-1 1,-1 1 0,1-1 0,0 1-1,0-1 1,0 1 0,-1-1 0,1 1-1,0-1 1,-1 0 0,-6-12-100,1 5 4,5 7 90,0-1-1,0 1 1,-1 0-1,1 0 1,0-1-1,-1 1 1,1 0-1,0 0 1,-1 0-1,1 0 1,-1 0-1,1 1 1,-1-1-1,-2 0 1,-5-2-21,1 1 1,-1 0-1,0 0 1,0 1-1,0 1 1,-16 0-1,-59 8-45,39-2 45,-48 10-25,49-6 52,9 4-21,33-10 14,2-4 15,27 5 99,41-5-31,1-4 1,-1-3-1,0-3 1,101-27-1,-145 28-80,-9 3 21,-21 10 215,-27 2-48,7-2-95,3 1-56,16-5 44,10-3 247,15-6-313,1 2-1,0 0 0,37-8 1,-11 4-67,-19 6 56,-18 4 4,-7 1 22,-46 0 505,36 0-519,0 1-1,-1-1 1,1 2-1,0-1 1,0 2-1,0-1 1,0 1-1,0 0 1,0 1 0,1 0-1,0 0 1,0 1-1,0 0 1,-13 12-1,20-17-8,1 1-1,0 0 1,0-1-1,0 1 1,0 0-1,0-1 1,0 1-1,0 0 1,0-1-1,0 1 1,0 0-1,0-1 1,0 1-1,1 0 1,-1-1-1,0 1 1,0 0-1,1-1 1,-1 1-1,0-1 1,1 1-1,-1-1 1,1 1-1,-1-1 1,1 1-1,-1-1 1,1 1-1,-1-1 1,1 1-1,0 0 1,0-1-1,5 4 8,0-1-1,0 0 0,0 0 1,1 0-1,-1-1 1,1 0-1,-1 0 0,10 1 1,4 2 9,188 49-26,-166-41 68,-41-12-46,-19 19-24,15-18 14,1 0 1,-1 0-1,1 0 1,0 1 0,0-1-1,0 1 1,0-1-1,-1 4 1,-8 9-4,6-9 0,5-5 0,-1-1 1,1 1 0,0-1 0,0 1-1,-1-1 1,1 1 0,0-1-1,-1 0 1,1 1 0,-1-1 0,1 1-1,0-1 1,-1 0 0,1 0 0,-1 1-1,1-1 1,-1 0 0,1 0-1,-1 1 1,1-1 0,-1 0 0,1 0-1,-1 0 1,1 0 0,-1 0-1,1 0 1,-2 0 0,1 1-4,-1 2 7,0 0 0,0 0 1,-1 0-1,1 0 0,-1 0 0,1-1 1,-1 1-1,0-1 0,0 0 0,0 0 1,-4 2-1,0 1 3,4 0-6,-10 5 0,10-4 8,2-3-1,-1-1-9,1 0 0,0 0 0,-1 0 0,1 0 0,0 0 0,0 0 0,1 1 0,-1-1 0,0 0 0,1 1 0,-1 3 0,-2 4 5,-6 4 4,1-5-6,-47 27 340,53-35-337,0 0 1,0 0-1,0 0 1,1 0-1,-1 1 1,0-1-1,1 0 1,-1 1-1,1 0 0,-1-1 1,1 1-1,0 0 1,0-1-1,-2 4 1,-14 15 23,17-18-29,-1-1-2,1-1 2,-1 0 1,0 0-1,0 1 1,1-1 0,-1 0-1,0 0 1,0 1-1,1-1 1,-1 0 0,0 1-1,0-1 1,1 1-1,-1-1 1,1 1 0,-1-1-1,0 1 1,1-1-1,-1 1 1,1 0 0,-1-1-1,1 1 1,-1 1-1,-1-2 1,2 1-2,1 17 22,-4-16-10,0 0 0,0 0 0,1 0 0,-1-1-1,0 0 1,0 1 0,-4 0 0,6-2-4,-5 2 5,5-2-10,1 0 0,-1 1 0,1-1 0,-1 0 0,1 0 0,-1 0 0,1 1 0,-1-1 0,1 0 0,-1 0 0,1 1 0,0-1-1,-1 0 1,1 1 0,-1-1 0,1 1 0,0-1 0,-1 1 0,1-1 0,0 0 0,-1 1 0,1-1 0,0 1 0,0-1 0,0 1-1,0 0 1,-1-1 0,1 1 0,0-1 0,0 1 0,0-1 0,0 1 0,0-1 0,0 1 0,0-1 0,0 1 0,0 0 0,1-1 0,-1 1-1,0 0 1,0 0 7,0-1-1,-1 4-6,-6-3-2,-1 3-2,7-4 14,1 1-2,0 0-8,0-1 0,0 0 0,0 0 0,-1 1 0,1-1 0,0 0 0,0 1 0,0-1 0,0 0 0,-1 1 0,1-1 0,0 0 0,0 0 0,0 1 0,-1-1 0,1 0 0,0 0 0,-1 1 0,1-1 0,0 0 0,0 0 0,-1 0 0,1 0 0,0 0 0,-1 1 0,1-1 0,0 0 0,-1 0 0,1 0 0,0 0 0,-1 0 0,1 0 0,0 0 0,-1 0-1,1 0 1,-1 0 0,0 0 0,1-1-1,-1 1 1,0 0 0,1 1-1,-1-1 1,1 0-1,-1 0 1,0 0-1,1 0 1,-1 0-1,1 1 1,-1-1-1,0 0 1,1 0-1,-1 1 1,1-1-1,-1 0 1,1 1-1,-1-1 1,1 1-1,-1-1 1,1 1-1,0-1 1,-1 1-1,1-1 1,0 1-1,-1-1 1,1 1-1,0-1 1,0 1 0,-1-1-1,1 1 1,0 0-1,0-1 1,0 1-1,0-1 1,0 1-1,0 0 1,0-1-1,0 2 1,2-1 6,-2-1-6,1 0 0,-1 0 0,0 0 0,0 0 0,1 0 0,-1 0 0,0 0 0,0 0 0,1 0 0,-1 0 0,0 0 0,0 0 0,0 0 0,1 0 0,-1 1 0,0-1 0,0 0 0,0 0 0,1 0 0,-1 0 0,0 0 0,0 1 0,0-1 0,0 0 0,1 0 0,-1 0 0,0 1 0,0-1 0,0 0-1,0 0 1,0 0 0,0 1 0,0-1 0,0 0 0,0 0 0,0 1 0,0-1 0,0 0 0,0 0 0,45 23 1,-43-22 11,0 0-1,0-1 1,0 0 0,-1 1 0,1-1 0,0 0 0,0 0 0,0 0-1,0 0 1,0 0 0,3-1 0,18 0 81,-20 2-79,-1 2-17,22-2 19,-21-1 75,-2 0-39,0 1-1,0-1 1,0 0 0,0 0-1,0 0 1,0 0 0,0 0-1,0 0 1,0 0 0,0 0-1,0 0 1,0-1 0,0 1-1,0 0 1,0-1 0,0 1-1,0 0 1,0-1 0,0 1-1,1-2 1,-2 1-5,9-9 64,-1-39-71,-7 48-42,-1 0 0,0 0 0,0 0-1,0 0 1,0 0 0,-1 0-1,1 0 1,0 0 0,0 0 0,-1 0-1,1 0 1,0 0 0,-1 0-1,1 0 1,-1 0 0,1 0-1,-1 0 1,0 1 0,1-1 0,-1 0-1,0 0 1,0 1 0,0-2-1,-6-4-7,-10-13-29,12 16 40,3 2-8,1 0-1,-1 0 0,0 1 1,0-1-1,1 0 0,-1 1 1,0-1-1,0 1 0,0-1 1,0 1-1,0 0 0,0 0 1,0 0-1,-2 0 0,3 0-21,-25 4-29,-42 17 1,67-21 54,1 0 1,-1 1-1,1-1 0,-1 0 0,1 0 1,-1 1-1,1-1 0,0 0 1,-1 1-1,1-1 0,-1 0 0,1 1 1,0-1-1,-1 1 0,1-1 1,0 1-1,-1-1 0,1 1 0,0-1 1,0 1-1,0-1 0,-1 1 0,1-1 1,0 1-1,0-1 0,0 1 1,0-1-1,0 1 0,0-1 0,0 1 1,0-1-1,0 1 0,0 0 1,0-1-1,0 1 0,1-1 0,-1 1 1,0-1-1,0 1 0,0-1 1,1 1-1,-1-1 0,0 1 0,1-1 1,-1 0-1,0 1 0,1-1 1,-1 1-1,1-1 0,-1 0 0,1 1 1,0 0-7,37 8 0,-28-8 0,0 0 0,0-1 1,0 0-1,0 0 0,0-1 1,0-1-1,13-2 0,-21 4 7,-1 0 0,0 0 1,-1 0 0,1 1 0,0-1 0,0 0 0,-1 0 0,1-1 0,0 1 0,-1 0 0,1 0-1,0 0 1,0 0 0,-1-1 0,1 1 0,-1 0 0,1-1 0,0 1 0,-1 0 0,1-1 0,-1 1 0,1-1-1,0 0 1,5-2 3,-4 2 61,-11 6-17,9-5-46,0 0 0,0 0-1,0 1 1,0-1 0,0 0 0,0 1 0,0-1 0,0 0 0,0 0 0,0 1 0,0-1 0,0 0 0,0 0 0,0 1 0,0-1-1,0 0 1,-1 0 0,1 0 0,0 1 0,0-1 0,0 0 0,0 0 0,-1 0 0,1 1 0,0-1 0,0 0 0,0 0 0,-1 0 0,1 0-1,0 1 1,0-1 0,-1 0 0,1 0 0,0 0 0,0 0 0,-1 0 0,1 0 0,0 0 0,0 0 0,-1 0 0,1 0 0,0 0-1,0 0 1,-1 0 0,1 0 0,0 0 0,0 0 0,-1 0 0,1 0 0,0 0 0,0 0 0,-1 0 0,1-1 0,0 1 0,0 0 0,-1 0-1,1 0 1,0-1 0,-6 1 2,5 4 4,1-4-2,-1 4-8,1-4-1,-18 7 20,17-7-13,0 0-1,1 0 1,-1 0-1,0 0 0,1 1 1,-1-1-1,0 0 1,1 0-1,-1 1 0,0-1 1,1 0-1,-1 1 1,1-1-1,-1 0 0,0 1 1,1-1-1,-1 1 1,1-1-1,-1 1 0,1-1 1,0 1-1,-1-1 1,1 1-1,0 0 0,-1-1 1,1 1-1,0 0 1,-1-1-1,1 2 0,0-1 10,1-2-22,7-2 22,-1 1-8,-6-1-6,-1 2 1,8-1-3379,-11-2 965,-12-5-2943,-11 5-2761,10 4 3869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1:54:12.619"/>
    </inkml:context>
    <inkml:brush xml:id="br0">
      <inkml:brushProperty name="width" value="0.05" units="cm"/>
      <inkml:brushProperty name="height" value="0.05" units="cm"/>
      <inkml:brushProperty name="color" value="#008C3A"/>
    </inkml:brush>
  </inkml:definitions>
  <inkml:trace contextRef="#ctx0" brushRef="#br0">114 1 152,'0'0'730,"16"9"8515,-16-9-9166,-1 1 0,1-1 0,-1 0 0,1 0-1,-1 1 1,1-1 0,-1 0 0,1 1 0,0-1-1,-1 1 1,1-1 0,-1 0 0,1 1-1,0-1 1,-1 1 0,1-1 0,0 1 0,0-1-1,-1 1 1,1-1 0,0 1 0,0-1-1,0 1 1,0-1 0,0 1 0,0-1 0,0 1-1,0 0 1,0-1 0,0 1 0,0-1-1,0 1 1,0-1 0,0 1 0,0-1 0,0 1-1,1 0 1,-1 5-207,0-5 218,0 0-50,0-1 1,0 1-1,-1 0 1,1 0-1,0-1 0,0 1 1,-1 0-1,1 0 1,-1-1-1,1 1 1,0 0-1,-1-1 0,1 1 1,-1 0-1,0-1 1,1 1-1,-1-1 1,-1 2-1,2-2 128,-10 5 1484,10-5-1642,0 0-1,0 0 0,0 1 0,0-1 1,0 0-1,0 0 0,0 0 0,0 0 1,0 0-1,-1 0 0,1 0 0,0 0 1,0 0-1,0 0 0,0 0 0,0 0 1,0 0-1,0 0 0,0 0 0,0 0 0,-1 0 1,1 0-1,0 0 0,0 0 0,0 0 1,0 0-1,0 0 0,0 0 0,0 0 1,0 0-1,-1 0 0,1 0 0,0 0 1,0 0-1,0 0 0,0 0 0,0 0 1,0 0-1,0 0 0,0 0 0,0-1 1,0 1-1,0 0 0,-1 0 0,1 0 1,0 0-1,0 0 0,0 0 0,0 0 1,0 0-1,0 0 0,0 0 0,0-1 1,0 1-1,0 0 0,0 0 0,0 0 1,0 0-1,0 0 0,0 0 0,0 0 1,0 0-1,0-1 0,0 1 0,0 0 1,0 0-1,0 0 0,0 0 0,0 0 0,11-7 262,33-12-303,-8 4 168,-35 15-118,-1 0-1,1 0 1,-1 0 0,0 0 0,1 0-1,-1 0 1,1 1 0,-1-1 0,1 0-1,-1 0 1,1 0 0,-1 1 0,1-1-1,-1 0 1,0 0 0,1 1 0,-1-1-1,0 0 1,1 1 0,-1-1 0,0 0-1,1 1 1,-1-1 0,0 1 0,0-1-1,1 1 1,-1-1 0,0 0 0,0 1-1,0-1 1,0 1 0,1-1 0,-1 1-1,0-1 1,0 1 0,0-1 0,0 1-1,0-1 1,0 1 0,0-1 0,-1 1-1,1 0-1,1 0 0,-1-1 0,0 1 0,0-1 0,0 1 0,0 0 0,0-1 0,0 1 0,0 0 0,0-1 0,0 1 0,0 0 0,0-1 0,0 1 0,-1-1 0,1 1 0,0 0 0,0-1 0,-1 1 0,1-1 0,0 1 0,-1 0 0,1-1 0,0 1 0,-1-1-1,1 0 1,-1 1 0,1-1 0,-1 1 0,1-1 0,-1 0 0,1 1 0,-2-1 0,-1 1 62,-1-1-1,1 1 0,0 0 1,-1 0-1,1 0 0,0 0 1,0 0-1,-4 3 0,5-3-59,-1 1 0,0-1 0,0 0 0,0 0-1,0 0 1,0 0 0,-6 0 0,-16 0-30,17 0 3,-1 0 1,1-1-1,0 0 0,-12-2 0,-3-3 25,-8-5 17,31 10-33,0 0-1,0 0 1,1 0-1,-1 0 0,0 0 1,0 0-1,0 0 1,0 0-1,0 0 1,0 0-1,0 0 0,0-1 1,0 1-1,0 0 1,1 0-1,-1 0 1,0 0-1,0 0 0,0 0 1,0 0-1,0 0 1,0 0-1,0-1 1,0 1-1,0 0 0,0 0 1,0 0-1,0 0 1,0 0-1,0 0 1,0 0-1,0-1 0,0 1 1,0 0-1,0 0 1,0 0-1,0 0 1,0 0-1,0 0 0,0 0 1,0-1-1,0 1 1,0 0-1,0 0 1,-1 0-1,1 0 0,0 0 1,0 0-1,0 0 1,0 0-1,0 0 1,0 0-1,0 0 0,0-1 1,0 1-1,-1 0 1,19-1-42,10-3 59,-26 4-16,0 0 1,0-1-1,0 1 1,0 0-1,0 0 1,0 0-1,0 0 1,0 0-1,0 1 1,0-1-1,0 1 1,0-1-1,0 1 0,1 0 1,27 5 17,97-1 79,-125-5-69,-2 0 8,1 0-30,-1 0 0,0 0 0,0 0 0,1 0 0,-1 0 0,0 0 0,1 0 0,-1 0 0,0 0 1,0 0-1,1 0 0,-1 0 0,0 0 0,0 0 0,1 0 0,-1 1 0,0-1 0,0 0 0,1 0 0,-1 0 0,0 0 0,0 0 0,1 1 1,-1-1-1,0 0 0,0 0 0,0 0 0,0 1 0,1-1 0,-1 0 0,0 0 0,0 1 0,0-1 0,0 0 0,0 0 0,0 1 0,0-1 1,1 0-1,-1 0 0,0 1 0,0 0 3,-1-1 0,1 1-1,0 0 1,0-1 0,0 1 0,0-1 0,-1 1 0,1 0 0,0-1 0,-1 1 0,1-1-1,0 1 1,-1-1 0,1 1 0,-1-1 0,1 1 0,-1-1 0,1 1 0,-1-1-1,1 0 1,-1 1 0,1-1 0,-1 0 0,1 1 0,-1-1 0,0 0 0,1 0 0,-1 0-1,0 1 1,1-1 0,-1 0 0,0 0 0,0 0 0,-1 0 143,-24 0-31,14 0-100,7-1-16,-1 1 0,0 0 0,1 0 1,-1 1-1,0 0 0,1 0 0,-1 0 0,0 0 0,1 1 0,0 0 0,-7 4 1,10-6 1,2 1-2,0-1 0,0 0 0,0 1 0,1-1 0,-1 0 1,0 0-1,0 1 0,0-1 0,0 0 0,0 0 1,0 1-1,0-1 0,0 0 0,1 0 0,-1 1 0,0-1 1,0 0-1,0 0 0,1 0 0,-1 1 0,0-1 0,0 0 1,0 0-1,1 0 0,-1 0 0,0 1 0,0-1 0,1 0 1,-1 0-1,0 0 0,1 0 0,-1 0 0,0 0 1,0 0-1,1 0 0,-1 0 0,0 0 0,1 0 0,-1 0 1,0 0-1,0 0 0,1 0 0,-1 0 0,0 0 0,0 0 1,1-1-1,-1 1 0,0 0 0,0 0 0,1 0 0,-1 0 1,0 0-1,0-1 0,1 1 0,-1 0 0,0 0 0,0 0 1,0-1-1,14-3 164,3 0-115,-11 0-17,-13 3-20,-17 10-19,16-9-1528,11-5-111,-3 5 1572,-1 0 0,1 0 0,0 0 0,0 0 1,0 0-1,-1 0 0,1 0 0,0 0 0,0 0 0,0 0 0,-1 0 0,1 0 0,0 0 1,0 0-1,0 0 0,-1 0 0,1 0 0,0-1 0,0 1 0,0 0 0,0 0 0,-1 0 0,1 0 1,0 0-1,0-1 0,0 1 0,0 0 0,0 0 0,0 0 0,-1-1 0,1 1 0,0 0 0,0 0 1,0 0-1,0-1 0,0 1 0,0 0 0,0 0 0,0 0 0,0-1 0,0 1 0,0 0 0,0 0 1,0 0-1,0-1 0,0 1 0,0 0 0,0 0 0,0 0 0,1-1 0,-1 1 0,0 0 1,0 0-1,0 0 0,0-1 0,0 1 0,0 0 0,1 0 0,-1 0 0,0 0 0,0 0 0,0-1 1,0 1-1,1 0 0,-1 0 0,0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0:43:14.787"/>
    </inkml:context>
    <inkml:brush xml:id="br0">
      <inkml:brushProperty name="width" value="0.05" units="cm"/>
      <inkml:brushProperty name="height" value="0.05" units="cm"/>
      <inkml:brushProperty name="color" value="#E71224"/>
    </inkml:brush>
  </inkml:definitions>
  <inkml:trace contextRef="#ctx0" brushRef="#br0">0 0 56,'10'6'0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311998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19909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BF5D04A3-FA23-4656-AC90-345E3A1DD81F}" type="slidenum">
              <a:rPr lang="en-MY" smtClean="0"/>
              <a:t>‹#›</a:t>
            </a:fld>
            <a:endParaRPr lang="en-MY"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731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4230920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BF5D04A3-FA23-4656-AC90-345E3A1DD81F}" type="slidenum">
              <a:rPr lang="en-MY" smtClean="0"/>
              <a:t>‹#›</a:t>
            </a:fld>
            <a:endParaRPr lang="en-MY"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792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2700670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258697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283077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103531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47353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1945070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8" name="Footer Placeholder 7"/>
          <p:cNvSpPr>
            <a:spLocks noGrp="1"/>
          </p:cNvSpPr>
          <p:nvPr>
            <p:ph type="ftr" sz="quarter" idx="11"/>
          </p:nvPr>
        </p:nvSpPr>
        <p:spPr/>
        <p:txBody>
          <a:bodyPr/>
          <a:lstStyle/>
          <a:p>
            <a:endParaRPr lang="en-MY" dirty="0"/>
          </a:p>
        </p:txBody>
      </p:sp>
      <p:sp>
        <p:nvSpPr>
          <p:cNvPr id="9" name="Slide Number Placeholder 8"/>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276425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4" name="Footer Placeholder 3"/>
          <p:cNvSpPr>
            <a:spLocks noGrp="1"/>
          </p:cNvSpPr>
          <p:nvPr>
            <p:ph type="ftr" sz="quarter" idx="11"/>
          </p:nvPr>
        </p:nvSpPr>
        <p:spPr/>
        <p:txBody>
          <a:bodyPr/>
          <a:lstStyle/>
          <a:p>
            <a:endParaRPr lang="en-MY" dirty="0"/>
          </a:p>
        </p:txBody>
      </p:sp>
      <p:sp>
        <p:nvSpPr>
          <p:cNvPr id="5" name="Slide Number Placeholder 4"/>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168880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3" name="Footer Placeholder 2"/>
          <p:cNvSpPr>
            <a:spLocks noGrp="1"/>
          </p:cNvSpPr>
          <p:nvPr>
            <p:ph type="ftr" sz="quarter" idx="11"/>
          </p:nvPr>
        </p:nvSpPr>
        <p:spPr/>
        <p:txBody>
          <a:bodyPr/>
          <a:lstStyle/>
          <a:p>
            <a:endParaRPr lang="en-MY" dirty="0"/>
          </a:p>
        </p:txBody>
      </p:sp>
      <p:sp>
        <p:nvSpPr>
          <p:cNvPr id="4" name="Slide Number Placeholder 3"/>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188462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363891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9F53F-8EE8-49E2-850C-EE7433DD9138}" type="datetimeFigureOut">
              <a:rPr lang="en-MY" smtClean="0"/>
              <a:t>30/11/2022</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BF5D04A3-FA23-4656-AC90-345E3A1DD81F}" type="slidenum">
              <a:rPr lang="en-MY" smtClean="0"/>
              <a:t>‹#›</a:t>
            </a:fld>
            <a:endParaRPr lang="en-MY" dirty="0"/>
          </a:p>
        </p:txBody>
      </p:sp>
    </p:spTree>
    <p:extLst>
      <p:ext uri="{BB962C8B-B14F-4D97-AF65-F5344CB8AC3E}">
        <p14:creationId xmlns:p14="http://schemas.microsoft.com/office/powerpoint/2010/main" val="79963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59F53F-8EE8-49E2-850C-EE7433DD9138}" type="datetimeFigureOut">
              <a:rPr lang="en-MY" smtClean="0"/>
              <a:t>30/11/2022</a:t>
            </a:fld>
            <a:endParaRPr lang="en-MY"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5D04A3-FA23-4656-AC90-345E3A1DD81F}" type="slidenum">
              <a:rPr lang="en-MY" smtClean="0"/>
              <a:t>‹#›</a:t>
            </a:fld>
            <a:endParaRPr lang="en-MY" dirty="0"/>
          </a:p>
        </p:txBody>
      </p:sp>
    </p:spTree>
    <p:extLst>
      <p:ext uri="{BB962C8B-B14F-4D97-AF65-F5344CB8AC3E}">
        <p14:creationId xmlns:p14="http://schemas.microsoft.com/office/powerpoint/2010/main" val="1634722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image" Target="../media/image13.png"/><Relationship Id="rId21" Type="http://schemas.openxmlformats.org/officeDocument/2006/relationships/customXml" Target="../ink/ink10.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customXml" Target="../ink/ink23.xml"/><Relationship Id="rId50" Type="http://schemas.openxmlformats.org/officeDocument/2006/relationships/image" Target="../media/image25.png"/><Relationship Id="rId55" Type="http://schemas.openxmlformats.org/officeDocument/2006/relationships/customXml" Target="../ink/ink27.xml"/><Relationship Id="rId63" Type="http://schemas.openxmlformats.org/officeDocument/2006/relationships/customXml" Target="../ink/ink31.xml"/><Relationship Id="rId7" Type="http://schemas.openxmlformats.org/officeDocument/2006/relationships/customXml" Target="../ink/ink3.xml"/><Relationship Id="rId2" Type="http://schemas.openxmlformats.org/officeDocument/2006/relationships/image" Target="../media/image1.png"/><Relationship Id="rId16" Type="http://schemas.openxmlformats.org/officeDocument/2006/relationships/image" Target="../media/image8.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29.png"/><Relationship Id="rId66" Type="http://schemas.openxmlformats.org/officeDocument/2006/relationships/image" Target="../media/image33.png"/><Relationship Id="rId5" Type="http://schemas.openxmlformats.org/officeDocument/2006/relationships/customXml" Target="../ink/ink2.xml"/><Relationship Id="rId61" Type="http://schemas.openxmlformats.org/officeDocument/2006/relationships/customXml" Target="../ink/ink30.xml"/><Relationship Id="rId19" Type="http://schemas.openxmlformats.org/officeDocument/2006/relationships/customXml" Target="../ink/ink9.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4.png"/><Relationship Id="rId56" Type="http://schemas.openxmlformats.org/officeDocument/2006/relationships/image" Target="../media/image28.png"/><Relationship Id="rId64" Type="http://schemas.openxmlformats.org/officeDocument/2006/relationships/image" Target="../media/image32.png"/><Relationship Id="rId8" Type="http://schemas.openxmlformats.org/officeDocument/2006/relationships/image" Target="../media/image4.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image" Target="../media/image23.png"/><Relationship Id="rId59" Type="http://schemas.openxmlformats.org/officeDocument/2006/relationships/customXml" Target="../ink/ink29.xml"/><Relationship Id="rId20" Type="http://schemas.openxmlformats.org/officeDocument/2006/relationships/image" Target="../media/image10.png"/><Relationship Id="rId41" Type="http://schemas.openxmlformats.org/officeDocument/2006/relationships/customXml" Target="../ink/ink20.xml"/><Relationship Id="rId54" Type="http://schemas.openxmlformats.org/officeDocument/2006/relationships/image" Target="../media/image27.png"/><Relationship Id="rId6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5.png"/><Relationship Id="rId31" Type="http://schemas.openxmlformats.org/officeDocument/2006/relationships/customXml" Target="../ink/ink15.xml"/><Relationship Id="rId44" Type="http://schemas.openxmlformats.org/officeDocument/2006/relationships/image" Target="../media/image22.png"/><Relationship Id="rId52" Type="http://schemas.openxmlformats.org/officeDocument/2006/relationships/image" Target="../media/image26.png"/><Relationship Id="rId60" Type="http://schemas.openxmlformats.org/officeDocument/2006/relationships/image" Target="../media/image30.png"/><Relationship Id="rId65" Type="http://schemas.openxmlformats.org/officeDocument/2006/relationships/customXml" Target="../ink/ink32.xml"/><Relationship Id="rId4" Type="http://schemas.openxmlformats.org/officeDocument/2006/relationships/image" Target="../media/image2.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9.png"/><Relationship Id="rId39" Type="http://schemas.openxmlformats.org/officeDocument/2006/relationships/customXml" Target="../ink/ink19.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customXml" Target="../ink/ink36.xml"/><Relationship Id="rId13" Type="http://schemas.openxmlformats.org/officeDocument/2006/relationships/image" Target="../media/image42.png"/><Relationship Id="rId3" Type="http://schemas.openxmlformats.org/officeDocument/2006/relationships/image" Target="../media/image37.wmf"/><Relationship Id="rId7" Type="http://schemas.openxmlformats.org/officeDocument/2006/relationships/image" Target="../media/image39.png"/><Relationship Id="rId12" Type="http://schemas.openxmlformats.org/officeDocument/2006/relationships/customXml" Target="../ink/ink38.xml"/><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customXml" Target="../ink/ink35.xml"/><Relationship Id="rId11" Type="http://schemas.openxmlformats.org/officeDocument/2006/relationships/image" Target="../media/image41.png"/><Relationship Id="rId5" Type="http://schemas.openxmlformats.org/officeDocument/2006/relationships/image" Target="../media/image38.png"/><Relationship Id="rId15" Type="http://schemas.openxmlformats.org/officeDocument/2006/relationships/image" Target="../media/image43.png"/><Relationship Id="rId10" Type="http://schemas.openxmlformats.org/officeDocument/2006/relationships/customXml" Target="../ink/ink37.xml"/><Relationship Id="rId4" Type="http://schemas.openxmlformats.org/officeDocument/2006/relationships/customXml" Target="../ink/ink34.xml"/><Relationship Id="rId9" Type="http://schemas.openxmlformats.org/officeDocument/2006/relationships/image" Target="../media/image40.png"/><Relationship Id="rId14" Type="http://schemas.openxmlformats.org/officeDocument/2006/relationships/customXml" Target="../ink/ink39.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hyperlink" Target="https://www.youtube.com/watch?v=Whh3kPS0FdA&amp;list=PL1l78n6W8zypXtkh3uWIXbPssc4IGbfb5&amp;index=4" TargetMode="External"/><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6" Type="http://schemas.openxmlformats.org/officeDocument/2006/relationships/customXml" Target="../ink/ink52.xml"/><Relationship Id="rId21" Type="http://schemas.openxmlformats.org/officeDocument/2006/relationships/image" Target="../media/image58.png"/><Relationship Id="rId42" Type="http://schemas.openxmlformats.org/officeDocument/2006/relationships/image" Target="../media/image66.png"/><Relationship Id="rId47" Type="http://schemas.openxmlformats.org/officeDocument/2006/relationships/customXml" Target="../ink/ink65.xml"/><Relationship Id="rId63" Type="http://schemas.openxmlformats.org/officeDocument/2006/relationships/customXml" Target="../ink/ink73.xml"/><Relationship Id="rId68" Type="http://schemas.openxmlformats.org/officeDocument/2006/relationships/image" Target="../media/image79.png"/><Relationship Id="rId84" Type="http://schemas.openxmlformats.org/officeDocument/2006/relationships/image" Target="../media/image87.png"/><Relationship Id="rId89" Type="http://schemas.openxmlformats.org/officeDocument/2006/relationships/customXml" Target="../ink/ink86.xml"/><Relationship Id="rId16" Type="http://schemas.openxmlformats.org/officeDocument/2006/relationships/customXml" Target="../ink/ink47.xml"/><Relationship Id="rId11" Type="http://schemas.openxmlformats.org/officeDocument/2006/relationships/image" Target="../media/image53.png"/><Relationship Id="rId32" Type="http://schemas.openxmlformats.org/officeDocument/2006/relationships/image" Target="../media/image61.png"/><Relationship Id="rId37" Type="http://schemas.openxmlformats.org/officeDocument/2006/relationships/customXml" Target="../ink/ink60.xml"/><Relationship Id="rId53" Type="http://schemas.openxmlformats.org/officeDocument/2006/relationships/customXml" Target="../ink/ink68.xml"/><Relationship Id="rId58" Type="http://schemas.openxmlformats.org/officeDocument/2006/relationships/image" Target="../media/image74.png"/><Relationship Id="rId74" Type="http://schemas.openxmlformats.org/officeDocument/2006/relationships/image" Target="../media/image82.png"/><Relationship Id="rId79" Type="http://schemas.openxmlformats.org/officeDocument/2006/relationships/customXml" Target="../ink/ink81.xml"/><Relationship Id="rId5" Type="http://schemas.openxmlformats.org/officeDocument/2006/relationships/image" Target="../media/image50.png"/><Relationship Id="rId90" Type="http://schemas.openxmlformats.org/officeDocument/2006/relationships/image" Target="../media/image90.png"/><Relationship Id="rId22" Type="http://schemas.openxmlformats.org/officeDocument/2006/relationships/customXml" Target="../ink/ink50.xml"/><Relationship Id="rId27" Type="http://schemas.openxmlformats.org/officeDocument/2006/relationships/customXml" Target="../ink/ink53.xml"/><Relationship Id="rId43" Type="http://schemas.openxmlformats.org/officeDocument/2006/relationships/customXml" Target="../ink/ink63.xml"/><Relationship Id="rId48" Type="http://schemas.openxmlformats.org/officeDocument/2006/relationships/image" Target="../media/image69.png"/><Relationship Id="rId64" Type="http://schemas.openxmlformats.org/officeDocument/2006/relationships/image" Target="../media/image77.png"/><Relationship Id="rId69" Type="http://schemas.openxmlformats.org/officeDocument/2006/relationships/customXml" Target="../ink/ink76.xml"/><Relationship Id="rId8" Type="http://schemas.openxmlformats.org/officeDocument/2006/relationships/customXml" Target="../ink/ink43.xml"/><Relationship Id="rId51" Type="http://schemas.openxmlformats.org/officeDocument/2006/relationships/customXml" Target="../ink/ink67.xml"/><Relationship Id="rId72" Type="http://schemas.openxmlformats.org/officeDocument/2006/relationships/image" Target="../media/image81.png"/><Relationship Id="rId80" Type="http://schemas.openxmlformats.org/officeDocument/2006/relationships/image" Target="../media/image85.png"/><Relationship Id="rId85" Type="http://schemas.openxmlformats.org/officeDocument/2006/relationships/customXml" Target="../ink/ink84.xml"/><Relationship Id="rId93" Type="http://schemas.openxmlformats.org/officeDocument/2006/relationships/customXml" Target="../ink/ink88.xml"/><Relationship Id="rId3" Type="http://schemas.openxmlformats.org/officeDocument/2006/relationships/image" Target="../media/image49.png"/><Relationship Id="rId12" Type="http://schemas.openxmlformats.org/officeDocument/2006/relationships/customXml" Target="../ink/ink45.xml"/><Relationship Id="rId17" Type="http://schemas.openxmlformats.org/officeDocument/2006/relationships/image" Target="../media/image56.png"/><Relationship Id="rId25" Type="http://schemas.openxmlformats.org/officeDocument/2006/relationships/image" Target="../media/image60.png"/><Relationship Id="rId33" Type="http://schemas.openxmlformats.org/officeDocument/2006/relationships/customXml" Target="../ink/ink58.xml"/><Relationship Id="rId38" Type="http://schemas.openxmlformats.org/officeDocument/2006/relationships/image" Target="../media/image64.png"/><Relationship Id="rId46" Type="http://schemas.openxmlformats.org/officeDocument/2006/relationships/image" Target="../media/image68.png"/><Relationship Id="rId59" Type="http://schemas.openxmlformats.org/officeDocument/2006/relationships/customXml" Target="../ink/ink71.xml"/><Relationship Id="rId67" Type="http://schemas.openxmlformats.org/officeDocument/2006/relationships/customXml" Target="../ink/ink75.xml"/><Relationship Id="rId20" Type="http://schemas.openxmlformats.org/officeDocument/2006/relationships/customXml" Target="../ink/ink49.xml"/><Relationship Id="rId41" Type="http://schemas.openxmlformats.org/officeDocument/2006/relationships/customXml" Target="../ink/ink62.xml"/><Relationship Id="rId54" Type="http://schemas.openxmlformats.org/officeDocument/2006/relationships/image" Target="../media/image72.png"/><Relationship Id="rId62" Type="http://schemas.openxmlformats.org/officeDocument/2006/relationships/image" Target="../media/image76.png"/><Relationship Id="rId70" Type="http://schemas.openxmlformats.org/officeDocument/2006/relationships/image" Target="../media/image80.png"/><Relationship Id="rId75" Type="http://schemas.openxmlformats.org/officeDocument/2006/relationships/customXml" Target="../ink/ink79.xml"/><Relationship Id="rId83" Type="http://schemas.openxmlformats.org/officeDocument/2006/relationships/customXml" Target="../ink/ink83.xml"/><Relationship Id="rId88" Type="http://schemas.openxmlformats.org/officeDocument/2006/relationships/image" Target="../media/image89.png"/><Relationship Id="rId91" Type="http://schemas.openxmlformats.org/officeDocument/2006/relationships/customXml" Target="../ink/ink87.xml"/><Relationship Id="rId1" Type="http://schemas.openxmlformats.org/officeDocument/2006/relationships/slideLayout" Target="../slideLayouts/slideLayout2.xml"/><Relationship Id="rId6" Type="http://schemas.openxmlformats.org/officeDocument/2006/relationships/customXml" Target="../ink/ink42.xml"/><Relationship Id="rId15" Type="http://schemas.openxmlformats.org/officeDocument/2006/relationships/image" Target="../media/image55.png"/><Relationship Id="rId23" Type="http://schemas.openxmlformats.org/officeDocument/2006/relationships/image" Target="../media/image59.png"/><Relationship Id="rId28" Type="http://schemas.openxmlformats.org/officeDocument/2006/relationships/customXml" Target="../ink/ink54.xml"/><Relationship Id="rId36" Type="http://schemas.openxmlformats.org/officeDocument/2006/relationships/image" Target="../media/image63.png"/><Relationship Id="rId49" Type="http://schemas.openxmlformats.org/officeDocument/2006/relationships/customXml" Target="../ink/ink66.xml"/><Relationship Id="rId57" Type="http://schemas.openxmlformats.org/officeDocument/2006/relationships/customXml" Target="../ink/ink70.xml"/><Relationship Id="rId10" Type="http://schemas.openxmlformats.org/officeDocument/2006/relationships/customXml" Target="../ink/ink44.xml"/><Relationship Id="rId31" Type="http://schemas.openxmlformats.org/officeDocument/2006/relationships/customXml" Target="../ink/ink57.xml"/><Relationship Id="rId44" Type="http://schemas.openxmlformats.org/officeDocument/2006/relationships/image" Target="../media/image67.png"/><Relationship Id="rId52" Type="http://schemas.openxmlformats.org/officeDocument/2006/relationships/image" Target="../media/image71.png"/><Relationship Id="rId60" Type="http://schemas.openxmlformats.org/officeDocument/2006/relationships/image" Target="../media/image75.png"/><Relationship Id="rId65" Type="http://schemas.openxmlformats.org/officeDocument/2006/relationships/customXml" Target="../ink/ink74.xml"/><Relationship Id="rId73" Type="http://schemas.openxmlformats.org/officeDocument/2006/relationships/customXml" Target="../ink/ink78.xml"/><Relationship Id="rId78" Type="http://schemas.openxmlformats.org/officeDocument/2006/relationships/image" Target="../media/image84.png"/><Relationship Id="rId81" Type="http://schemas.openxmlformats.org/officeDocument/2006/relationships/customXml" Target="../ink/ink82.xml"/><Relationship Id="rId86" Type="http://schemas.openxmlformats.org/officeDocument/2006/relationships/image" Target="../media/image88.png"/><Relationship Id="rId94" Type="http://schemas.openxmlformats.org/officeDocument/2006/relationships/image" Target="../media/image92.png"/><Relationship Id="rId4" Type="http://schemas.openxmlformats.org/officeDocument/2006/relationships/customXml" Target="../ink/ink41.xml"/><Relationship Id="rId9" Type="http://schemas.openxmlformats.org/officeDocument/2006/relationships/image" Target="../media/image52.png"/><Relationship Id="rId13" Type="http://schemas.openxmlformats.org/officeDocument/2006/relationships/image" Target="../media/image54.png"/><Relationship Id="rId18" Type="http://schemas.openxmlformats.org/officeDocument/2006/relationships/customXml" Target="../ink/ink48.xml"/><Relationship Id="rId39" Type="http://schemas.openxmlformats.org/officeDocument/2006/relationships/customXml" Target="../ink/ink61.xml"/><Relationship Id="rId34" Type="http://schemas.openxmlformats.org/officeDocument/2006/relationships/image" Target="../media/image62.png"/><Relationship Id="rId50" Type="http://schemas.openxmlformats.org/officeDocument/2006/relationships/image" Target="../media/image70.png"/><Relationship Id="rId55" Type="http://schemas.openxmlformats.org/officeDocument/2006/relationships/customXml" Target="../ink/ink69.xml"/><Relationship Id="rId76" Type="http://schemas.openxmlformats.org/officeDocument/2006/relationships/image" Target="../media/image83.png"/><Relationship Id="rId7" Type="http://schemas.openxmlformats.org/officeDocument/2006/relationships/image" Target="../media/image51.png"/><Relationship Id="rId71" Type="http://schemas.openxmlformats.org/officeDocument/2006/relationships/customXml" Target="../ink/ink77.xml"/><Relationship Id="rId92" Type="http://schemas.openxmlformats.org/officeDocument/2006/relationships/image" Target="../media/image91.png"/><Relationship Id="rId2" Type="http://schemas.openxmlformats.org/officeDocument/2006/relationships/customXml" Target="../ink/ink40.xml"/><Relationship Id="rId29" Type="http://schemas.openxmlformats.org/officeDocument/2006/relationships/customXml" Target="../ink/ink55.xml"/><Relationship Id="rId24" Type="http://schemas.openxmlformats.org/officeDocument/2006/relationships/customXml" Target="../ink/ink51.xml"/><Relationship Id="rId40" Type="http://schemas.openxmlformats.org/officeDocument/2006/relationships/image" Target="../media/image65.png"/><Relationship Id="rId45" Type="http://schemas.openxmlformats.org/officeDocument/2006/relationships/customXml" Target="../ink/ink64.xml"/><Relationship Id="rId66" Type="http://schemas.openxmlformats.org/officeDocument/2006/relationships/image" Target="../media/image78.png"/><Relationship Id="rId87" Type="http://schemas.openxmlformats.org/officeDocument/2006/relationships/customXml" Target="../ink/ink85.xml"/><Relationship Id="rId61" Type="http://schemas.openxmlformats.org/officeDocument/2006/relationships/customXml" Target="../ink/ink72.xml"/><Relationship Id="rId82" Type="http://schemas.openxmlformats.org/officeDocument/2006/relationships/image" Target="../media/image86.png"/><Relationship Id="rId19" Type="http://schemas.openxmlformats.org/officeDocument/2006/relationships/image" Target="../media/image57.png"/><Relationship Id="rId14" Type="http://schemas.openxmlformats.org/officeDocument/2006/relationships/customXml" Target="../ink/ink46.xml"/><Relationship Id="rId30" Type="http://schemas.openxmlformats.org/officeDocument/2006/relationships/customXml" Target="../ink/ink56.xml"/><Relationship Id="rId35" Type="http://schemas.openxmlformats.org/officeDocument/2006/relationships/customXml" Target="../ink/ink59.xml"/><Relationship Id="rId56" Type="http://schemas.openxmlformats.org/officeDocument/2006/relationships/image" Target="../media/image73.png"/><Relationship Id="rId77" Type="http://schemas.openxmlformats.org/officeDocument/2006/relationships/customXml" Target="../ink/ink80.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i9I5poSokow" TargetMode="External"/><Relationship Id="rId2" Type="http://schemas.openxmlformats.org/officeDocument/2006/relationships/hyperlink" Target="https://www.youtube.com/watch?v=hoodfyq30NA&amp;list=PL1l78n6W8zypXtkh3uWIXbPssc4IGbfb5&amp;index=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7uLhJ236VD8" TargetMode="External"/><Relationship Id="rId2" Type="http://schemas.openxmlformats.org/officeDocument/2006/relationships/hyperlink" Target="https://www.youtube.com/watch?v=qkN4bvqWqvo" TargetMode="External"/><Relationship Id="rId1" Type="http://schemas.openxmlformats.org/officeDocument/2006/relationships/slideLayout" Target="../slideLayouts/slideLayout2.xml"/><Relationship Id="rId5" Type="http://schemas.openxmlformats.org/officeDocument/2006/relationships/hyperlink" Target="https://www.youtube.com/watch?v=i9I5poSokow" TargetMode="External"/><Relationship Id="rId4" Type="http://schemas.openxmlformats.org/officeDocument/2006/relationships/hyperlink" Target="https://www.youtube.com/watch?v=EkjHLkXlzdI&amp;list=RDCMUCxf9VicLnyvZhGplp1SMWVA&amp;index=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uperuser.com/questions/209654/whats-the-difference-between-an-application-process-and-servic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Whh3kPS0FdA&amp;list=PL1l78n6W8zypXtkh3uWIXbPssc4IGbfb5&amp;index=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5C7F-6397-4BA7-9187-F81F22F310ED}"/>
              </a:ext>
            </a:extLst>
          </p:cNvPr>
          <p:cNvSpPr>
            <a:spLocks noGrp="1"/>
          </p:cNvSpPr>
          <p:nvPr>
            <p:ph type="ctrTitle"/>
          </p:nvPr>
        </p:nvSpPr>
        <p:spPr>
          <a:xfrm>
            <a:off x="1507066" y="2404534"/>
            <a:ext cx="8952549" cy="1646302"/>
          </a:xfrm>
        </p:spPr>
        <p:txBody>
          <a:bodyPr/>
          <a:lstStyle/>
          <a:p>
            <a:pPr algn="ctr"/>
            <a:r>
              <a:rPr lang="en-US" sz="5400" b="0" i="0" u="none" strike="noStrike" baseline="0" dirty="0">
                <a:solidFill>
                  <a:srgbClr val="222222"/>
                </a:solidFill>
                <a:latin typeface="Arial Black" panose="020B0A04020102020204" pitchFamily="34" charset="0"/>
              </a:rPr>
              <a:t>Configure and Manage Active Directory</a:t>
            </a:r>
          </a:p>
        </p:txBody>
      </p:sp>
    </p:spTree>
    <p:extLst>
      <p:ext uri="{BB962C8B-B14F-4D97-AF65-F5344CB8AC3E}">
        <p14:creationId xmlns:p14="http://schemas.microsoft.com/office/powerpoint/2010/main" val="3774524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C0087-1CFF-4FBE-85C6-61DF2232B917}"/>
              </a:ext>
            </a:extLst>
          </p:cNvPr>
          <p:cNvSpPr>
            <a:spLocks noGrp="1"/>
          </p:cNvSpPr>
          <p:nvPr>
            <p:ph idx="1"/>
          </p:nvPr>
        </p:nvSpPr>
        <p:spPr>
          <a:xfrm>
            <a:off x="838200" y="1825625"/>
            <a:ext cx="4487779" cy="2139885"/>
          </a:xfrm>
        </p:spPr>
        <p:txBody>
          <a:bodyPr/>
          <a:lstStyle/>
          <a:p>
            <a:r>
              <a:rPr lang="en-US" dirty="0">
                <a:latin typeface="Arial Black" panose="020B0A04020102020204" pitchFamily="34" charset="0"/>
              </a:rPr>
              <a:t>Why have many domains? </a:t>
            </a:r>
          </a:p>
          <a:p>
            <a:pPr lvl="1"/>
            <a:r>
              <a:rPr lang="en-US" dirty="0">
                <a:latin typeface="Arial Black" panose="020B0A04020102020204" pitchFamily="34" charset="0"/>
              </a:rPr>
              <a:t>For easy separation such as early version of active directory, company structure, politics</a:t>
            </a:r>
          </a:p>
          <a:p>
            <a:pPr lvl="1"/>
            <a:r>
              <a:rPr lang="en-US" dirty="0">
                <a:latin typeface="Arial Black" panose="020B0A04020102020204" pitchFamily="34" charset="0"/>
              </a:rPr>
              <a:t>Can scale easily. </a:t>
            </a:r>
          </a:p>
          <a:p>
            <a:endParaRPr lang="en-MY" dirty="0">
              <a:latin typeface="Arial Black" panose="020B0A04020102020204" pitchFamily="34" charset="0"/>
            </a:endParaRPr>
          </a:p>
        </p:txBody>
      </p:sp>
      <p:pic>
        <p:nvPicPr>
          <p:cNvPr id="4" name="Picture 3">
            <a:extLst>
              <a:ext uri="{FF2B5EF4-FFF2-40B4-BE49-F238E27FC236}">
                <a16:creationId xmlns:a16="http://schemas.microsoft.com/office/drawing/2014/main" id="{5D9FD9D0-EF1F-4F61-A1ED-736D943F29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13444" y="1235710"/>
            <a:ext cx="4901732" cy="4386580"/>
          </a:xfrm>
          <a:prstGeom prst="rect">
            <a:avLst/>
          </a:prstGeom>
          <a:noFill/>
          <a:ln>
            <a:noFill/>
          </a:ln>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D360C9B-15B5-BC13-A6DC-3B8C6D0589E3}"/>
                  </a:ext>
                </a:extLst>
              </p14:cNvPr>
              <p14:cNvContentPartPr/>
              <p14:nvPr/>
            </p14:nvContentPartPr>
            <p14:xfrm>
              <a:off x="7734732" y="728302"/>
              <a:ext cx="56160" cy="31320"/>
            </p14:xfrm>
          </p:contentPart>
        </mc:Choice>
        <mc:Fallback>
          <p:pic>
            <p:nvPicPr>
              <p:cNvPr id="2" name="Ink 1">
                <a:extLst>
                  <a:ext uri="{FF2B5EF4-FFF2-40B4-BE49-F238E27FC236}">
                    <a16:creationId xmlns:a16="http://schemas.microsoft.com/office/drawing/2014/main" id="{FD360C9B-15B5-BC13-A6DC-3B8C6D0589E3}"/>
                  </a:ext>
                </a:extLst>
              </p:cNvPr>
              <p:cNvPicPr/>
              <p:nvPr/>
            </p:nvPicPr>
            <p:blipFill>
              <a:blip r:embed="rId4"/>
              <a:stretch>
                <a:fillRect/>
              </a:stretch>
            </p:blipFill>
            <p:spPr>
              <a:xfrm>
                <a:off x="7726092" y="719302"/>
                <a:ext cx="738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B0FBFBA3-F209-970D-C049-A0312DBD7EE0}"/>
                  </a:ext>
                </a:extLst>
              </p14:cNvPr>
              <p14:cNvContentPartPr/>
              <p14:nvPr/>
            </p14:nvContentPartPr>
            <p14:xfrm>
              <a:off x="6841932" y="1273702"/>
              <a:ext cx="2710080" cy="2242440"/>
            </p14:xfrm>
          </p:contentPart>
        </mc:Choice>
        <mc:Fallback>
          <p:pic>
            <p:nvPicPr>
              <p:cNvPr id="5" name="Ink 4">
                <a:extLst>
                  <a:ext uri="{FF2B5EF4-FFF2-40B4-BE49-F238E27FC236}">
                    <a16:creationId xmlns:a16="http://schemas.microsoft.com/office/drawing/2014/main" id="{B0FBFBA3-F209-970D-C049-A0312DBD7EE0}"/>
                  </a:ext>
                </a:extLst>
              </p:cNvPr>
              <p:cNvPicPr/>
              <p:nvPr/>
            </p:nvPicPr>
            <p:blipFill>
              <a:blip r:embed="rId6"/>
              <a:stretch>
                <a:fillRect/>
              </a:stretch>
            </p:blipFill>
            <p:spPr>
              <a:xfrm>
                <a:off x="6832932" y="1264702"/>
                <a:ext cx="2727720" cy="2260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53510359-B270-ECA0-30F1-555C99CB4D41}"/>
                  </a:ext>
                </a:extLst>
              </p14:cNvPr>
              <p14:cNvContentPartPr/>
              <p14:nvPr/>
            </p14:nvContentPartPr>
            <p14:xfrm>
              <a:off x="7712412" y="2430382"/>
              <a:ext cx="836640" cy="76320"/>
            </p14:xfrm>
          </p:contentPart>
        </mc:Choice>
        <mc:Fallback>
          <p:pic>
            <p:nvPicPr>
              <p:cNvPr id="6" name="Ink 5">
                <a:extLst>
                  <a:ext uri="{FF2B5EF4-FFF2-40B4-BE49-F238E27FC236}">
                    <a16:creationId xmlns:a16="http://schemas.microsoft.com/office/drawing/2014/main" id="{53510359-B270-ECA0-30F1-555C99CB4D41}"/>
                  </a:ext>
                </a:extLst>
              </p:cNvPr>
              <p:cNvPicPr/>
              <p:nvPr/>
            </p:nvPicPr>
            <p:blipFill>
              <a:blip r:embed="rId8"/>
              <a:stretch>
                <a:fillRect/>
              </a:stretch>
            </p:blipFill>
            <p:spPr>
              <a:xfrm>
                <a:off x="7703772" y="2421742"/>
                <a:ext cx="854280" cy="93960"/>
              </a:xfrm>
              <a:prstGeom prst="rect">
                <a:avLst/>
              </a:prstGeom>
            </p:spPr>
          </p:pic>
        </mc:Fallback>
      </mc:AlternateContent>
      <p:grpSp>
        <p:nvGrpSpPr>
          <p:cNvPr id="16" name="Group 15">
            <a:extLst>
              <a:ext uri="{FF2B5EF4-FFF2-40B4-BE49-F238E27FC236}">
                <a16:creationId xmlns:a16="http://schemas.microsoft.com/office/drawing/2014/main" id="{E6CA2C1D-3126-AD0E-96CF-D274F34F74D7}"/>
              </a:ext>
            </a:extLst>
          </p:cNvPr>
          <p:cNvGrpSpPr/>
          <p:nvPr/>
        </p:nvGrpSpPr>
        <p:grpSpPr>
          <a:xfrm>
            <a:off x="7611252" y="1927102"/>
            <a:ext cx="1235520" cy="289080"/>
            <a:chOff x="7611252" y="1927102"/>
            <a:chExt cx="1235520" cy="289080"/>
          </a:xfrm>
        </p:grpSpPr>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970CF29C-92EF-69E3-F933-6C62F4CB3705}"/>
                    </a:ext>
                  </a:extLst>
                </p14:cNvPr>
                <p14:cNvContentPartPr/>
                <p14:nvPr/>
              </p14:nvContentPartPr>
              <p14:xfrm>
                <a:off x="8461932" y="2072542"/>
                <a:ext cx="384840" cy="141840"/>
              </p14:xfrm>
            </p:contentPart>
          </mc:Choice>
          <mc:Fallback>
            <p:pic>
              <p:nvPicPr>
                <p:cNvPr id="12" name="Ink 11">
                  <a:extLst>
                    <a:ext uri="{FF2B5EF4-FFF2-40B4-BE49-F238E27FC236}">
                      <a16:creationId xmlns:a16="http://schemas.microsoft.com/office/drawing/2014/main" id="{970CF29C-92EF-69E3-F933-6C62F4CB3705}"/>
                    </a:ext>
                  </a:extLst>
                </p:cNvPr>
                <p:cNvPicPr/>
                <p:nvPr/>
              </p:nvPicPr>
              <p:blipFill>
                <a:blip r:embed="rId10"/>
                <a:stretch>
                  <a:fillRect/>
                </a:stretch>
              </p:blipFill>
              <p:spPr>
                <a:xfrm>
                  <a:off x="8453292" y="2063902"/>
                  <a:ext cx="40248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D2EAFDDD-A0BF-4A42-84CF-B5BD7AAE1FF1}"/>
                    </a:ext>
                  </a:extLst>
                </p14:cNvPr>
                <p14:cNvContentPartPr/>
                <p14:nvPr/>
              </p14:nvContentPartPr>
              <p14:xfrm>
                <a:off x="8313252" y="1927102"/>
                <a:ext cx="47160" cy="198360"/>
              </p14:xfrm>
            </p:contentPart>
          </mc:Choice>
          <mc:Fallback>
            <p:pic>
              <p:nvPicPr>
                <p:cNvPr id="13" name="Ink 12">
                  <a:extLst>
                    <a:ext uri="{FF2B5EF4-FFF2-40B4-BE49-F238E27FC236}">
                      <a16:creationId xmlns:a16="http://schemas.microsoft.com/office/drawing/2014/main" id="{D2EAFDDD-A0BF-4A42-84CF-B5BD7AAE1FF1}"/>
                    </a:ext>
                  </a:extLst>
                </p:cNvPr>
                <p:cNvPicPr/>
                <p:nvPr/>
              </p:nvPicPr>
              <p:blipFill>
                <a:blip r:embed="rId12"/>
                <a:stretch>
                  <a:fillRect/>
                </a:stretch>
              </p:blipFill>
              <p:spPr>
                <a:xfrm>
                  <a:off x="8304612" y="1918102"/>
                  <a:ext cx="648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F7406615-FE89-4182-AE56-62E0729692C9}"/>
                    </a:ext>
                  </a:extLst>
                </p14:cNvPr>
                <p14:cNvContentPartPr/>
                <p14:nvPr/>
              </p14:nvContentPartPr>
              <p14:xfrm>
                <a:off x="8028132" y="1956622"/>
                <a:ext cx="106920" cy="259560"/>
              </p14:xfrm>
            </p:contentPart>
          </mc:Choice>
          <mc:Fallback>
            <p:pic>
              <p:nvPicPr>
                <p:cNvPr id="14" name="Ink 13">
                  <a:extLst>
                    <a:ext uri="{FF2B5EF4-FFF2-40B4-BE49-F238E27FC236}">
                      <a16:creationId xmlns:a16="http://schemas.microsoft.com/office/drawing/2014/main" id="{F7406615-FE89-4182-AE56-62E0729692C9}"/>
                    </a:ext>
                  </a:extLst>
                </p:cNvPr>
                <p:cNvPicPr/>
                <p:nvPr/>
              </p:nvPicPr>
              <p:blipFill>
                <a:blip r:embed="rId14"/>
                <a:stretch>
                  <a:fillRect/>
                </a:stretch>
              </p:blipFill>
              <p:spPr>
                <a:xfrm>
                  <a:off x="8019132" y="1947982"/>
                  <a:ext cx="1245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3FD3DE8B-882C-4594-37B8-A40A69F61E59}"/>
                    </a:ext>
                  </a:extLst>
                </p14:cNvPr>
                <p14:cNvContentPartPr/>
                <p14:nvPr/>
              </p14:nvContentPartPr>
              <p14:xfrm>
                <a:off x="7611252" y="2057062"/>
                <a:ext cx="220680" cy="132120"/>
              </p14:xfrm>
            </p:contentPart>
          </mc:Choice>
          <mc:Fallback>
            <p:pic>
              <p:nvPicPr>
                <p:cNvPr id="15" name="Ink 14">
                  <a:extLst>
                    <a:ext uri="{FF2B5EF4-FFF2-40B4-BE49-F238E27FC236}">
                      <a16:creationId xmlns:a16="http://schemas.microsoft.com/office/drawing/2014/main" id="{3FD3DE8B-882C-4594-37B8-A40A69F61E59}"/>
                    </a:ext>
                  </a:extLst>
                </p:cNvPr>
                <p:cNvPicPr/>
                <p:nvPr/>
              </p:nvPicPr>
              <p:blipFill>
                <a:blip r:embed="rId16"/>
                <a:stretch>
                  <a:fillRect/>
                </a:stretch>
              </p:blipFill>
              <p:spPr>
                <a:xfrm>
                  <a:off x="7602612" y="2048422"/>
                  <a:ext cx="238320" cy="149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20" name="Ink 19">
                <a:extLst>
                  <a:ext uri="{FF2B5EF4-FFF2-40B4-BE49-F238E27FC236}">
                    <a16:creationId xmlns:a16="http://schemas.microsoft.com/office/drawing/2014/main" id="{E95AD522-FF11-CE84-BCC0-A314DCC27B69}"/>
                  </a:ext>
                </a:extLst>
              </p14:cNvPr>
              <p14:cNvContentPartPr/>
              <p14:nvPr/>
            </p14:nvContentPartPr>
            <p14:xfrm>
              <a:off x="5981532" y="5475982"/>
              <a:ext cx="420840" cy="54720"/>
            </p14:xfrm>
          </p:contentPart>
        </mc:Choice>
        <mc:Fallback>
          <p:pic>
            <p:nvPicPr>
              <p:cNvPr id="20" name="Ink 19">
                <a:extLst>
                  <a:ext uri="{FF2B5EF4-FFF2-40B4-BE49-F238E27FC236}">
                    <a16:creationId xmlns:a16="http://schemas.microsoft.com/office/drawing/2014/main" id="{E95AD522-FF11-CE84-BCC0-A314DCC27B69}"/>
                  </a:ext>
                </a:extLst>
              </p:cNvPr>
              <p:cNvPicPr/>
              <p:nvPr/>
            </p:nvPicPr>
            <p:blipFill>
              <a:blip r:embed="rId18"/>
              <a:stretch>
                <a:fillRect/>
              </a:stretch>
            </p:blipFill>
            <p:spPr>
              <a:xfrm>
                <a:off x="5972532" y="5467342"/>
                <a:ext cx="438480" cy="72360"/>
              </a:xfrm>
              <a:prstGeom prst="rect">
                <a:avLst/>
              </a:prstGeom>
            </p:spPr>
          </p:pic>
        </mc:Fallback>
      </mc:AlternateContent>
      <p:grpSp>
        <p:nvGrpSpPr>
          <p:cNvPr id="34" name="Group 33">
            <a:extLst>
              <a:ext uri="{FF2B5EF4-FFF2-40B4-BE49-F238E27FC236}">
                <a16:creationId xmlns:a16="http://schemas.microsoft.com/office/drawing/2014/main" id="{5395D2C9-1C5D-4537-33E4-DA21904E0D81}"/>
              </a:ext>
            </a:extLst>
          </p:cNvPr>
          <p:cNvGrpSpPr/>
          <p:nvPr/>
        </p:nvGrpSpPr>
        <p:grpSpPr>
          <a:xfrm>
            <a:off x="5648532" y="2894062"/>
            <a:ext cx="2989440" cy="2468160"/>
            <a:chOff x="5648532" y="2894062"/>
            <a:chExt cx="2989440" cy="2468160"/>
          </a:xfrm>
        </p:grpSpPr>
        <mc:AlternateContent xmlns:mc="http://schemas.openxmlformats.org/markup-compatibility/2006">
          <mc:Choice xmlns:p14="http://schemas.microsoft.com/office/powerpoint/2010/main" Requires="p14">
            <p:contentPart p14:bwMode="auto" r:id="rId19">
              <p14:nvContentPartPr>
                <p14:cNvPr id="7" name="Ink 6">
                  <a:extLst>
                    <a:ext uri="{FF2B5EF4-FFF2-40B4-BE49-F238E27FC236}">
                      <a16:creationId xmlns:a16="http://schemas.microsoft.com/office/drawing/2014/main" id="{F8403173-6DC5-BE36-67D5-11351817298E}"/>
                    </a:ext>
                  </a:extLst>
                </p14:cNvPr>
                <p14:cNvContentPartPr/>
                <p14:nvPr/>
              </p14:nvContentPartPr>
              <p14:xfrm>
                <a:off x="8034972" y="2936542"/>
                <a:ext cx="3960" cy="2160"/>
              </p14:xfrm>
            </p:contentPart>
          </mc:Choice>
          <mc:Fallback>
            <p:pic>
              <p:nvPicPr>
                <p:cNvPr id="7" name="Ink 6">
                  <a:extLst>
                    <a:ext uri="{FF2B5EF4-FFF2-40B4-BE49-F238E27FC236}">
                      <a16:creationId xmlns:a16="http://schemas.microsoft.com/office/drawing/2014/main" id="{F8403173-6DC5-BE36-67D5-11351817298E}"/>
                    </a:ext>
                  </a:extLst>
                </p:cNvPr>
                <p:cNvPicPr/>
                <p:nvPr/>
              </p:nvPicPr>
              <p:blipFill>
                <a:blip r:embed="rId20"/>
                <a:stretch>
                  <a:fillRect/>
                </a:stretch>
              </p:blipFill>
              <p:spPr>
                <a:xfrm>
                  <a:off x="8025972" y="2927542"/>
                  <a:ext cx="216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8" name="Ink 7">
                  <a:extLst>
                    <a:ext uri="{FF2B5EF4-FFF2-40B4-BE49-F238E27FC236}">
                      <a16:creationId xmlns:a16="http://schemas.microsoft.com/office/drawing/2014/main" id="{57AB42F8-2FDE-C1FC-F89A-3C9783C98BED}"/>
                    </a:ext>
                  </a:extLst>
                </p14:cNvPr>
                <p14:cNvContentPartPr/>
                <p14:nvPr/>
              </p14:nvContentPartPr>
              <p14:xfrm>
                <a:off x="8042532" y="2930782"/>
                <a:ext cx="595440" cy="57240"/>
              </p14:xfrm>
            </p:contentPart>
          </mc:Choice>
          <mc:Fallback>
            <p:pic>
              <p:nvPicPr>
                <p:cNvPr id="8" name="Ink 7">
                  <a:extLst>
                    <a:ext uri="{FF2B5EF4-FFF2-40B4-BE49-F238E27FC236}">
                      <a16:creationId xmlns:a16="http://schemas.microsoft.com/office/drawing/2014/main" id="{57AB42F8-2FDE-C1FC-F89A-3C9783C98BED}"/>
                    </a:ext>
                  </a:extLst>
                </p:cNvPr>
                <p:cNvPicPr/>
                <p:nvPr/>
              </p:nvPicPr>
              <p:blipFill>
                <a:blip r:embed="rId22"/>
                <a:stretch>
                  <a:fillRect/>
                </a:stretch>
              </p:blipFill>
              <p:spPr>
                <a:xfrm>
                  <a:off x="8033532" y="2921782"/>
                  <a:ext cx="6130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 name="Ink 9">
                  <a:extLst>
                    <a:ext uri="{FF2B5EF4-FFF2-40B4-BE49-F238E27FC236}">
                      <a16:creationId xmlns:a16="http://schemas.microsoft.com/office/drawing/2014/main" id="{F8E694D8-A3AC-3EC3-B778-61A0807688EC}"/>
                    </a:ext>
                  </a:extLst>
                </p14:cNvPr>
                <p14:cNvContentPartPr/>
                <p14:nvPr/>
              </p14:nvContentPartPr>
              <p14:xfrm>
                <a:off x="7840572" y="2894062"/>
                <a:ext cx="132840" cy="25560"/>
              </p14:xfrm>
            </p:contentPart>
          </mc:Choice>
          <mc:Fallback>
            <p:pic>
              <p:nvPicPr>
                <p:cNvPr id="10" name="Ink 9">
                  <a:extLst>
                    <a:ext uri="{FF2B5EF4-FFF2-40B4-BE49-F238E27FC236}">
                      <a16:creationId xmlns:a16="http://schemas.microsoft.com/office/drawing/2014/main" id="{F8E694D8-A3AC-3EC3-B778-61A0807688EC}"/>
                    </a:ext>
                  </a:extLst>
                </p:cNvPr>
                <p:cNvPicPr/>
                <p:nvPr/>
              </p:nvPicPr>
              <p:blipFill>
                <a:blip r:embed="rId24"/>
                <a:stretch>
                  <a:fillRect/>
                </a:stretch>
              </p:blipFill>
              <p:spPr>
                <a:xfrm>
                  <a:off x="7831572" y="2885062"/>
                  <a:ext cx="1504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9131A7C5-9A74-B681-F7C2-234F194E9FBC}"/>
                    </a:ext>
                  </a:extLst>
                </p14:cNvPr>
                <p14:cNvContentPartPr/>
                <p14:nvPr/>
              </p14:nvContentPartPr>
              <p14:xfrm>
                <a:off x="5648532" y="3288982"/>
                <a:ext cx="2176560" cy="2073240"/>
              </p14:xfrm>
            </p:contentPart>
          </mc:Choice>
          <mc:Fallback>
            <p:pic>
              <p:nvPicPr>
                <p:cNvPr id="17" name="Ink 16">
                  <a:extLst>
                    <a:ext uri="{FF2B5EF4-FFF2-40B4-BE49-F238E27FC236}">
                      <a16:creationId xmlns:a16="http://schemas.microsoft.com/office/drawing/2014/main" id="{9131A7C5-9A74-B681-F7C2-234F194E9FBC}"/>
                    </a:ext>
                  </a:extLst>
                </p:cNvPr>
                <p:cNvPicPr/>
                <p:nvPr/>
              </p:nvPicPr>
              <p:blipFill>
                <a:blip r:embed="rId26"/>
                <a:stretch>
                  <a:fillRect/>
                </a:stretch>
              </p:blipFill>
              <p:spPr>
                <a:xfrm>
                  <a:off x="5639532" y="3280342"/>
                  <a:ext cx="2194200" cy="20908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EE4B35E2-3AC8-075E-4A4A-D87E2DD703FA}"/>
                    </a:ext>
                  </a:extLst>
                </p14:cNvPr>
                <p14:cNvContentPartPr/>
                <p14:nvPr/>
              </p14:nvContentPartPr>
              <p14:xfrm>
                <a:off x="7108692" y="3397702"/>
                <a:ext cx="1047240" cy="1561680"/>
              </p14:xfrm>
            </p:contentPart>
          </mc:Choice>
          <mc:Fallback>
            <p:pic>
              <p:nvPicPr>
                <p:cNvPr id="18" name="Ink 17">
                  <a:extLst>
                    <a:ext uri="{FF2B5EF4-FFF2-40B4-BE49-F238E27FC236}">
                      <a16:creationId xmlns:a16="http://schemas.microsoft.com/office/drawing/2014/main" id="{EE4B35E2-3AC8-075E-4A4A-D87E2DD703FA}"/>
                    </a:ext>
                  </a:extLst>
                </p:cNvPr>
                <p:cNvPicPr/>
                <p:nvPr/>
              </p:nvPicPr>
              <p:blipFill>
                <a:blip r:embed="rId28"/>
                <a:stretch>
                  <a:fillRect/>
                </a:stretch>
              </p:blipFill>
              <p:spPr>
                <a:xfrm>
                  <a:off x="7099692" y="3388702"/>
                  <a:ext cx="1064880" cy="15793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Ink 20">
                  <a:extLst>
                    <a:ext uri="{FF2B5EF4-FFF2-40B4-BE49-F238E27FC236}">
                      <a16:creationId xmlns:a16="http://schemas.microsoft.com/office/drawing/2014/main" id="{1A081B94-B6F1-FC9B-39F6-2F2FE2CCE275}"/>
                    </a:ext>
                  </a:extLst>
                </p14:cNvPr>
                <p14:cNvContentPartPr/>
                <p14:nvPr/>
              </p14:nvContentPartPr>
              <p14:xfrm>
                <a:off x="6640332" y="4147222"/>
                <a:ext cx="145080" cy="105120"/>
              </p14:xfrm>
            </p:contentPart>
          </mc:Choice>
          <mc:Fallback>
            <p:pic>
              <p:nvPicPr>
                <p:cNvPr id="21" name="Ink 20">
                  <a:extLst>
                    <a:ext uri="{FF2B5EF4-FFF2-40B4-BE49-F238E27FC236}">
                      <a16:creationId xmlns:a16="http://schemas.microsoft.com/office/drawing/2014/main" id="{1A081B94-B6F1-FC9B-39F6-2F2FE2CCE275}"/>
                    </a:ext>
                  </a:extLst>
                </p:cNvPr>
                <p:cNvPicPr/>
                <p:nvPr/>
              </p:nvPicPr>
              <p:blipFill>
                <a:blip r:embed="rId30"/>
                <a:stretch>
                  <a:fillRect/>
                </a:stretch>
              </p:blipFill>
              <p:spPr>
                <a:xfrm>
                  <a:off x="6631332" y="4138582"/>
                  <a:ext cx="1627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2" name="Ink 21">
                  <a:extLst>
                    <a:ext uri="{FF2B5EF4-FFF2-40B4-BE49-F238E27FC236}">
                      <a16:creationId xmlns:a16="http://schemas.microsoft.com/office/drawing/2014/main" id="{8EAE76F0-AB79-2E45-2F6B-D9F27CA77814}"/>
                    </a:ext>
                  </a:extLst>
                </p14:cNvPr>
                <p14:cNvContentPartPr/>
                <p14:nvPr/>
              </p14:nvContentPartPr>
              <p14:xfrm>
                <a:off x="6550692" y="4232542"/>
                <a:ext cx="186480" cy="91440"/>
              </p14:xfrm>
            </p:contentPart>
          </mc:Choice>
          <mc:Fallback>
            <p:pic>
              <p:nvPicPr>
                <p:cNvPr id="22" name="Ink 21">
                  <a:extLst>
                    <a:ext uri="{FF2B5EF4-FFF2-40B4-BE49-F238E27FC236}">
                      <a16:creationId xmlns:a16="http://schemas.microsoft.com/office/drawing/2014/main" id="{8EAE76F0-AB79-2E45-2F6B-D9F27CA77814}"/>
                    </a:ext>
                  </a:extLst>
                </p:cNvPr>
                <p:cNvPicPr/>
                <p:nvPr/>
              </p:nvPicPr>
              <p:blipFill>
                <a:blip r:embed="rId32"/>
                <a:stretch>
                  <a:fillRect/>
                </a:stretch>
              </p:blipFill>
              <p:spPr>
                <a:xfrm>
                  <a:off x="6541692" y="4223542"/>
                  <a:ext cx="2041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202C9BC3-6A8E-3B58-B260-E8D698EABFBE}"/>
                    </a:ext>
                  </a:extLst>
                </p14:cNvPr>
                <p14:cNvContentPartPr/>
                <p14:nvPr/>
              </p14:nvContentPartPr>
              <p14:xfrm>
                <a:off x="6843372" y="4079542"/>
                <a:ext cx="20880" cy="17640"/>
              </p14:xfrm>
            </p:contentPart>
          </mc:Choice>
          <mc:Fallback>
            <p:pic>
              <p:nvPicPr>
                <p:cNvPr id="23" name="Ink 22">
                  <a:extLst>
                    <a:ext uri="{FF2B5EF4-FFF2-40B4-BE49-F238E27FC236}">
                      <a16:creationId xmlns:a16="http://schemas.microsoft.com/office/drawing/2014/main" id="{202C9BC3-6A8E-3B58-B260-E8D698EABFBE}"/>
                    </a:ext>
                  </a:extLst>
                </p:cNvPr>
                <p:cNvPicPr/>
                <p:nvPr/>
              </p:nvPicPr>
              <p:blipFill>
                <a:blip r:embed="rId34"/>
                <a:stretch>
                  <a:fillRect/>
                </a:stretch>
              </p:blipFill>
              <p:spPr>
                <a:xfrm>
                  <a:off x="6834372" y="4070542"/>
                  <a:ext cx="385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Ink 23">
                  <a:extLst>
                    <a:ext uri="{FF2B5EF4-FFF2-40B4-BE49-F238E27FC236}">
                      <a16:creationId xmlns:a16="http://schemas.microsoft.com/office/drawing/2014/main" id="{9A00E873-E0A4-1CCB-EF78-2DFCE49F8087}"/>
                    </a:ext>
                  </a:extLst>
                </p14:cNvPr>
                <p14:cNvContentPartPr/>
                <p14:nvPr/>
              </p14:nvContentPartPr>
              <p14:xfrm>
                <a:off x="6805572" y="4096102"/>
                <a:ext cx="293040" cy="195120"/>
              </p14:xfrm>
            </p:contentPart>
          </mc:Choice>
          <mc:Fallback>
            <p:pic>
              <p:nvPicPr>
                <p:cNvPr id="24" name="Ink 23">
                  <a:extLst>
                    <a:ext uri="{FF2B5EF4-FFF2-40B4-BE49-F238E27FC236}">
                      <a16:creationId xmlns:a16="http://schemas.microsoft.com/office/drawing/2014/main" id="{9A00E873-E0A4-1CCB-EF78-2DFCE49F8087}"/>
                    </a:ext>
                  </a:extLst>
                </p:cNvPr>
                <p:cNvPicPr/>
                <p:nvPr/>
              </p:nvPicPr>
              <p:blipFill>
                <a:blip r:embed="rId36"/>
                <a:stretch>
                  <a:fillRect/>
                </a:stretch>
              </p:blipFill>
              <p:spPr>
                <a:xfrm>
                  <a:off x="6796572" y="4087102"/>
                  <a:ext cx="3106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82785110-867B-A5AB-9111-0B5812F82F2D}"/>
                    </a:ext>
                  </a:extLst>
                </p14:cNvPr>
                <p14:cNvContentPartPr/>
                <p14:nvPr/>
              </p14:nvContentPartPr>
              <p14:xfrm>
                <a:off x="6739692" y="4222822"/>
                <a:ext cx="353880" cy="175680"/>
              </p14:xfrm>
            </p:contentPart>
          </mc:Choice>
          <mc:Fallback>
            <p:pic>
              <p:nvPicPr>
                <p:cNvPr id="25" name="Ink 24">
                  <a:extLst>
                    <a:ext uri="{FF2B5EF4-FFF2-40B4-BE49-F238E27FC236}">
                      <a16:creationId xmlns:a16="http://schemas.microsoft.com/office/drawing/2014/main" id="{82785110-867B-A5AB-9111-0B5812F82F2D}"/>
                    </a:ext>
                  </a:extLst>
                </p:cNvPr>
                <p:cNvPicPr/>
                <p:nvPr/>
              </p:nvPicPr>
              <p:blipFill>
                <a:blip r:embed="rId38"/>
                <a:stretch>
                  <a:fillRect/>
                </a:stretch>
              </p:blipFill>
              <p:spPr>
                <a:xfrm>
                  <a:off x="6730692" y="4213822"/>
                  <a:ext cx="3715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7" name="Ink 26">
                  <a:extLst>
                    <a:ext uri="{FF2B5EF4-FFF2-40B4-BE49-F238E27FC236}">
                      <a16:creationId xmlns:a16="http://schemas.microsoft.com/office/drawing/2014/main" id="{F9F4251D-F9A6-B723-A3E4-6C408E0C4451}"/>
                    </a:ext>
                  </a:extLst>
                </p14:cNvPr>
                <p14:cNvContentPartPr/>
                <p14:nvPr/>
              </p14:nvContentPartPr>
              <p14:xfrm>
                <a:off x="7122732" y="4102582"/>
                <a:ext cx="326880" cy="127800"/>
              </p14:xfrm>
            </p:contentPart>
          </mc:Choice>
          <mc:Fallback>
            <p:pic>
              <p:nvPicPr>
                <p:cNvPr id="27" name="Ink 26">
                  <a:extLst>
                    <a:ext uri="{FF2B5EF4-FFF2-40B4-BE49-F238E27FC236}">
                      <a16:creationId xmlns:a16="http://schemas.microsoft.com/office/drawing/2014/main" id="{F9F4251D-F9A6-B723-A3E4-6C408E0C4451}"/>
                    </a:ext>
                  </a:extLst>
                </p:cNvPr>
                <p:cNvPicPr/>
                <p:nvPr/>
              </p:nvPicPr>
              <p:blipFill>
                <a:blip r:embed="rId40"/>
                <a:stretch>
                  <a:fillRect/>
                </a:stretch>
              </p:blipFill>
              <p:spPr>
                <a:xfrm>
                  <a:off x="7114092" y="4093942"/>
                  <a:ext cx="3445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8" name="Ink 27">
                  <a:extLst>
                    <a:ext uri="{FF2B5EF4-FFF2-40B4-BE49-F238E27FC236}">
                      <a16:creationId xmlns:a16="http://schemas.microsoft.com/office/drawing/2014/main" id="{B71B7E4F-3D47-5E03-FE5E-5CE5AE6D1B8B}"/>
                    </a:ext>
                  </a:extLst>
                </p14:cNvPr>
                <p14:cNvContentPartPr/>
                <p14:nvPr/>
              </p14:nvContentPartPr>
              <p14:xfrm>
                <a:off x="7061532" y="4136062"/>
                <a:ext cx="239760" cy="110520"/>
              </p14:xfrm>
            </p:contentPart>
          </mc:Choice>
          <mc:Fallback>
            <p:pic>
              <p:nvPicPr>
                <p:cNvPr id="28" name="Ink 27">
                  <a:extLst>
                    <a:ext uri="{FF2B5EF4-FFF2-40B4-BE49-F238E27FC236}">
                      <a16:creationId xmlns:a16="http://schemas.microsoft.com/office/drawing/2014/main" id="{B71B7E4F-3D47-5E03-FE5E-5CE5AE6D1B8B}"/>
                    </a:ext>
                  </a:extLst>
                </p:cNvPr>
                <p:cNvPicPr/>
                <p:nvPr/>
              </p:nvPicPr>
              <p:blipFill>
                <a:blip r:embed="rId42"/>
                <a:stretch>
                  <a:fillRect/>
                </a:stretch>
              </p:blipFill>
              <p:spPr>
                <a:xfrm>
                  <a:off x="7052532" y="4127062"/>
                  <a:ext cx="2574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Ink 28">
                  <a:extLst>
                    <a:ext uri="{FF2B5EF4-FFF2-40B4-BE49-F238E27FC236}">
                      <a16:creationId xmlns:a16="http://schemas.microsoft.com/office/drawing/2014/main" id="{6B8862AD-272F-7755-C597-2BBBE20B2349}"/>
                    </a:ext>
                  </a:extLst>
                </p14:cNvPr>
                <p14:cNvContentPartPr/>
                <p14:nvPr/>
              </p14:nvContentPartPr>
              <p14:xfrm>
                <a:off x="7077372" y="4211302"/>
                <a:ext cx="297360" cy="172800"/>
              </p14:xfrm>
            </p:contentPart>
          </mc:Choice>
          <mc:Fallback>
            <p:pic>
              <p:nvPicPr>
                <p:cNvPr id="29" name="Ink 28">
                  <a:extLst>
                    <a:ext uri="{FF2B5EF4-FFF2-40B4-BE49-F238E27FC236}">
                      <a16:creationId xmlns:a16="http://schemas.microsoft.com/office/drawing/2014/main" id="{6B8862AD-272F-7755-C597-2BBBE20B2349}"/>
                    </a:ext>
                  </a:extLst>
                </p:cNvPr>
                <p:cNvPicPr/>
                <p:nvPr/>
              </p:nvPicPr>
              <p:blipFill>
                <a:blip r:embed="rId44"/>
                <a:stretch>
                  <a:fillRect/>
                </a:stretch>
              </p:blipFill>
              <p:spPr>
                <a:xfrm>
                  <a:off x="7068732" y="4202302"/>
                  <a:ext cx="3150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1" name="Ink 30">
                  <a:extLst>
                    <a:ext uri="{FF2B5EF4-FFF2-40B4-BE49-F238E27FC236}">
                      <a16:creationId xmlns:a16="http://schemas.microsoft.com/office/drawing/2014/main" id="{1B2A14DD-CFEB-F2EC-EA0E-7FCA699EA2DB}"/>
                    </a:ext>
                  </a:extLst>
                </p14:cNvPr>
                <p14:cNvContentPartPr/>
                <p14:nvPr/>
              </p14:nvContentPartPr>
              <p14:xfrm>
                <a:off x="7338372" y="4180342"/>
                <a:ext cx="120960" cy="178560"/>
              </p14:xfrm>
            </p:contentPart>
          </mc:Choice>
          <mc:Fallback>
            <p:pic>
              <p:nvPicPr>
                <p:cNvPr id="31" name="Ink 30">
                  <a:extLst>
                    <a:ext uri="{FF2B5EF4-FFF2-40B4-BE49-F238E27FC236}">
                      <a16:creationId xmlns:a16="http://schemas.microsoft.com/office/drawing/2014/main" id="{1B2A14DD-CFEB-F2EC-EA0E-7FCA699EA2DB}"/>
                    </a:ext>
                  </a:extLst>
                </p:cNvPr>
                <p:cNvPicPr/>
                <p:nvPr/>
              </p:nvPicPr>
              <p:blipFill>
                <a:blip r:embed="rId46"/>
                <a:stretch>
                  <a:fillRect/>
                </a:stretch>
              </p:blipFill>
              <p:spPr>
                <a:xfrm>
                  <a:off x="7329732" y="4171342"/>
                  <a:ext cx="1386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3" name="Ink 32">
                  <a:extLst>
                    <a:ext uri="{FF2B5EF4-FFF2-40B4-BE49-F238E27FC236}">
                      <a16:creationId xmlns:a16="http://schemas.microsoft.com/office/drawing/2014/main" id="{5131E5BA-BCC1-FE97-20E8-8029CCA42878}"/>
                    </a:ext>
                  </a:extLst>
                </p14:cNvPr>
                <p14:cNvContentPartPr/>
                <p14:nvPr/>
              </p14:nvContentPartPr>
              <p14:xfrm>
                <a:off x="6698652" y="3062542"/>
                <a:ext cx="578880" cy="424440"/>
              </p14:xfrm>
            </p:contentPart>
          </mc:Choice>
          <mc:Fallback>
            <p:pic>
              <p:nvPicPr>
                <p:cNvPr id="33" name="Ink 32">
                  <a:extLst>
                    <a:ext uri="{FF2B5EF4-FFF2-40B4-BE49-F238E27FC236}">
                      <a16:creationId xmlns:a16="http://schemas.microsoft.com/office/drawing/2014/main" id="{5131E5BA-BCC1-FE97-20E8-8029CCA42878}"/>
                    </a:ext>
                  </a:extLst>
                </p:cNvPr>
                <p:cNvPicPr/>
                <p:nvPr/>
              </p:nvPicPr>
              <p:blipFill>
                <a:blip r:embed="rId48"/>
                <a:stretch>
                  <a:fillRect/>
                </a:stretch>
              </p:blipFill>
              <p:spPr>
                <a:xfrm>
                  <a:off x="6689652" y="3053542"/>
                  <a:ext cx="596520" cy="442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35" name="Ink 34">
                <a:extLst>
                  <a:ext uri="{FF2B5EF4-FFF2-40B4-BE49-F238E27FC236}">
                    <a16:creationId xmlns:a16="http://schemas.microsoft.com/office/drawing/2014/main" id="{C5CA0597-8F82-0B3A-AB79-DEEDD1DD830D}"/>
                  </a:ext>
                </a:extLst>
              </p14:cNvPr>
              <p14:cNvContentPartPr/>
              <p14:nvPr/>
            </p14:nvContentPartPr>
            <p14:xfrm>
              <a:off x="5066412" y="5208862"/>
              <a:ext cx="871560" cy="652680"/>
            </p14:xfrm>
          </p:contentPart>
        </mc:Choice>
        <mc:Fallback>
          <p:pic>
            <p:nvPicPr>
              <p:cNvPr id="35" name="Ink 34">
                <a:extLst>
                  <a:ext uri="{FF2B5EF4-FFF2-40B4-BE49-F238E27FC236}">
                    <a16:creationId xmlns:a16="http://schemas.microsoft.com/office/drawing/2014/main" id="{C5CA0597-8F82-0B3A-AB79-DEEDD1DD830D}"/>
                  </a:ext>
                </a:extLst>
              </p:cNvPr>
              <p:cNvPicPr/>
              <p:nvPr/>
            </p:nvPicPr>
            <p:blipFill>
              <a:blip r:embed="rId50"/>
              <a:stretch>
                <a:fillRect/>
              </a:stretch>
            </p:blipFill>
            <p:spPr>
              <a:xfrm>
                <a:off x="5057412" y="5199862"/>
                <a:ext cx="889200" cy="6703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6" name="Ink 35">
                <a:extLst>
                  <a:ext uri="{FF2B5EF4-FFF2-40B4-BE49-F238E27FC236}">
                    <a16:creationId xmlns:a16="http://schemas.microsoft.com/office/drawing/2014/main" id="{51CE8F23-3FE7-0063-BD0E-D9A45E9A1F1E}"/>
                  </a:ext>
                </a:extLst>
              </p14:cNvPr>
              <p14:cNvContentPartPr/>
              <p14:nvPr/>
            </p14:nvContentPartPr>
            <p14:xfrm>
              <a:off x="4481052" y="5859742"/>
              <a:ext cx="995760" cy="370440"/>
            </p14:xfrm>
          </p:contentPart>
        </mc:Choice>
        <mc:Fallback>
          <p:pic>
            <p:nvPicPr>
              <p:cNvPr id="36" name="Ink 35">
                <a:extLst>
                  <a:ext uri="{FF2B5EF4-FFF2-40B4-BE49-F238E27FC236}">
                    <a16:creationId xmlns:a16="http://schemas.microsoft.com/office/drawing/2014/main" id="{51CE8F23-3FE7-0063-BD0E-D9A45E9A1F1E}"/>
                  </a:ext>
                </a:extLst>
              </p:cNvPr>
              <p:cNvPicPr/>
              <p:nvPr/>
            </p:nvPicPr>
            <p:blipFill>
              <a:blip r:embed="rId52"/>
              <a:stretch>
                <a:fillRect/>
              </a:stretch>
            </p:blipFill>
            <p:spPr>
              <a:xfrm>
                <a:off x="4472052" y="5850742"/>
                <a:ext cx="1013400" cy="388080"/>
              </a:xfrm>
              <a:prstGeom prst="rect">
                <a:avLst/>
              </a:prstGeom>
            </p:spPr>
          </p:pic>
        </mc:Fallback>
      </mc:AlternateContent>
      <p:grpSp>
        <p:nvGrpSpPr>
          <p:cNvPr id="44" name="Group 43">
            <a:extLst>
              <a:ext uri="{FF2B5EF4-FFF2-40B4-BE49-F238E27FC236}">
                <a16:creationId xmlns:a16="http://schemas.microsoft.com/office/drawing/2014/main" id="{C964DCCF-464D-D2EC-825D-913DBCB7A40E}"/>
              </a:ext>
            </a:extLst>
          </p:cNvPr>
          <p:cNvGrpSpPr/>
          <p:nvPr/>
        </p:nvGrpSpPr>
        <p:grpSpPr>
          <a:xfrm>
            <a:off x="4573572" y="6417022"/>
            <a:ext cx="1464120" cy="181800"/>
            <a:chOff x="4573572" y="6417022"/>
            <a:chExt cx="1464120" cy="181800"/>
          </a:xfrm>
        </p:grpSpPr>
        <mc:AlternateContent xmlns:mc="http://schemas.openxmlformats.org/markup-compatibility/2006">
          <mc:Choice xmlns:p14="http://schemas.microsoft.com/office/powerpoint/2010/main" Requires="p14">
            <p:contentPart p14:bwMode="auto" r:id="rId53">
              <p14:nvContentPartPr>
                <p14:cNvPr id="37" name="Ink 36">
                  <a:extLst>
                    <a:ext uri="{FF2B5EF4-FFF2-40B4-BE49-F238E27FC236}">
                      <a16:creationId xmlns:a16="http://schemas.microsoft.com/office/drawing/2014/main" id="{1C0596D1-D4ED-2138-B6B4-4E1CD2021AA4}"/>
                    </a:ext>
                  </a:extLst>
                </p14:cNvPr>
                <p14:cNvContentPartPr/>
                <p14:nvPr/>
              </p14:nvContentPartPr>
              <p14:xfrm>
                <a:off x="4573572" y="6417022"/>
                <a:ext cx="194040" cy="124920"/>
              </p14:xfrm>
            </p:contentPart>
          </mc:Choice>
          <mc:Fallback>
            <p:pic>
              <p:nvPicPr>
                <p:cNvPr id="37" name="Ink 36">
                  <a:extLst>
                    <a:ext uri="{FF2B5EF4-FFF2-40B4-BE49-F238E27FC236}">
                      <a16:creationId xmlns:a16="http://schemas.microsoft.com/office/drawing/2014/main" id="{1C0596D1-D4ED-2138-B6B4-4E1CD2021AA4}"/>
                    </a:ext>
                  </a:extLst>
                </p:cNvPr>
                <p:cNvPicPr/>
                <p:nvPr/>
              </p:nvPicPr>
              <p:blipFill>
                <a:blip r:embed="rId54"/>
                <a:stretch>
                  <a:fillRect/>
                </a:stretch>
              </p:blipFill>
              <p:spPr>
                <a:xfrm>
                  <a:off x="4564572" y="6408382"/>
                  <a:ext cx="2116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8" name="Ink 37">
                  <a:extLst>
                    <a:ext uri="{FF2B5EF4-FFF2-40B4-BE49-F238E27FC236}">
                      <a16:creationId xmlns:a16="http://schemas.microsoft.com/office/drawing/2014/main" id="{5D586B08-E2A8-B63B-9AE1-7E609439B766}"/>
                    </a:ext>
                  </a:extLst>
                </p14:cNvPr>
                <p14:cNvContentPartPr/>
                <p14:nvPr/>
              </p14:nvContentPartPr>
              <p14:xfrm>
                <a:off x="4794252" y="6452302"/>
                <a:ext cx="124200" cy="92160"/>
              </p14:xfrm>
            </p:contentPart>
          </mc:Choice>
          <mc:Fallback>
            <p:pic>
              <p:nvPicPr>
                <p:cNvPr id="38" name="Ink 37">
                  <a:extLst>
                    <a:ext uri="{FF2B5EF4-FFF2-40B4-BE49-F238E27FC236}">
                      <a16:creationId xmlns:a16="http://schemas.microsoft.com/office/drawing/2014/main" id="{5D586B08-E2A8-B63B-9AE1-7E609439B766}"/>
                    </a:ext>
                  </a:extLst>
                </p:cNvPr>
                <p:cNvPicPr/>
                <p:nvPr/>
              </p:nvPicPr>
              <p:blipFill>
                <a:blip r:embed="rId56"/>
                <a:stretch>
                  <a:fillRect/>
                </a:stretch>
              </p:blipFill>
              <p:spPr>
                <a:xfrm>
                  <a:off x="4785612" y="6443662"/>
                  <a:ext cx="14184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9" name="Ink 38">
                  <a:extLst>
                    <a:ext uri="{FF2B5EF4-FFF2-40B4-BE49-F238E27FC236}">
                      <a16:creationId xmlns:a16="http://schemas.microsoft.com/office/drawing/2014/main" id="{FC541A40-A232-CFD6-BEAB-FDD0A73D8E5E}"/>
                    </a:ext>
                  </a:extLst>
                </p14:cNvPr>
                <p14:cNvContentPartPr/>
                <p14:nvPr/>
              </p14:nvContentPartPr>
              <p14:xfrm>
                <a:off x="4994052" y="6448342"/>
                <a:ext cx="232200" cy="91800"/>
              </p14:xfrm>
            </p:contentPart>
          </mc:Choice>
          <mc:Fallback>
            <p:pic>
              <p:nvPicPr>
                <p:cNvPr id="39" name="Ink 38">
                  <a:extLst>
                    <a:ext uri="{FF2B5EF4-FFF2-40B4-BE49-F238E27FC236}">
                      <a16:creationId xmlns:a16="http://schemas.microsoft.com/office/drawing/2014/main" id="{FC541A40-A232-CFD6-BEAB-FDD0A73D8E5E}"/>
                    </a:ext>
                  </a:extLst>
                </p:cNvPr>
                <p:cNvPicPr/>
                <p:nvPr/>
              </p:nvPicPr>
              <p:blipFill>
                <a:blip r:embed="rId58"/>
                <a:stretch>
                  <a:fillRect/>
                </a:stretch>
              </p:blipFill>
              <p:spPr>
                <a:xfrm>
                  <a:off x="4985052" y="6439342"/>
                  <a:ext cx="2498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0" name="Ink 39">
                  <a:extLst>
                    <a:ext uri="{FF2B5EF4-FFF2-40B4-BE49-F238E27FC236}">
                      <a16:creationId xmlns:a16="http://schemas.microsoft.com/office/drawing/2014/main" id="{D5D3E1BB-1926-1C64-F957-B837A3887DB0}"/>
                    </a:ext>
                  </a:extLst>
                </p14:cNvPr>
                <p14:cNvContentPartPr/>
                <p14:nvPr/>
              </p14:nvContentPartPr>
              <p14:xfrm>
                <a:off x="5197452" y="6438982"/>
                <a:ext cx="100080" cy="126000"/>
              </p14:xfrm>
            </p:contentPart>
          </mc:Choice>
          <mc:Fallback>
            <p:pic>
              <p:nvPicPr>
                <p:cNvPr id="40" name="Ink 39">
                  <a:extLst>
                    <a:ext uri="{FF2B5EF4-FFF2-40B4-BE49-F238E27FC236}">
                      <a16:creationId xmlns:a16="http://schemas.microsoft.com/office/drawing/2014/main" id="{D5D3E1BB-1926-1C64-F957-B837A3887DB0}"/>
                    </a:ext>
                  </a:extLst>
                </p:cNvPr>
                <p:cNvPicPr/>
                <p:nvPr/>
              </p:nvPicPr>
              <p:blipFill>
                <a:blip r:embed="rId60"/>
                <a:stretch>
                  <a:fillRect/>
                </a:stretch>
              </p:blipFill>
              <p:spPr>
                <a:xfrm>
                  <a:off x="5188452" y="6429982"/>
                  <a:ext cx="1177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1" name="Ink 40">
                  <a:extLst>
                    <a:ext uri="{FF2B5EF4-FFF2-40B4-BE49-F238E27FC236}">
                      <a16:creationId xmlns:a16="http://schemas.microsoft.com/office/drawing/2014/main" id="{26F53605-2E4F-233A-0AC6-89D4EA436E9D}"/>
                    </a:ext>
                  </a:extLst>
                </p14:cNvPr>
                <p14:cNvContentPartPr/>
                <p14:nvPr/>
              </p14:nvContentPartPr>
              <p14:xfrm>
                <a:off x="5338572" y="6462022"/>
                <a:ext cx="86400" cy="72000"/>
              </p14:xfrm>
            </p:contentPart>
          </mc:Choice>
          <mc:Fallback>
            <p:pic>
              <p:nvPicPr>
                <p:cNvPr id="41" name="Ink 40">
                  <a:extLst>
                    <a:ext uri="{FF2B5EF4-FFF2-40B4-BE49-F238E27FC236}">
                      <a16:creationId xmlns:a16="http://schemas.microsoft.com/office/drawing/2014/main" id="{26F53605-2E4F-233A-0AC6-89D4EA436E9D}"/>
                    </a:ext>
                  </a:extLst>
                </p:cNvPr>
                <p:cNvPicPr/>
                <p:nvPr/>
              </p:nvPicPr>
              <p:blipFill>
                <a:blip r:embed="rId62"/>
                <a:stretch>
                  <a:fillRect/>
                </a:stretch>
              </p:blipFill>
              <p:spPr>
                <a:xfrm>
                  <a:off x="5329572" y="6453382"/>
                  <a:ext cx="10404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2" name="Ink 41">
                  <a:extLst>
                    <a:ext uri="{FF2B5EF4-FFF2-40B4-BE49-F238E27FC236}">
                      <a16:creationId xmlns:a16="http://schemas.microsoft.com/office/drawing/2014/main" id="{6526B65D-BA39-787A-0AFC-81F2A36D5417}"/>
                    </a:ext>
                  </a:extLst>
                </p14:cNvPr>
                <p14:cNvContentPartPr/>
                <p14:nvPr/>
              </p14:nvContentPartPr>
              <p14:xfrm>
                <a:off x="5506692" y="6469942"/>
                <a:ext cx="110880" cy="90000"/>
              </p14:xfrm>
            </p:contentPart>
          </mc:Choice>
          <mc:Fallback>
            <p:pic>
              <p:nvPicPr>
                <p:cNvPr id="42" name="Ink 41">
                  <a:extLst>
                    <a:ext uri="{FF2B5EF4-FFF2-40B4-BE49-F238E27FC236}">
                      <a16:creationId xmlns:a16="http://schemas.microsoft.com/office/drawing/2014/main" id="{6526B65D-BA39-787A-0AFC-81F2A36D5417}"/>
                    </a:ext>
                  </a:extLst>
                </p:cNvPr>
                <p:cNvPicPr/>
                <p:nvPr/>
              </p:nvPicPr>
              <p:blipFill>
                <a:blip r:embed="rId64"/>
                <a:stretch>
                  <a:fillRect/>
                </a:stretch>
              </p:blipFill>
              <p:spPr>
                <a:xfrm>
                  <a:off x="5498052" y="6460942"/>
                  <a:ext cx="12852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3" name="Ink 42">
                  <a:extLst>
                    <a:ext uri="{FF2B5EF4-FFF2-40B4-BE49-F238E27FC236}">
                      <a16:creationId xmlns:a16="http://schemas.microsoft.com/office/drawing/2014/main" id="{F604F1E7-B38F-6CE0-2C4B-84423D31704E}"/>
                    </a:ext>
                  </a:extLst>
                </p14:cNvPr>
                <p14:cNvContentPartPr/>
                <p14:nvPr/>
              </p14:nvContentPartPr>
              <p14:xfrm>
                <a:off x="5658612" y="6460222"/>
                <a:ext cx="379080" cy="138600"/>
              </p14:xfrm>
            </p:contentPart>
          </mc:Choice>
          <mc:Fallback>
            <p:pic>
              <p:nvPicPr>
                <p:cNvPr id="43" name="Ink 42">
                  <a:extLst>
                    <a:ext uri="{FF2B5EF4-FFF2-40B4-BE49-F238E27FC236}">
                      <a16:creationId xmlns:a16="http://schemas.microsoft.com/office/drawing/2014/main" id="{F604F1E7-B38F-6CE0-2C4B-84423D31704E}"/>
                    </a:ext>
                  </a:extLst>
                </p:cNvPr>
                <p:cNvPicPr/>
                <p:nvPr/>
              </p:nvPicPr>
              <p:blipFill>
                <a:blip r:embed="rId66"/>
                <a:stretch>
                  <a:fillRect/>
                </a:stretch>
              </p:blipFill>
              <p:spPr>
                <a:xfrm>
                  <a:off x="5649972" y="6451222"/>
                  <a:ext cx="396720" cy="156240"/>
                </a:xfrm>
                <a:prstGeom prst="rect">
                  <a:avLst/>
                </a:prstGeom>
              </p:spPr>
            </p:pic>
          </mc:Fallback>
        </mc:AlternateContent>
      </p:grpSp>
    </p:spTree>
    <p:extLst>
      <p:ext uri="{BB962C8B-B14F-4D97-AF65-F5344CB8AC3E}">
        <p14:creationId xmlns:p14="http://schemas.microsoft.com/office/powerpoint/2010/main" val="324416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C671D10-236A-44DF-AC5B-DC4FF1C09C1B}"/>
              </a:ext>
            </a:extLst>
          </p:cNvPr>
          <p:cNvPicPr>
            <a:picLocks noGrp="1"/>
          </p:cNvPicPr>
          <p:nvPr>
            <p:ph idx="1"/>
          </p:nvPr>
        </p:nvPicPr>
        <p:blipFill>
          <a:blip r:embed="rId2"/>
          <a:stretch>
            <a:fillRect/>
          </a:stretch>
        </p:blipFill>
        <p:spPr>
          <a:xfrm>
            <a:off x="1959427" y="761984"/>
            <a:ext cx="7405233" cy="4799060"/>
          </a:xfrm>
          <a:prstGeom prst="rect">
            <a:avLst/>
          </a:prstGeom>
        </p:spPr>
      </p:pic>
    </p:spTree>
    <p:extLst>
      <p:ext uri="{BB962C8B-B14F-4D97-AF65-F5344CB8AC3E}">
        <p14:creationId xmlns:p14="http://schemas.microsoft.com/office/powerpoint/2010/main" val="937657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D895FDB-0C9B-4D34-A379-71B77116F722}"/>
              </a:ext>
            </a:extLst>
          </p:cNvPr>
          <p:cNvPicPr>
            <a:picLocks noGrp="1"/>
          </p:cNvPicPr>
          <p:nvPr>
            <p:ph idx="1"/>
          </p:nvPr>
        </p:nvPicPr>
        <p:blipFill>
          <a:blip r:embed="rId2"/>
          <a:stretch>
            <a:fillRect/>
          </a:stretch>
        </p:blipFill>
        <p:spPr>
          <a:xfrm>
            <a:off x="1957138" y="830423"/>
            <a:ext cx="6972258" cy="566245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922BD2A-5F45-3B1E-1F5B-785AA82457CC}"/>
                  </a:ext>
                </a:extLst>
              </p14:cNvPr>
              <p14:cNvContentPartPr/>
              <p14:nvPr/>
            </p14:nvContentPartPr>
            <p14:xfrm>
              <a:off x="5885412" y="3227062"/>
              <a:ext cx="448560" cy="295200"/>
            </p14:xfrm>
          </p:contentPart>
        </mc:Choice>
        <mc:Fallback>
          <p:pic>
            <p:nvPicPr>
              <p:cNvPr id="2" name="Ink 1">
                <a:extLst>
                  <a:ext uri="{FF2B5EF4-FFF2-40B4-BE49-F238E27FC236}">
                    <a16:creationId xmlns:a16="http://schemas.microsoft.com/office/drawing/2014/main" id="{7922BD2A-5F45-3B1E-1F5B-785AA82457CC}"/>
                  </a:ext>
                </a:extLst>
              </p:cNvPr>
              <p:cNvPicPr/>
              <p:nvPr/>
            </p:nvPicPr>
            <p:blipFill>
              <a:blip r:embed="rId4"/>
              <a:stretch>
                <a:fillRect/>
              </a:stretch>
            </p:blipFill>
            <p:spPr>
              <a:xfrm>
                <a:off x="5876772" y="3218422"/>
                <a:ext cx="466200" cy="312840"/>
              </a:xfrm>
              <a:prstGeom prst="rect">
                <a:avLst/>
              </a:prstGeom>
            </p:spPr>
          </p:pic>
        </mc:Fallback>
      </mc:AlternateContent>
    </p:spTree>
    <p:extLst>
      <p:ext uri="{BB962C8B-B14F-4D97-AF65-F5344CB8AC3E}">
        <p14:creationId xmlns:p14="http://schemas.microsoft.com/office/powerpoint/2010/main" val="78662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98B9C299-3BF0-3E20-0673-436CC1CB4A46}"/>
              </a:ext>
            </a:extLst>
          </p:cNvPr>
          <p:cNvGraphicFramePr>
            <a:graphicFrameLocks noChangeAspect="1"/>
          </p:cNvGraphicFramePr>
          <p:nvPr>
            <p:extLst>
              <p:ext uri="{D42A27DB-BD31-4B8C-83A1-F6EECF244321}">
                <p14:modId xmlns:p14="http://schemas.microsoft.com/office/powerpoint/2010/main" val="2333316367"/>
              </p:ext>
            </p:extLst>
          </p:nvPr>
        </p:nvGraphicFramePr>
        <p:xfrm>
          <a:off x="2074076" y="1045030"/>
          <a:ext cx="8381062" cy="4967150"/>
        </p:xfrm>
        <a:graphic>
          <a:graphicData uri="http://schemas.openxmlformats.org/presentationml/2006/ole">
            <mc:AlternateContent xmlns:mc="http://schemas.openxmlformats.org/markup-compatibility/2006">
              <mc:Choice xmlns:v="urn:schemas-microsoft-com:vml" Requires="v">
                <p:oleObj name="Bitmap Image" r:id="rId2" imgW="5798880" imgH="3436560" progId="Paint.Picture">
                  <p:embed/>
                </p:oleObj>
              </mc:Choice>
              <mc:Fallback>
                <p:oleObj name="Bitmap Image" r:id="rId2" imgW="5798880" imgH="3436560" progId="Paint.Picture">
                  <p:embed/>
                  <p:pic>
                    <p:nvPicPr>
                      <p:cNvPr id="0" name=""/>
                      <p:cNvPicPr/>
                      <p:nvPr/>
                    </p:nvPicPr>
                    <p:blipFill>
                      <a:blip r:embed="rId3"/>
                      <a:stretch>
                        <a:fillRect/>
                      </a:stretch>
                    </p:blipFill>
                    <p:spPr>
                      <a:xfrm>
                        <a:off x="2074076" y="1045030"/>
                        <a:ext cx="8381062" cy="4967150"/>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650B22D-761F-A620-1576-7B8AA519CA5F}"/>
                  </a:ext>
                </a:extLst>
              </p14:cNvPr>
              <p14:cNvContentPartPr/>
              <p14:nvPr/>
            </p14:nvContentPartPr>
            <p14:xfrm>
              <a:off x="4766532" y="2533702"/>
              <a:ext cx="182880" cy="77760"/>
            </p14:xfrm>
          </p:contentPart>
        </mc:Choice>
        <mc:Fallback>
          <p:pic>
            <p:nvPicPr>
              <p:cNvPr id="2" name="Ink 1">
                <a:extLst>
                  <a:ext uri="{FF2B5EF4-FFF2-40B4-BE49-F238E27FC236}">
                    <a16:creationId xmlns:a16="http://schemas.microsoft.com/office/drawing/2014/main" id="{A650B22D-761F-A620-1576-7B8AA519CA5F}"/>
                  </a:ext>
                </a:extLst>
              </p:cNvPr>
              <p:cNvPicPr/>
              <p:nvPr/>
            </p:nvPicPr>
            <p:blipFill>
              <a:blip r:embed="rId5"/>
              <a:stretch>
                <a:fillRect/>
              </a:stretch>
            </p:blipFill>
            <p:spPr>
              <a:xfrm>
                <a:off x="4757892" y="2524702"/>
                <a:ext cx="20052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48ADF18E-6A91-F169-2AFE-14FBBD380378}"/>
                  </a:ext>
                </a:extLst>
              </p14:cNvPr>
              <p14:cNvContentPartPr/>
              <p14:nvPr/>
            </p14:nvContentPartPr>
            <p14:xfrm>
              <a:off x="4250292" y="3476902"/>
              <a:ext cx="220680" cy="120600"/>
            </p14:xfrm>
          </p:contentPart>
        </mc:Choice>
        <mc:Fallback>
          <p:pic>
            <p:nvPicPr>
              <p:cNvPr id="3" name="Ink 2">
                <a:extLst>
                  <a:ext uri="{FF2B5EF4-FFF2-40B4-BE49-F238E27FC236}">
                    <a16:creationId xmlns:a16="http://schemas.microsoft.com/office/drawing/2014/main" id="{48ADF18E-6A91-F169-2AFE-14FBBD380378}"/>
                  </a:ext>
                </a:extLst>
              </p:cNvPr>
              <p:cNvPicPr/>
              <p:nvPr/>
            </p:nvPicPr>
            <p:blipFill>
              <a:blip r:embed="rId7"/>
              <a:stretch>
                <a:fillRect/>
              </a:stretch>
            </p:blipFill>
            <p:spPr>
              <a:xfrm>
                <a:off x="4241292" y="3468262"/>
                <a:ext cx="2383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A1C963FA-BC3B-4529-9964-3426B0B48FB1}"/>
                  </a:ext>
                </a:extLst>
              </p14:cNvPr>
              <p14:cNvContentPartPr/>
              <p14:nvPr/>
            </p14:nvContentPartPr>
            <p14:xfrm>
              <a:off x="4480692" y="3163342"/>
              <a:ext cx="176400" cy="194400"/>
            </p14:xfrm>
          </p:contentPart>
        </mc:Choice>
        <mc:Fallback>
          <p:pic>
            <p:nvPicPr>
              <p:cNvPr id="4" name="Ink 3">
                <a:extLst>
                  <a:ext uri="{FF2B5EF4-FFF2-40B4-BE49-F238E27FC236}">
                    <a16:creationId xmlns:a16="http://schemas.microsoft.com/office/drawing/2014/main" id="{A1C963FA-BC3B-4529-9964-3426B0B48FB1}"/>
                  </a:ext>
                </a:extLst>
              </p:cNvPr>
              <p:cNvPicPr/>
              <p:nvPr/>
            </p:nvPicPr>
            <p:blipFill>
              <a:blip r:embed="rId9"/>
              <a:stretch>
                <a:fillRect/>
              </a:stretch>
            </p:blipFill>
            <p:spPr>
              <a:xfrm>
                <a:off x="4471692" y="3154702"/>
                <a:ext cx="1940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DFFA79FA-F992-3F93-2437-0C3C60DF25E2}"/>
                  </a:ext>
                </a:extLst>
              </p14:cNvPr>
              <p14:cNvContentPartPr/>
              <p14:nvPr/>
            </p14:nvContentPartPr>
            <p14:xfrm>
              <a:off x="5476092" y="3183142"/>
              <a:ext cx="187200" cy="164160"/>
            </p14:xfrm>
          </p:contentPart>
        </mc:Choice>
        <mc:Fallback>
          <p:pic>
            <p:nvPicPr>
              <p:cNvPr id="5" name="Ink 4">
                <a:extLst>
                  <a:ext uri="{FF2B5EF4-FFF2-40B4-BE49-F238E27FC236}">
                    <a16:creationId xmlns:a16="http://schemas.microsoft.com/office/drawing/2014/main" id="{DFFA79FA-F992-3F93-2437-0C3C60DF25E2}"/>
                  </a:ext>
                </a:extLst>
              </p:cNvPr>
              <p:cNvPicPr/>
              <p:nvPr/>
            </p:nvPicPr>
            <p:blipFill>
              <a:blip r:embed="rId11"/>
              <a:stretch>
                <a:fillRect/>
              </a:stretch>
            </p:blipFill>
            <p:spPr>
              <a:xfrm>
                <a:off x="5467452" y="3174142"/>
                <a:ext cx="20484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1298DF09-D014-9C87-D673-3E9067663223}"/>
                  </a:ext>
                </a:extLst>
              </p14:cNvPr>
              <p14:cNvContentPartPr/>
              <p14:nvPr/>
            </p14:nvContentPartPr>
            <p14:xfrm>
              <a:off x="6088812" y="4058302"/>
              <a:ext cx="186840" cy="136080"/>
            </p14:xfrm>
          </p:contentPart>
        </mc:Choice>
        <mc:Fallback>
          <p:pic>
            <p:nvPicPr>
              <p:cNvPr id="6" name="Ink 5">
                <a:extLst>
                  <a:ext uri="{FF2B5EF4-FFF2-40B4-BE49-F238E27FC236}">
                    <a16:creationId xmlns:a16="http://schemas.microsoft.com/office/drawing/2014/main" id="{1298DF09-D014-9C87-D673-3E9067663223}"/>
                  </a:ext>
                </a:extLst>
              </p:cNvPr>
              <p:cNvPicPr/>
              <p:nvPr/>
            </p:nvPicPr>
            <p:blipFill>
              <a:blip r:embed="rId13"/>
              <a:stretch>
                <a:fillRect/>
              </a:stretch>
            </p:blipFill>
            <p:spPr>
              <a:xfrm>
                <a:off x="6079812" y="4049302"/>
                <a:ext cx="2044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6E079A6C-9F91-4E42-194E-C95FB5105468}"/>
                  </a:ext>
                </a:extLst>
              </p14:cNvPr>
              <p14:cNvContentPartPr/>
              <p14:nvPr/>
            </p14:nvContentPartPr>
            <p14:xfrm>
              <a:off x="6120132" y="1648462"/>
              <a:ext cx="599760" cy="19800"/>
            </p14:xfrm>
          </p:contentPart>
        </mc:Choice>
        <mc:Fallback>
          <p:pic>
            <p:nvPicPr>
              <p:cNvPr id="7" name="Ink 6">
                <a:extLst>
                  <a:ext uri="{FF2B5EF4-FFF2-40B4-BE49-F238E27FC236}">
                    <a16:creationId xmlns:a16="http://schemas.microsoft.com/office/drawing/2014/main" id="{6E079A6C-9F91-4E42-194E-C95FB5105468}"/>
                  </a:ext>
                </a:extLst>
              </p:cNvPr>
              <p:cNvPicPr/>
              <p:nvPr/>
            </p:nvPicPr>
            <p:blipFill>
              <a:blip r:embed="rId15"/>
              <a:stretch>
                <a:fillRect/>
              </a:stretch>
            </p:blipFill>
            <p:spPr>
              <a:xfrm>
                <a:off x="6111492" y="1639462"/>
                <a:ext cx="617400" cy="37440"/>
              </a:xfrm>
              <a:prstGeom prst="rect">
                <a:avLst/>
              </a:prstGeom>
            </p:spPr>
          </p:pic>
        </mc:Fallback>
      </mc:AlternateContent>
    </p:spTree>
    <p:extLst>
      <p:ext uri="{BB962C8B-B14F-4D97-AF65-F5344CB8AC3E}">
        <p14:creationId xmlns:p14="http://schemas.microsoft.com/office/powerpoint/2010/main" val="398377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B8F4-3377-4049-94DB-04E3BC3ACF32}"/>
              </a:ext>
            </a:extLst>
          </p:cNvPr>
          <p:cNvSpPr>
            <a:spLocks noGrp="1"/>
          </p:cNvSpPr>
          <p:nvPr>
            <p:ph type="title"/>
          </p:nvPr>
        </p:nvSpPr>
        <p:spPr/>
        <p:txBody>
          <a:bodyPr/>
          <a:lstStyle/>
          <a:p>
            <a:endParaRPr lang="en-MY"/>
          </a:p>
        </p:txBody>
      </p:sp>
      <p:pic>
        <p:nvPicPr>
          <p:cNvPr id="4" name="Content Placeholder 3">
            <a:extLst>
              <a:ext uri="{FF2B5EF4-FFF2-40B4-BE49-F238E27FC236}">
                <a16:creationId xmlns:a16="http://schemas.microsoft.com/office/drawing/2014/main" id="{F98334BF-7752-4D3A-ADFB-21271CD026F6}"/>
              </a:ext>
            </a:extLst>
          </p:cNvPr>
          <p:cNvPicPr>
            <a:picLocks noGrp="1"/>
          </p:cNvPicPr>
          <p:nvPr>
            <p:ph idx="1"/>
          </p:nvPr>
        </p:nvPicPr>
        <p:blipFill>
          <a:blip r:embed="rId2"/>
          <a:stretch>
            <a:fillRect/>
          </a:stretch>
        </p:blipFill>
        <p:spPr>
          <a:xfrm>
            <a:off x="581686" y="693445"/>
            <a:ext cx="10129467" cy="5471110"/>
          </a:xfrm>
          <a:prstGeom prst="rect">
            <a:avLst/>
          </a:prstGeom>
        </p:spPr>
      </p:pic>
    </p:spTree>
    <p:extLst>
      <p:ext uri="{BB962C8B-B14F-4D97-AF65-F5344CB8AC3E}">
        <p14:creationId xmlns:p14="http://schemas.microsoft.com/office/powerpoint/2010/main" val="47809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06EDF4-6324-4F46-8C94-A983E114DB1B}"/>
              </a:ext>
            </a:extLst>
          </p:cNvPr>
          <p:cNvPicPr>
            <a:picLocks noGrp="1" noChangeAspect="1"/>
          </p:cNvPicPr>
          <p:nvPr>
            <p:ph idx="1"/>
          </p:nvPr>
        </p:nvPicPr>
        <p:blipFill>
          <a:blip r:embed="rId2"/>
          <a:stretch>
            <a:fillRect/>
          </a:stretch>
        </p:blipFill>
        <p:spPr>
          <a:xfrm>
            <a:off x="107465" y="78105"/>
            <a:ext cx="4653659" cy="2422175"/>
          </a:xfrm>
        </p:spPr>
      </p:pic>
      <p:pic>
        <p:nvPicPr>
          <p:cNvPr id="7" name="Picture 6">
            <a:extLst>
              <a:ext uri="{FF2B5EF4-FFF2-40B4-BE49-F238E27FC236}">
                <a16:creationId xmlns:a16="http://schemas.microsoft.com/office/drawing/2014/main" id="{900B13AD-A317-4579-BEE8-5D376F461A10}"/>
              </a:ext>
            </a:extLst>
          </p:cNvPr>
          <p:cNvPicPr>
            <a:picLocks noChangeAspect="1"/>
          </p:cNvPicPr>
          <p:nvPr/>
        </p:nvPicPr>
        <p:blipFill>
          <a:blip r:embed="rId3"/>
          <a:stretch>
            <a:fillRect/>
          </a:stretch>
        </p:blipFill>
        <p:spPr>
          <a:xfrm>
            <a:off x="4969985" y="175979"/>
            <a:ext cx="4394360" cy="2373423"/>
          </a:xfrm>
          <a:prstGeom prst="rect">
            <a:avLst/>
          </a:prstGeom>
        </p:spPr>
      </p:pic>
      <p:pic>
        <p:nvPicPr>
          <p:cNvPr id="9" name="Picture 8">
            <a:extLst>
              <a:ext uri="{FF2B5EF4-FFF2-40B4-BE49-F238E27FC236}">
                <a16:creationId xmlns:a16="http://schemas.microsoft.com/office/drawing/2014/main" id="{19A9A7D9-BF3B-462C-AE53-2A1409366CCC}"/>
              </a:ext>
            </a:extLst>
          </p:cNvPr>
          <p:cNvPicPr>
            <a:picLocks noChangeAspect="1"/>
          </p:cNvPicPr>
          <p:nvPr/>
        </p:nvPicPr>
        <p:blipFill>
          <a:blip r:embed="rId4"/>
          <a:stretch>
            <a:fillRect/>
          </a:stretch>
        </p:blipFill>
        <p:spPr>
          <a:xfrm>
            <a:off x="107466" y="2549402"/>
            <a:ext cx="4653660" cy="2582031"/>
          </a:xfrm>
          <a:prstGeom prst="rect">
            <a:avLst/>
          </a:prstGeom>
        </p:spPr>
      </p:pic>
      <p:pic>
        <p:nvPicPr>
          <p:cNvPr id="13" name="Picture 12">
            <a:extLst>
              <a:ext uri="{FF2B5EF4-FFF2-40B4-BE49-F238E27FC236}">
                <a16:creationId xmlns:a16="http://schemas.microsoft.com/office/drawing/2014/main" id="{77602646-38C0-4E64-8F29-D6589C22E35C}"/>
              </a:ext>
            </a:extLst>
          </p:cNvPr>
          <p:cNvPicPr>
            <a:picLocks noChangeAspect="1"/>
          </p:cNvPicPr>
          <p:nvPr/>
        </p:nvPicPr>
        <p:blipFill>
          <a:blip r:embed="rId5"/>
          <a:stretch>
            <a:fillRect/>
          </a:stretch>
        </p:blipFill>
        <p:spPr>
          <a:xfrm>
            <a:off x="4969985" y="2642097"/>
            <a:ext cx="4394360" cy="2489337"/>
          </a:xfrm>
          <a:prstGeom prst="rect">
            <a:avLst/>
          </a:prstGeom>
        </p:spPr>
      </p:pic>
      <p:sp>
        <p:nvSpPr>
          <p:cNvPr id="8" name="TextBox 7">
            <a:extLst>
              <a:ext uri="{FF2B5EF4-FFF2-40B4-BE49-F238E27FC236}">
                <a16:creationId xmlns:a16="http://schemas.microsoft.com/office/drawing/2014/main" id="{7A7C6BF4-6F6E-4BB3-A254-96E74F9EF773}"/>
              </a:ext>
            </a:extLst>
          </p:cNvPr>
          <p:cNvSpPr txBox="1"/>
          <p:nvPr/>
        </p:nvSpPr>
        <p:spPr>
          <a:xfrm>
            <a:off x="266700" y="5810249"/>
            <a:ext cx="10273710" cy="774507"/>
          </a:xfrm>
          <a:prstGeom prst="rect">
            <a:avLst/>
          </a:prstGeom>
          <a:noFill/>
        </p:spPr>
        <p:txBody>
          <a:bodyPr wrap="none" rtlCol="0">
            <a:spAutoFit/>
          </a:bodyPr>
          <a:lstStyle/>
          <a:p>
            <a:pPr>
              <a:lnSpc>
                <a:spcPct val="107000"/>
              </a:lnSpc>
              <a:spcAft>
                <a:spcPts val="800"/>
              </a:spcAft>
            </a:pPr>
            <a:r>
              <a:rPr lang="en-MY" sz="1800" dirty="0">
                <a:effectLst/>
                <a:latin typeface="Calibri" panose="020F0502020204030204" pitchFamily="34" charset="0"/>
                <a:ea typeface="Calibri" panose="020F0502020204030204" pitchFamily="34" charset="0"/>
                <a:cs typeface="Times New Roman" panose="02020603050405020304" pitchFamily="18" charset="0"/>
              </a:rPr>
              <a:t>Ref: 4-</a:t>
            </a:r>
            <a:r>
              <a:rPr lang="en-MY" sz="1800" dirty="0">
                <a:solidFill>
                  <a:srgbClr val="030303"/>
                </a:solidFill>
                <a:effectLst/>
                <a:latin typeface="Arial" panose="020B0604020202020204" pitchFamily="34" charset="0"/>
                <a:ea typeface="Calibri" panose="020F0502020204030204" pitchFamily="34" charset="0"/>
                <a:cs typeface="Times New Roman" panose="02020603050405020304" pitchFamily="18" charset="0"/>
              </a:rPr>
              <a:t> MCITP 70-640: Active Directory forest and trees (8 minutes)</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https://www.youtube.com/watch?v=Whh3kPS0FdA&amp;list=PL1l78n6W8zypXtkh3uWIXbPssc4IGbfb5&amp;index=4</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465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8B89-7E54-0676-0E64-2F1587C6E480}"/>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F1A967D5-EE11-9B88-CDE8-6D76E4FAC316}"/>
              </a:ext>
            </a:extLst>
          </p:cNvPr>
          <p:cNvSpPr>
            <a:spLocks noGrp="1"/>
          </p:cNvSpPr>
          <p:nvPr>
            <p:ph idx="1"/>
          </p:nvPr>
        </p:nvSpPr>
        <p:spPr/>
        <p:txBody>
          <a:bodyPr/>
          <a:lstStyle/>
          <a:p>
            <a:r>
              <a:rPr lang="en-MY" dirty="0"/>
              <a:t>In a forest consisting of more than one domain, do we need to have several ADs?</a:t>
            </a:r>
          </a:p>
          <a:p>
            <a:r>
              <a:rPr lang="en-MY" dirty="0"/>
              <a:t>Do we need to have one AD for each domain?</a:t>
            </a:r>
          </a:p>
          <a:p>
            <a:r>
              <a:rPr lang="en-MY" dirty="0"/>
              <a:t>Can domains in the same forest gain information and access to each other?</a:t>
            </a:r>
          </a:p>
          <a:p>
            <a:r>
              <a:rPr lang="en-MY" dirty="0"/>
              <a:t>Can domains in different forests share resources with each other? If yes, how?</a:t>
            </a:r>
          </a:p>
          <a:p>
            <a:r>
              <a:rPr lang="en-MY"/>
              <a:t>To be an AD, need to be DC?</a:t>
            </a:r>
          </a:p>
          <a:p>
            <a:endParaRPr lang="en-MY" dirty="0"/>
          </a:p>
          <a:p>
            <a:endParaRPr lang="en-MY" dirty="0"/>
          </a:p>
          <a:p>
            <a:endParaRPr lang="en-MY" dirty="0"/>
          </a:p>
          <a:p>
            <a:endParaRPr lang="en-MY" dirty="0"/>
          </a:p>
        </p:txBody>
      </p:sp>
      <p:sp>
        <p:nvSpPr>
          <p:cNvPr id="4" name="Isosceles Triangle 3">
            <a:extLst>
              <a:ext uri="{FF2B5EF4-FFF2-40B4-BE49-F238E27FC236}">
                <a16:creationId xmlns:a16="http://schemas.microsoft.com/office/drawing/2014/main" id="{3017CA50-7A10-167C-B0C5-704F41854DE1}"/>
              </a:ext>
            </a:extLst>
          </p:cNvPr>
          <p:cNvSpPr/>
          <p:nvPr/>
        </p:nvSpPr>
        <p:spPr>
          <a:xfrm>
            <a:off x="8686800" y="111656"/>
            <a:ext cx="3378199" cy="20489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56144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C2ED-3850-21E4-2902-8C7F6373B2D3}"/>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A424E082-E2D2-F0BD-8BE5-A14E10E9B736}"/>
              </a:ext>
            </a:extLst>
          </p:cNvPr>
          <p:cNvSpPr>
            <a:spLocks noGrp="1"/>
          </p:cNvSpPr>
          <p:nvPr>
            <p:ph idx="1"/>
          </p:nvPr>
        </p:nvSpPr>
        <p:spPr/>
        <p:txBody>
          <a:bodyPr/>
          <a:lstStyle/>
          <a:p>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09BD80E-1E69-8831-1E03-0678CB41B5C1}"/>
                  </a:ext>
                </a:extLst>
              </p14:cNvPr>
              <p14:cNvContentPartPr/>
              <p14:nvPr/>
            </p14:nvContentPartPr>
            <p14:xfrm>
              <a:off x="2817853" y="3215240"/>
              <a:ext cx="374760" cy="1634400"/>
            </p14:xfrm>
          </p:contentPart>
        </mc:Choice>
        <mc:Fallback>
          <p:pic>
            <p:nvPicPr>
              <p:cNvPr id="5" name="Ink 4">
                <a:extLst>
                  <a:ext uri="{FF2B5EF4-FFF2-40B4-BE49-F238E27FC236}">
                    <a16:creationId xmlns:a16="http://schemas.microsoft.com/office/drawing/2014/main" id="{809BD80E-1E69-8831-1E03-0678CB41B5C1}"/>
                  </a:ext>
                </a:extLst>
              </p:cNvPr>
              <p:cNvPicPr/>
              <p:nvPr/>
            </p:nvPicPr>
            <p:blipFill>
              <a:blip r:embed="rId3"/>
              <a:stretch>
                <a:fillRect/>
              </a:stretch>
            </p:blipFill>
            <p:spPr>
              <a:xfrm>
                <a:off x="2809213" y="3206240"/>
                <a:ext cx="392400" cy="1652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3C1C6D85-CAFB-19E2-DF42-05DF076A3BBD}"/>
                  </a:ext>
                </a:extLst>
              </p14:cNvPr>
              <p14:cNvContentPartPr/>
              <p14:nvPr/>
            </p14:nvContentPartPr>
            <p14:xfrm>
              <a:off x="3253273" y="3137320"/>
              <a:ext cx="707400" cy="1738080"/>
            </p14:xfrm>
          </p:contentPart>
        </mc:Choice>
        <mc:Fallback>
          <p:pic>
            <p:nvPicPr>
              <p:cNvPr id="6" name="Ink 5">
                <a:extLst>
                  <a:ext uri="{FF2B5EF4-FFF2-40B4-BE49-F238E27FC236}">
                    <a16:creationId xmlns:a16="http://schemas.microsoft.com/office/drawing/2014/main" id="{3C1C6D85-CAFB-19E2-DF42-05DF076A3BBD}"/>
                  </a:ext>
                </a:extLst>
              </p:cNvPr>
              <p:cNvPicPr/>
              <p:nvPr/>
            </p:nvPicPr>
            <p:blipFill>
              <a:blip r:embed="rId5"/>
              <a:stretch>
                <a:fillRect/>
              </a:stretch>
            </p:blipFill>
            <p:spPr>
              <a:xfrm>
                <a:off x="3244633" y="3128680"/>
                <a:ext cx="725040" cy="1755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A66A78B5-CBE0-21B7-E958-E87B2AE4D76D}"/>
                  </a:ext>
                </a:extLst>
              </p14:cNvPr>
              <p14:cNvContentPartPr/>
              <p14:nvPr/>
            </p14:nvContentPartPr>
            <p14:xfrm>
              <a:off x="2310433" y="4643920"/>
              <a:ext cx="1194480" cy="266040"/>
            </p14:xfrm>
          </p:contentPart>
        </mc:Choice>
        <mc:Fallback>
          <p:pic>
            <p:nvPicPr>
              <p:cNvPr id="7" name="Ink 6">
                <a:extLst>
                  <a:ext uri="{FF2B5EF4-FFF2-40B4-BE49-F238E27FC236}">
                    <a16:creationId xmlns:a16="http://schemas.microsoft.com/office/drawing/2014/main" id="{A66A78B5-CBE0-21B7-E958-E87B2AE4D76D}"/>
                  </a:ext>
                </a:extLst>
              </p:cNvPr>
              <p:cNvPicPr/>
              <p:nvPr/>
            </p:nvPicPr>
            <p:blipFill>
              <a:blip r:embed="rId7"/>
              <a:stretch>
                <a:fillRect/>
              </a:stretch>
            </p:blipFill>
            <p:spPr>
              <a:xfrm>
                <a:off x="2301793" y="4634920"/>
                <a:ext cx="121212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A465BAB8-B763-22C2-914F-F47B115C7941}"/>
                  </a:ext>
                </a:extLst>
              </p14:cNvPr>
              <p14:cNvContentPartPr/>
              <p14:nvPr/>
            </p14:nvContentPartPr>
            <p14:xfrm>
              <a:off x="2357233" y="2788120"/>
              <a:ext cx="950400" cy="399960"/>
            </p14:xfrm>
          </p:contentPart>
        </mc:Choice>
        <mc:Fallback>
          <p:pic>
            <p:nvPicPr>
              <p:cNvPr id="19" name="Ink 18">
                <a:extLst>
                  <a:ext uri="{FF2B5EF4-FFF2-40B4-BE49-F238E27FC236}">
                    <a16:creationId xmlns:a16="http://schemas.microsoft.com/office/drawing/2014/main" id="{A465BAB8-B763-22C2-914F-F47B115C7941}"/>
                  </a:ext>
                </a:extLst>
              </p:cNvPr>
              <p:cNvPicPr/>
              <p:nvPr/>
            </p:nvPicPr>
            <p:blipFill>
              <a:blip r:embed="rId9"/>
              <a:stretch>
                <a:fillRect/>
              </a:stretch>
            </p:blipFill>
            <p:spPr>
              <a:xfrm>
                <a:off x="2348593" y="2779480"/>
                <a:ext cx="96804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881B17E1-57DA-A995-E45D-C7FDDC668A74}"/>
                  </a:ext>
                </a:extLst>
              </p14:cNvPr>
              <p14:cNvContentPartPr/>
              <p14:nvPr/>
            </p14:nvContentPartPr>
            <p14:xfrm>
              <a:off x="3309073" y="2517760"/>
              <a:ext cx="1032120" cy="590400"/>
            </p14:xfrm>
          </p:contentPart>
        </mc:Choice>
        <mc:Fallback>
          <p:pic>
            <p:nvPicPr>
              <p:cNvPr id="20" name="Ink 19">
                <a:extLst>
                  <a:ext uri="{FF2B5EF4-FFF2-40B4-BE49-F238E27FC236}">
                    <a16:creationId xmlns:a16="http://schemas.microsoft.com/office/drawing/2014/main" id="{881B17E1-57DA-A995-E45D-C7FDDC668A74}"/>
                  </a:ext>
                </a:extLst>
              </p:cNvPr>
              <p:cNvPicPr/>
              <p:nvPr/>
            </p:nvPicPr>
            <p:blipFill>
              <a:blip r:embed="rId11"/>
              <a:stretch>
                <a:fillRect/>
              </a:stretch>
            </p:blipFill>
            <p:spPr>
              <a:xfrm>
                <a:off x="3300073" y="2509120"/>
                <a:ext cx="1049760" cy="608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1F40B95A-0A54-A70E-9297-E9AC77114EB4}"/>
                  </a:ext>
                </a:extLst>
              </p14:cNvPr>
              <p14:cNvContentPartPr/>
              <p14:nvPr/>
            </p14:nvContentPartPr>
            <p14:xfrm>
              <a:off x="2383333" y="3102560"/>
              <a:ext cx="463320" cy="87840"/>
            </p14:xfrm>
          </p:contentPart>
        </mc:Choice>
        <mc:Fallback>
          <p:pic>
            <p:nvPicPr>
              <p:cNvPr id="21" name="Ink 20">
                <a:extLst>
                  <a:ext uri="{FF2B5EF4-FFF2-40B4-BE49-F238E27FC236}">
                    <a16:creationId xmlns:a16="http://schemas.microsoft.com/office/drawing/2014/main" id="{1F40B95A-0A54-A70E-9297-E9AC77114EB4}"/>
                  </a:ext>
                </a:extLst>
              </p:cNvPr>
              <p:cNvPicPr/>
              <p:nvPr/>
            </p:nvPicPr>
            <p:blipFill>
              <a:blip r:embed="rId13"/>
              <a:stretch>
                <a:fillRect/>
              </a:stretch>
            </p:blipFill>
            <p:spPr>
              <a:xfrm>
                <a:off x="2374693" y="3093560"/>
                <a:ext cx="48096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EF695B8E-4650-815E-D0B1-54A613BD9426}"/>
                  </a:ext>
                </a:extLst>
              </p14:cNvPr>
              <p14:cNvContentPartPr/>
              <p14:nvPr/>
            </p14:nvContentPartPr>
            <p14:xfrm>
              <a:off x="2290633" y="2917720"/>
              <a:ext cx="366840" cy="108000"/>
            </p14:xfrm>
          </p:contentPart>
        </mc:Choice>
        <mc:Fallback>
          <p:pic>
            <p:nvPicPr>
              <p:cNvPr id="22" name="Ink 21">
                <a:extLst>
                  <a:ext uri="{FF2B5EF4-FFF2-40B4-BE49-F238E27FC236}">
                    <a16:creationId xmlns:a16="http://schemas.microsoft.com/office/drawing/2014/main" id="{EF695B8E-4650-815E-D0B1-54A613BD9426}"/>
                  </a:ext>
                </a:extLst>
              </p:cNvPr>
              <p:cNvPicPr/>
              <p:nvPr/>
            </p:nvPicPr>
            <p:blipFill>
              <a:blip r:embed="rId15"/>
              <a:stretch>
                <a:fillRect/>
              </a:stretch>
            </p:blipFill>
            <p:spPr>
              <a:xfrm>
                <a:off x="2281993" y="2908720"/>
                <a:ext cx="38448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3" name="Ink 22">
                <a:extLst>
                  <a:ext uri="{FF2B5EF4-FFF2-40B4-BE49-F238E27FC236}">
                    <a16:creationId xmlns:a16="http://schemas.microsoft.com/office/drawing/2014/main" id="{71A54131-AF55-8ED6-B62C-EE3CFE6234A9}"/>
                  </a:ext>
                </a:extLst>
              </p14:cNvPr>
              <p14:cNvContentPartPr/>
              <p14:nvPr/>
            </p14:nvContentPartPr>
            <p14:xfrm>
              <a:off x="3343273" y="2807920"/>
              <a:ext cx="965880" cy="288720"/>
            </p14:xfrm>
          </p:contentPart>
        </mc:Choice>
        <mc:Fallback>
          <p:pic>
            <p:nvPicPr>
              <p:cNvPr id="23" name="Ink 22">
                <a:extLst>
                  <a:ext uri="{FF2B5EF4-FFF2-40B4-BE49-F238E27FC236}">
                    <a16:creationId xmlns:a16="http://schemas.microsoft.com/office/drawing/2014/main" id="{71A54131-AF55-8ED6-B62C-EE3CFE6234A9}"/>
                  </a:ext>
                </a:extLst>
              </p:cNvPr>
              <p:cNvPicPr/>
              <p:nvPr/>
            </p:nvPicPr>
            <p:blipFill>
              <a:blip r:embed="rId17"/>
              <a:stretch>
                <a:fillRect/>
              </a:stretch>
            </p:blipFill>
            <p:spPr>
              <a:xfrm>
                <a:off x="3334273" y="2799280"/>
                <a:ext cx="983520" cy="306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24" name="Ink 23">
                <a:extLst>
                  <a:ext uri="{FF2B5EF4-FFF2-40B4-BE49-F238E27FC236}">
                    <a16:creationId xmlns:a16="http://schemas.microsoft.com/office/drawing/2014/main" id="{56A88C1A-366D-C01F-4574-4E7E0BC8444D}"/>
                  </a:ext>
                </a:extLst>
              </p14:cNvPr>
              <p14:cNvContentPartPr/>
              <p14:nvPr/>
            </p14:nvContentPartPr>
            <p14:xfrm>
              <a:off x="2864833" y="3154960"/>
              <a:ext cx="443520" cy="1192320"/>
            </p14:xfrm>
          </p:contentPart>
        </mc:Choice>
        <mc:Fallback>
          <p:pic>
            <p:nvPicPr>
              <p:cNvPr id="24" name="Ink 23">
                <a:extLst>
                  <a:ext uri="{FF2B5EF4-FFF2-40B4-BE49-F238E27FC236}">
                    <a16:creationId xmlns:a16="http://schemas.microsoft.com/office/drawing/2014/main" id="{56A88C1A-366D-C01F-4574-4E7E0BC8444D}"/>
                  </a:ext>
                </a:extLst>
              </p:cNvPr>
              <p:cNvPicPr/>
              <p:nvPr/>
            </p:nvPicPr>
            <p:blipFill>
              <a:blip r:embed="rId19"/>
              <a:stretch>
                <a:fillRect/>
              </a:stretch>
            </p:blipFill>
            <p:spPr>
              <a:xfrm>
                <a:off x="2855833" y="3145960"/>
                <a:ext cx="461160" cy="1209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25" name="Ink 24">
                <a:extLst>
                  <a:ext uri="{FF2B5EF4-FFF2-40B4-BE49-F238E27FC236}">
                    <a16:creationId xmlns:a16="http://schemas.microsoft.com/office/drawing/2014/main" id="{EA392D3F-8C46-690B-49C4-1F0E2A1230A9}"/>
                  </a:ext>
                </a:extLst>
              </p14:cNvPr>
              <p14:cNvContentPartPr/>
              <p14:nvPr/>
            </p14:nvContentPartPr>
            <p14:xfrm>
              <a:off x="2915953" y="4255840"/>
              <a:ext cx="526680" cy="464400"/>
            </p14:xfrm>
          </p:contentPart>
        </mc:Choice>
        <mc:Fallback>
          <p:pic>
            <p:nvPicPr>
              <p:cNvPr id="25" name="Ink 24">
                <a:extLst>
                  <a:ext uri="{FF2B5EF4-FFF2-40B4-BE49-F238E27FC236}">
                    <a16:creationId xmlns:a16="http://schemas.microsoft.com/office/drawing/2014/main" id="{EA392D3F-8C46-690B-49C4-1F0E2A1230A9}"/>
                  </a:ext>
                </a:extLst>
              </p:cNvPr>
              <p:cNvPicPr/>
              <p:nvPr/>
            </p:nvPicPr>
            <p:blipFill>
              <a:blip r:embed="rId21"/>
              <a:stretch>
                <a:fillRect/>
              </a:stretch>
            </p:blipFill>
            <p:spPr>
              <a:xfrm>
                <a:off x="2906953" y="4246840"/>
                <a:ext cx="544320" cy="482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27" name="Ink 26">
                <a:extLst>
                  <a:ext uri="{FF2B5EF4-FFF2-40B4-BE49-F238E27FC236}">
                    <a16:creationId xmlns:a16="http://schemas.microsoft.com/office/drawing/2014/main" id="{B11E1013-9411-139B-6CF2-CF4F9046F7F9}"/>
                  </a:ext>
                </a:extLst>
              </p14:cNvPr>
              <p14:cNvContentPartPr/>
              <p14:nvPr/>
            </p14:nvContentPartPr>
            <p14:xfrm>
              <a:off x="3161833" y="3279880"/>
              <a:ext cx="255960" cy="460440"/>
            </p14:xfrm>
          </p:contentPart>
        </mc:Choice>
        <mc:Fallback>
          <p:pic>
            <p:nvPicPr>
              <p:cNvPr id="27" name="Ink 26">
                <a:extLst>
                  <a:ext uri="{FF2B5EF4-FFF2-40B4-BE49-F238E27FC236}">
                    <a16:creationId xmlns:a16="http://schemas.microsoft.com/office/drawing/2014/main" id="{B11E1013-9411-139B-6CF2-CF4F9046F7F9}"/>
                  </a:ext>
                </a:extLst>
              </p:cNvPr>
              <p:cNvPicPr/>
              <p:nvPr/>
            </p:nvPicPr>
            <p:blipFill>
              <a:blip r:embed="rId23"/>
              <a:stretch>
                <a:fillRect/>
              </a:stretch>
            </p:blipFill>
            <p:spPr>
              <a:xfrm>
                <a:off x="3153193" y="3270880"/>
                <a:ext cx="273600" cy="478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28" name="Ink 27">
                <a:extLst>
                  <a:ext uri="{FF2B5EF4-FFF2-40B4-BE49-F238E27FC236}">
                    <a16:creationId xmlns:a16="http://schemas.microsoft.com/office/drawing/2014/main" id="{BA827F1C-8777-D908-2774-F724496E3E8D}"/>
                  </a:ext>
                </a:extLst>
              </p14:cNvPr>
              <p14:cNvContentPartPr/>
              <p14:nvPr/>
            </p14:nvContentPartPr>
            <p14:xfrm>
              <a:off x="3048433" y="4147120"/>
              <a:ext cx="385200" cy="509760"/>
            </p14:xfrm>
          </p:contentPart>
        </mc:Choice>
        <mc:Fallback>
          <p:pic>
            <p:nvPicPr>
              <p:cNvPr id="28" name="Ink 27">
                <a:extLst>
                  <a:ext uri="{FF2B5EF4-FFF2-40B4-BE49-F238E27FC236}">
                    <a16:creationId xmlns:a16="http://schemas.microsoft.com/office/drawing/2014/main" id="{BA827F1C-8777-D908-2774-F724496E3E8D}"/>
                  </a:ext>
                </a:extLst>
              </p:cNvPr>
              <p:cNvPicPr/>
              <p:nvPr/>
            </p:nvPicPr>
            <p:blipFill>
              <a:blip r:embed="rId25"/>
              <a:stretch>
                <a:fillRect/>
              </a:stretch>
            </p:blipFill>
            <p:spPr>
              <a:xfrm>
                <a:off x="3039433" y="4138480"/>
                <a:ext cx="402840" cy="527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5" name="Ink 54">
                <a:extLst>
                  <a:ext uri="{FF2B5EF4-FFF2-40B4-BE49-F238E27FC236}">
                    <a16:creationId xmlns:a16="http://schemas.microsoft.com/office/drawing/2014/main" id="{A67790A4-D630-C8AC-A98D-D6D117036130}"/>
                  </a:ext>
                </a:extLst>
              </p14:cNvPr>
              <p14:cNvContentPartPr/>
              <p14:nvPr/>
            </p14:nvContentPartPr>
            <p14:xfrm>
              <a:off x="6906462" y="3056320"/>
              <a:ext cx="707400" cy="1738080"/>
            </p14:xfrm>
          </p:contentPart>
        </mc:Choice>
        <mc:Fallback>
          <p:pic>
            <p:nvPicPr>
              <p:cNvPr id="55" name="Ink 54">
                <a:extLst>
                  <a:ext uri="{FF2B5EF4-FFF2-40B4-BE49-F238E27FC236}">
                    <a16:creationId xmlns:a16="http://schemas.microsoft.com/office/drawing/2014/main" id="{A67790A4-D630-C8AC-A98D-D6D117036130}"/>
                  </a:ext>
                </a:extLst>
              </p:cNvPr>
              <p:cNvPicPr/>
              <p:nvPr/>
            </p:nvPicPr>
            <p:blipFill>
              <a:blip r:embed="rId5"/>
              <a:stretch>
                <a:fillRect/>
              </a:stretch>
            </p:blipFill>
            <p:spPr>
              <a:xfrm>
                <a:off x="6897822" y="3047680"/>
                <a:ext cx="725040" cy="1755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6" name="Ink 55">
                <a:extLst>
                  <a:ext uri="{FF2B5EF4-FFF2-40B4-BE49-F238E27FC236}">
                    <a16:creationId xmlns:a16="http://schemas.microsoft.com/office/drawing/2014/main" id="{A36B6477-DA9C-50FD-EB01-B4AC09A7C2EB}"/>
                  </a:ext>
                </a:extLst>
              </p14:cNvPr>
              <p14:cNvContentPartPr/>
              <p14:nvPr/>
            </p14:nvContentPartPr>
            <p14:xfrm>
              <a:off x="5963622" y="4562920"/>
              <a:ext cx="1194480" cy="266040"/>
            </p14:xfrm>
          </p:contentPart>
        </mc:Choice>
        <mc:Fallback>
          <p:pic>
            <p:nvPicPr>
              <p:cNvPr id="56" name="Ink 55">
                <a:extLst>
                  <a:ext uri="{FF2B5EF4-FFF2-40B4-BE49-F238E27FC236}">
                    <a16:creationId xmlns:a16="http://schemas.microsoft.com/office/drawing/2014/main" id="{A36B6477-DA9C-50FD-EB01-B4AC09A7C2EB}"/>
                  </a:ext>
                </a:extLst>
              </p:cNvPr>
              <p:cNvPicPr/>
              <p:nvPr/>
            </p:nvPicPr>
            <p:blipFill>
              <a:blip r:embed="rId7"/>
              <a:stretch>
                <a:fillRect/>
              </a:stretch>
            </p:blipFill>
            <p:spPr>
              <a:xfrm>
                <a:off x="5954982" y="4553920"/>
                <a:ext cx="121212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7" name="Ink 56">
                <a:extLst>
                  <a:ext uri="{FF2B5EF4-FFF2-40B4-BE49-F238E27FC236}">
                    <a16:creationId xmlns:a16="http://schemas.microsoft.com/office/drawing/2014/main" id="{7FD2D0F1-B43A-5F1C-B3D2-A5882295FB7C}"/>
                  </a:ext>
                </a:extLst>
              </p14:cNvPr>
              <p14:cNvContentPartPr/>
              <p14:nvPr/>
            </p14:nvContentPartPr>
            <p14:xfrm>
              <a:off x="6010422" y="2707120"/>
              <a:ext cx="950400" cy="399960"/>
            </p14:xfrm>
          </p:contentPart>
        </mc:Choice>
        <mc:Fallback>
          <p:pic>
            <p:nvPicPr>
              <p:cNvPr id="57" name="Ink 56">
                <a:extLst>
                  <a:ext uri="{FF2B5EF4-FFF2-40B4-BE49-F238E27FC236}">
                    <a16:creationId xmlns:a16="http://schemas.microsoft.com/office/drawing/2014/main" id="{7FD2D0F1-B43A-5F1C-B3D2-A5882295FB7C}"/>
                  </a:ext>
                </a:extLst>
              </p:cNvPr>
              <p:cNvPicPr/>
              <p:nvPr/>
            </p:nvPicPr>
            <p:blipFill>
              <a:blip r:embed="rId9"/>
              <a:stretch>
                <a:fillRect/>
              </a:stretch>
            </p:blipFill>
            <p:spPr>
              <a:xfrm>
                <a:off x="6001782" y="2698480"/>
                <a:ext cx="96804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8" name="Ink 57">
                <a:extLst>
                  <a:ext uri="{FF2B5EF4-FFF2-40B4-BE49-F238E27FC236}">
                    <a16:creationId xmlns:a16="http://schemas.microsoft.com/office/drawing/2014/main" id="{0FB34814-B115-5508-8209-BBD6D4C4A3DB}"/>
                  </a:ext>
                </a:extLst>
              </p14:cNvPr>
              <p14:cNvContentPartPr/>
              <p14:nvPr/>
            </p14:nvContentPartPr>
            <p14:xfrm>
              <a:off x="6962262" y="2436760"/>
              <a:ext cx="1032120" cy="590400"/>
            </p14:xfrm>
          </p:contentPart>
        </mc:Choice>
        <mc:Fallback>
          <p:pic>
            <p:nvPicPr>
              <p:cNvPr id="58" name="Ink 57">
                <a:extLst>
                  <a:ext uri="{FF2B5EF4-FFF2-40B4-BE49-F238E27FC236}">
                    <a16:creationId xmlns:a16="http://schemas.microsoft.com/office/drawing/2014/main" id="{0FB34814-B115-5508-8209-BBD6D4C4A3DB}"/>
                  </a:ext>
                </a:extLst>
              </p:cNvPr>
              <p:cNvPicPr/>
              <p:nvPr/>
            </p:nvPicPr>
            <p:blipFill>
              <a:blip r:embed="rId11"/>
              <a:stretch>
                <a:fillRect/>
              </a:stretch>
            </p:blipFill>
            <p:spPr>
              <a:xfrm>
                <a:off x="6953262" y="2428120"/>
                <a:ext cx="1049760" cy="608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9" name="Ink 58">
                <a:extLst>
                  <a:ext uri="{FF2B5EF4-FFF2-40B4-BE49-F238E27FC236}">
                    <a16:creationId xmlns:a16="http://schemas.microsoft.com/office/drawing/2014/main" id="{79319290-BD66-D0AD-243D-D0E861827075}"/>
                  </a:ext>
                </a:extLst>
              </p14:cNvPr>
              <p14:cNvContentPartPr/>
              <p14:nvPr/>
            </p14:nvContentPartPr>
            <p14:xfrm>
              <a:off x="6038862" y="3014200"/>
              <a:ext cx="463320" cy="87840"/>
            </p14:xfrm>
          </p:contentPart>
        </mc:Choice>
        <mc:Fallback>
          <p:pic>
            <p:nvPicPr>
              <p:cNvPr id="59" name="Ink 58">
                <a:extLst>
                  <a:ext uri="{FF2B5EF4-FFF2-40B4-BE49-F238E27FC236}">
                    <a16:creationId xmlns:a16="http://schemas.microsoft.com/office/drawing/2014/main" id="{79319290-BD66-D0AD-243D-D0E861827075}"/>
                  </a:ext>
                </a:extLst>
              </p:cNvPr>
              <p:cNvPicPr/>
              <p:nvPr/>
            </p:nvPicPr>
            <p:blipFill>
              <a:blip r:embed="rId13"/>
              <a:stretch>
                <a:fillRect/>
              </a:stretch>
            </p:blipFill>
            <p:spPr>
              <a:xfrm>
                <a:off x="6030222" y="3005200"/>
                <a:ext cx="480960" cy="105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60" name="Ink 59">
                <a:extLst>
                  <a:ext uri="{FF2B5EF4-FFF2-40B4-BE49-F238E27FC236}">
                    <a16:creationId xmlns:a16="http://schemas.microsoft.com/office/drawing/2014/main" id="{3E738FBE-069D-E934-C8CD-0A54DF3A96CF}"/>
                  </a:ext>
                </a:extLst>
              </p14:cNvPr>
              <p14:cNvContentPartPr/>
              <p14:nvPr/>
            </p14:nvContentPartPr>
            <p14:xfrm>
              <a:off x="6518022" y="3073960"/>
              <a:ext cx="443520" cy="1192320"/>
            </p14:xfrm>
          </p:contentPart>
        </mc:Choice>
        <mc:Fallback>
          <p:pic>
            <p:nvPicPr>
              <p:cNvPr id="60" name="Ink 59">
                <a:extLst>
                  <a:ext uri="{FF2B5EF4-FFF2-40B4-BE49-F238E27FC236}">
                    <a16:creationId xmlns:a16="http://schemas.microsoft.com/office/drawing/2014/main" id="{3E738FBE-069D-E934-C8CD-0A54DF3A96CF}"/>
                  </a:ext>
                </a:extLst>
              </p:cNvPr>
              <p:cNvPicPr/>
              <p:nvPr/>
            </p:nvPicPr>
            <p:blipFill>
              <a:blip r:embed="rId32"/>
              <a:stretch>
                <a:fillRect/>
              </a:stretch>
            </p:blipFill>
            <p:spPr>
              <a:xfrm>
                <a:off x="6509022" y="3064960"/>
                <a:ext cx="461160" cy="1209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61" name="Ink 60">
                <a:extLst>
                  <a:ext uri="{FF2B5EF4-FFF2-40B4-BE49-F238E27FC236}">
                    <a16:creationId xmlns:a16="http://schemas.microsoft.com/office/drawing/2014/main" id="{3F7B0C3C-1125-0752-CAE9-1F650C13D8F3}"/>
                  </a:ext>
                </a:extLst>
              </p14:cNvPr>
              <p14:cNvContentPartPr/>
              <p14:nvPr/>
            </p14:nvContentPartPr>
            <p14:xfrm>
              <a:off x="6569142" y="4174840"/>
              <a:ext cx="526680" cy="464400"/>
            </p14:xfrm>
          </p:contentPart>
        </mc:Choice>
        <mc:Fallback>
          <p:pic>
            <p:nvPicPr>
              <p:cNvPr id="61" name="Ink 60">
                <a:extLst>
                  <a:ext uri="{FF2B5EF4-FFF2-40B4-BE49-F238E27FC236}">
                    <a16:creationId xmlns:a16="http://schemas.microsoft.com/office/drawing/2014/main" id="{3F7B0C3C-1125-0752-CAE9-1F650C13D8F3}"/>
                  </a:ext>
                </a:extLst>
              </p:cNvPr>
              <p:cNvPicPr/>
              <p:nvPr/>
            </p:nvPicPr>
            <p:blipFill>
              <a:blip r:embed="rId34"/>
              <a:stretch>
                <a:fillRect/>
              </a:stretch>
            </p:blipFill>
            <p:spPr>
              <a:xfrm>
                <a:off x="6560142" y="4165840"/>
                <a:ext cx="544320" cy="482040"/>
              </a:xfrm>
              <a:prstGeom prst="rect">
                <a:avLst/>
              </a:prstGeom>
            </p:spPr>
          </p:pic>
        </mc:Fallback>
      </mc:AlternateContent>
      <p:sp>
        <p:nvSpPr>
          <p:cNvPr id="71" name="Isosceles Triangle 70">
            <a:extLst>
              <a:ext uri="{FF2B5EF4-FFF2-40B4-BE49-F238E27FC236}">
                <a16:creationId xmlns:a16="http://schemas.microsoft.com/office/drawing/2014/main" id="{98ED9A53-BD91-B568-DFFE-D02E70F177BE}"/>
              </a:ext>
            </a:extLst>
          </p:cNvPr>
          <p:cNvSpPr/>
          <p:nvPr/>
        </p:nvSpPr>
        <p:spPr>
          <a:xfrm>
            <a:off x="2493283" y="3195960"/>
            <a:ext cx="474330" cy="3999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5" name="Isosceles Triangle 74">
            <a:extLst>
              <a:ext uri="{FF2B5EF4-FFF2-40B4-BE49-F238E27FC236}">
                <a16:creationId xmlns:a16="http://schemas.microsoft.com/office/drawing/2014/main" id="{586532D7-0FB0-2F96-16DB-D87E97405D9A}"/>
              </a:ext>
            </a:extLst>
          </p:cNvPr>
          <p:cNvSpPr/>
          <p:nvPr/>
        </p:nvSpPr>
        <p:spPr>
          <a:xfrm>
            <a:off x="2411116" y="3618187"/>
            <a:ext cx="474330" cy="3999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6" name="Isosceles Triangle 75">
            <a:extLst>
              <a:ext uri="{FF2B5EF4-FFF2-40B4-BE49-F238E27FC236}">
                <a16:creationId xmlns:a16="http://schemas.microsoft.com/office/drawing/2014/main" id="{4E564962-7C3E-5839-A1AA-5B79E4035F59}"/>
              </a:ext>
            </a:extLst>
          </p:cNvPr>
          <p:cNvSpPr/>
          <p:nvPr/>
        </p:nvSpPr>
        <p:spPr>
          <a:xfrm>
            <a:off x="3451063" y="3237020"/>
            <a:ext cx="474330" cy="3999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7" name="Isosceles Triangle 76">
            <a:extLst>
              <a:ext uri="{FF2B5EF4-FFF2-40B4-BE49-F238E27FC236}">
                <a16:creationId xmlns:a16="http://schemas.microsoft.com/office/drawing/2014/main" id="{11BED1AB-E697-4E78-8DB6-ADA82DAAD8DD}"/>
              </a:ext>
            </a:extLst>
          </p:cNvPr>
          <p:cNvSpPr/>
          <p:nvPr/>
        </p:nvSpPr>
        <p:spPr>
          <a:xfrm>
            <a:off x="3666248" y="3665487"/>
            <a:ext cx="474330" cy="3854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8" name="Isosceles Triangle 77">
            <a:extLst>
              <a:ext uri="{FF2B5EF4-FFF2-40B4-BE49-F238E27FC236}">
                <a16:creationId xmlns:a16="http://schemas.microsoft.com/office/drawing/2014/main" id="{91DDB885-AEE9-442D-47D5-48F815794268}"/>
              </a:ext>
            </a:extLst>
          </p:cNvPr>
          <p:cNvSpPr/>
          <p:nvPr/>
        </p:nvSpPr>
        <p:spPr>
          <a:xfrm>
            <a:off x="6197877" y="3119680"/>
            <a:ext cx="474330" cy="3999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9" name="Isosceles Triangle 78">
            <a:extLst>
              <a:ext uri="{FF2B5EF4-FFF2-40B4-BE49-F238E27FC236}">
                <a16:creationId xmlns:a16="http://schemas.microsoft.com/office/drawing/2014/main" id="{0133C9D7-5875-E592-5336-3664D11FAA05}"/>
              </a:ext>
            </a:extLst>
          </p:cNvPr>
          <p:cNvSpPr/>
          <p:nvPr/>
        </p:nvSpPr>
        <p:spPr>
          <a:xfrm>
            <a:off x="7179169" y="3119680"/>
            <a:ext cx="474330" cy="3999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0" name="Isosceles Triangle 79">
            <a:extLst>
              <a:ext uri="{FF2B5EF4-FFF2-40B4-BE49-F238E27FC236}">
                <a16:creationId xmlns:a16="http://schemas.microsoft.com/office/drawing/2014/main" id="{0D861731-8416-FFF3-2BB9-208D00D15050}"/>
              </a:ext>
            </a:extLst>
          </p:cNvPr>
          <p:cNvSpPr/>
          <p:nvPr/>
        </p:nvSpPr>
        <p:spPr>
          <a:xfrm>
            <a:off x="7397517" y="3526078"/>
            <a:ext cx="474330" cy="3999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mc:AlternateContent xmlns:mc="http://schemas.openxmlformats.org/markup-compatibility/2006">
        <mc:Choice xmlns:p14="http://schemas.microsoft.com/office/powerpoint/2010/main" Requires="p14">
          <p:contentPart p14:bwMode="auto" r:id="rId35">
            <p14:nvContentPartPr>
              <p14:cNvPr id="81" name="Ink 80">
                <a:extLst>
                  <a:ext uri="{FF2B5EF4-FFF2-40B4-BE49-F238E27FC236}">
                    <a16:creationId xmlns:a16="http://schemas.microsoft.com/office/drawing/2014/main" id="{BD457229-130D-4706-0535-6E2184101975}"/>
                  </a:ext>
                </a:extLst>
              </p14:cNvPr>
              <p14:cNvContentPartPr/>
              <p14:nvPr/>
            </p14:nvContentPartPr>
            <p14:xfrm>
              <a:off x="6989573" y="2764720"/>
              <a:ext cx="883800" cy="243720"/>
            </p14:xfrm>
          </p:contentPart>
        </mc:Choice>
        <mc:Fallback>
          <p:pic>
            <p:nvPicPr>
              <p:cNvPr id="81" name="Ink 80">
                <a:extLst>
                  <a:ext uri="{FF2B5EF4-FFF2-40B4-BE49-F238E27FC236}">
                    <a16:creationId xmlns:a16="http://schemas.microsoft.com/office/drawing/2014/main" id="{BD457229-130D-4706-0535-6E2184101975}"/>
                  </a:ext>
                </a:extLst>
              </p:cNvPr>
              <p:cNvPicPr/>
              <p:nvPr/>
            </p:nvPicPr>
            <p:blipFill>
              <a:blip r:embed="rId36"/>
              <a:stretch>
                <a:fillRect/>
              </a:stretch>
            </p:blipFill>
            <p:spPr>
              <a:xfrm>
                <a:off x="6980933" y="2756080"/>
                <a:ext cx="90144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2" name="Ink 81">
                <a:extLst>
                  <a:ext uri="{FF2B5EF4-FFF2-40B4-BE49-F238E27FC236}">
                    <a16:creationId xmlns:a16="http://schemas.microsoft.com/office/drawing/2014/main" id="{B24D6313-EFAB-EB78-7838-268148F0C1A7}"/>
                  </a:ext>
                </a:extLst>
              </p14:cNvPr>
              <p14:cNvContentPartPr/>
              <p14:nvPr/>
            </p14:nvContentPartPr>
            <p14:xfrm>
              <a:off x="6984893" y="2736280"/>
              <a:ext cx="586440" cy="169200"/>
            </p14:xfrm>
          </p:contentPart>
        </mc:Choice>
        <mc:Fallback>
          <p:pic>
            <p:nvPicPr>
              <p:cNvPr id="82" name="Ink 81">
                <a:extLst>
                  <a:ext uri="{FF2B5EF4-FFF2-40B4-BE49-F238E27FC236}">
                    <a16:creationId xmlns:a16="http://schemas.microsoft.com/office/drawing/2014/main" id="{B24D6313-EFAB-EB78-7838-268148F0C1A7}"/>
                  </a:ext>
                </a:extLst>
              </p:cNvPr>
              <p:cNvPicPr/>
              <p:nvPr/>
            </p:nvPicPr>
            <p:blipFill>
              <a:blip r:embed="rId38"/>
              <a:stretch>
                <a:fillRect/>
              </a:stretch>
            </p:blipFill>
            <p:spPr>
              <a:xfrm>
                <a:off x="6975893" y="2727640"/>
                <a:ext cx="6040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83" name="Ink 82">
                <a:extLst>
                  <a:ext uri="{FF2B5EF4-FFF2-40B4-BE49-F238E27FC236}">
                    <a16:creationId xmlns:a16="http://schemas.microsoft.com/office/drawing/2014/main" id="{9033BE03-5188-1CE1-FF74-411F59611CC9}"/>
                  </a:ext>
                </a:extLst>
              </p14:cNvPr>
              <p14:cNvContentPartPr/>
              <p14:nvPr/>
            </p14:nvContentPartPr>
            <p14:xfrm>
              <a:off x="7001813" y="2913760"/>
              <a:ext cx="447480" cy="85320"/>
            </p14:xfrm>
          </p:contentPart>
        </mc:Choice>
        <mc:Fallback>
          <p:pic>
            <p:nvPicPr>
              <p:cNvPr id="83" name="Ink 82">
                <a:extLst>
                  <a:ext uri="{FF2B5EF4-FFF2-40B4-BE49-F238E27FC236}">
                    <a16:creationId xmlns:a16="http://schemas.microsoft.com/office/drawing/2014/main" id="{9033BE03-5188-1CE1-FF74-411F59611CC9}"/>
                  </a:ext>
                </a:extLst>
              </p:cNvPr>
              <p:cNvPicPr/>
              <p:nvPr/>
            </p:nvPicPr>
            <p:blipFill>
              <a:blip r:embed="rId40"/>
              <a:stretch>
                <a:fillRect/>
              </a:stretch>
            </p:blipFill>
            <p:spPr>
              <a:xfrm>
                <a:off x="6993173" y="2905120"/>
                <a:ext cx="4651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84" name="Ink 83">
                <a:extLst>
                  <a:ext uri="{FF2B5EF4-FFF2-40B4-BE49-F238E27FC236}">
                    <a16:creationId xmlns:a16="http://schemas.microsoft.com/office/drawing/2014/main" id="{6662AB75-CCE8-B516-AA96-B170E7F38AAC}"/>
                  </a:ext>
                </a:extLst>
              </p14:cNvPr>
              <p14:cNvContentPartPr/>
              <p14:nvPr/>
            </p14:nvContentPartPr>
            <p14:xfrm>
              <a:off x="3717533" y="3026440"/>
              <a:ext cx="209880" cy="32040"/>
            </p14:xfrm>
          </p:contentPart>
        </mc:Choice>
        <mc:Fallback>
          <p:pic>
            <p:nvPicPr>
              <p:cNvPr id="84" name="Ink 83">
                <a:extLst>
                  <a:ext uri="{FF2B5EF4-FFF2-40B4-BE49-F238E27FC236}">
                    <a16:creationId xmlns:a16="http://schemas.microsoft.com/office/drawing/2014/main" id="{6662AB75-CCE8-B516-AA96-B170E7F38AAC}"/>
                  </a:ext>
                </a:extLst>
              </p:cNvPr>
              <p:cNvPicPr/>
              <p:nvPr/>
            </p:nvPicPr>
            <p:blipFill>
              <a:blip r:embed="rId42"/>
              <a:stretch>
                <a:fillRect/>
              </a:stretch>
            </p:blipFill>
            <p:spPr>
              <a:xfrm>
                <a:off x="3708893" y="3017440"/>
                <a:ext cx="2275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85" name="Ink 84">
                <a:extLst>
                  <a:ext uri="{FF2B5EF4-FFF2-40B4-BE49-F238E27FC236}">
                    <a16:creationId xmlns:a16="http://schemas.microsoft.com/office/drawing/2014/main" id="{42E93B57-E19C-E4B3-9509-CEDA285C4F60}"/>
                  </a:ext>
                </a:extLst>
              </p14:cNvPr>
              <p14:cNvContentPartPr/>
              <p14:nvPr/>
            </p14:nvContentPartPr>
            <p14:xfrm>
              <a:off x="2229293" y="2920960"/>
              <a:ext cx="226080" cy="150120"/>
            </p14:xfrm>
          </p:contentPart>
        </mc:Choice>
        <mc:Fallback>
          <p:pic>
            <p:nvPicPr>
              <p:cNvPr id="85" name="Ink 84">
                <a:extLst>
                  <a:ext uri="{FF2B5EF4-FFF2-40B4-BE49-F238E27FC236}">
                    <a16:creationId xmlns:a16="http://schemas.microsoft.com/office/drawing/2014/main" id="{42E93B57-E19C-E4B3-9509-CEDA285C4F60}"/>
                  </a:ext>
                </a:extLst>
              </p:cNvPr>
              <p:cNvPicPr/>
              <p:nvPr/>
            </p:nvPicPr>
            <p:blipFill>
              <a:blip r:embed="rId44"/>
              <a:stretch>
                <a:fillRect/>
              </a:stretch>
            </p:blipFill>
            <p:spPr>
              <a:xfrm>
                <a:off x="2220293" y="2911960"/>
                <a:ext cx="2437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86" name="Ink 85">
                <a:extLst>
                  <a:ext uri="{FF2B5EF4-FFF2-40B4-BE49-F238E27FC236}">
                    <a16:creationId xmlns:a16="http://schemas.microsoft.com/office/drawing/2014/main" id="{74FB33DF-BABC-09CC-246F-C4626DA693C2}"/>
                  </a:ext>
                </a:extLst>
              </p14:cNvPr>
              <p14:cNvContentPartPr/>
              <p14:nvPr/>
            </p14:nvContentPartPr>
            <p14:xfrm>
              <a:off x="2273933" y="2892880"/>
              <a:ext cx="466920" cy="42480"/>
            </p14:xfrm>
          </p:contentPart>
        </mc:Choice>
        <mc:Fallback>
          <p:pic>
            <p:nvPicPr>
              <p:cNvPr id="86" name="Ink 85">
                <a:extLst>
                  <a:ext uri="{FF2B5EF4-FFF2-40B4-BE49-F238E27FC236}">
                    <a16:creationId xmlns:a16="http://schemas.microsoft.com/office/drawing/2014/main" id="{74FB33DF-BABC-09CC-246F-C4626DA693C2}"/>
                  </a:ext>
                </a:extLst>
              </p:cNvPr>
              <p:cNvPicPr/>
              <p:nvPr/>
            </p:nvPicPr>
            <p:blipFill>
              <a:blip r:embed="rId46"/>
              <a:stretch>
                <a:fillRect/>
              </a:stretch>
            </p:blipFill>
            <p:spPr>
              <a:xfrm>
                <a:off x="2264933" y="2883880"/>
                <a:ext cx="4845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87" name="Ink 86">
                <a:extLst>
                  <a:ext uri="{FF2B5EF4-FFF2-40B4-BE49-F238E27FC236}">
                    <a16:creationId xmlns:a16="http://schemas.microsoft.com/office/drawing/2014/main" id="{E7B9DFE1-F82F-3894-5A7E-26AC31AB625F}"/>
                  </a:ext>
                </a:extLst>
              </p14:cNvPr>
              <p14:cNvContentPartPr/>
              <p14:nvPr/>
            </p14:nvContentPartPr>
            <p14:xfrm>
              <a:off x="2417933" y="2812600"/>
              <a:ext cx="777600" cy="298440"/>
            </p14:xfrm>
          </p:contentPart>
        </mc:Choice>
        <mc:Fallback>
          <p:pic>
            <p:nvPicPr>
              <p:cNvPr id="87" name="Ink 86">
                <a:extLst>
                  <a:ext uri="{FF2B5EF4-FFF2-40B4-BE49-F238E27FC236}">
                    <a16:creationId xmlns:a16="http://schemas.microsoft.com/office/drawing/2014/main" id="{E7B9DFE1-F82F-3894-5A7E-26AC31AB625F}"/>
                  </a:ext>
                </a:extLst>
              </p:cNvPr>
              <p:cNvPicPr/>
              <p:nvPr/>
            </p:nvPicPr>
            <p:blipFill>
              <a:blip r:embed="rId48"/>
              <a:stretch>
                <a:fillRect/>
              </a:stretch>
            </p:blipFill>
            <p:spPr>
              <a:xfrm>
                <a:off x="2409293" y="2803960"/>
                <a:ext cx="7952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88" name="Ink 87">
                <a:extLst>
                  <a:ext uri="{FF2B5EF4-FFF2-40B4-BE49-F238E27FC236}">
                    <a16:creationId xmlns:a16="http://schemas.microsoft.com/office/drawing/2014/main" id="{556BCD12-967B-6015-B4DF-286F256B7F08}"/>
                  </a:ext>
                </a:extLst>
              </p14:cNvPr>
              <p14:cNvContentPartPr/>
              <p14:nvPr/>
            </p14:nvContentPartPr>
            <p14:xfrm>
              <a:off x="3520613" y="2632600"/>
              <a:ext cx="240840" cy="176040"/>
            </p14:xfrm>
          </p:contentPart>
        </mc:Choice>
        <mc:Fallback>
          <p:pic>
            <p:nvPicPr>
              <p:cNvPr id="88" name="Ink 87">
                <a:extLst>
                  <a:ext uri="{FF2B5EF4-FFF2-40B4-BE49-F238E27FC236}">
                    <a16:creationId xmlns:a16="http://schemas.microsoft.com/office/drawing/2014/main" id="{556BCD12-967B-6015-B4DF-286F256B7F08}"/>
                  </a:ext>
                </a:extLst>
              </p:cNvPr>
              <p:cNvPicPr/>
              <p:nvPr/>
            </p:nvPicPr>
            <p:blipFill>
              <a:blip r:embed="rId50"/>
              <a:stretch>
                <a:fillRect/>
              </a:stretch>
            </p:blipFill>
            <p:spPr>
              <a:xfrm>
                <a:off x="3511973" y="2623960"/>
                <a:ext cx="2584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89" name="Ink 88">
                <a:extLst>
                  <a:ext uri="{FF2B5EF4-FFF2-40B4-BE49-F238E27FC236}">
                    <a16:creationId xmlns:a16="http://schemas.microsoft.com/office/drawing/2014/main" id="{BEFF9673-2D32-91AF-E7D5-0E3D675ECF42}"/>
                  </a:ext>
                </a:extLst>
              </p14:cNvPr>
              <p14:cNvContentPartPr/>
              <p14:nvPr/>
            </p14:nvContentPartPr>
            <p14:xfrm>
              <a:off x="5952053" y="2842120"/>
              <a:ext cx="765360" cy="167760"/>
            </p14:xfrm>
          </p:contentPart>
        </mc:Choice>
        <mc:Fallback>
          <p:pic>
            <p:nvPicPr>
              <p:cNvPr id="89" name="Ink 88">
                <a:extLst>
                  <a:ext uri="{FF2B5EF4-FFF2-40B4-BE49-F238E27FC236}">
                    <a16:creationId xmlns:a16="http://schemas.microsoft.com/office/drawing/2014/main" id="{BEFF9673-2D32-91AF-E7D5-0E3D675ECF42}"/>
                  </a:ext>
                </a:extLst>
              </p:cNvPr>
              <p:cNvPicPr/>
              <p:nvPr/>
            </p:nvPicPr>
            <p:blipFill>
              <a:blip r:embed="rId52"/>
              <a:stretch>
                <a:fillRect/>
              </a:stretch>
            </p:blipFill>
            <p:spPr>
              <a:xfrm>
                <a:off x="5943053" y="2833480"/>
                <a:ext cx="7830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90" name="Ink 89">
                <a:extLst>
                  <a:ext uri="{FF2B5EF4-FFF2-40B4-BE49-F238E27FC236}">
                    <a16:creationId xmlns:a16="http://schemas.microsoft.com/office/drawing/2014/main" id="{1ED2AF4F-3F57-4F2A-A42C-D667F760D4E8}"/>
                  </a:ext>
                </a:extLst>
              </p14:cNvPr>
              <p14:cNvContentPartPr/>
              <p14:nvPr/>
            </p14:nvContentPartPr>
            <p14:xfrm>
              <a:off x="6261293" y="2850400"/>
              <a:ext cx="567000" cy="174240"/>
            </p14:xfrm>
          </p:contentPart>
        </mc:Choice>
        <mc:Fallback>
          <p:pic>
            <p:nvPicPr>
              <p:cNvPr id="90" name="Ink 89">
                <a:extLst>
                  <a:ext uri="{FF2B5EF4-FFF2-40B4-BE49-F238E27FC236}">
                    <a16:creationId xmlns:a16="http://schemas.microsoft.com/office/drawing/2014/main" id="{1ED2AF4F-3F57-4F2A-A42C-D667F760D4E8}"/>
                  </a:ext>
                </a:extLst>
              </p:cNvPr>
              <p:cNvPicPr/>
              <p:nvPr/>
            </p:nvPicPr>
            <p:blipFill>
              <a:blip r:embed="rId54"/>
              <a:stretch>
                <a:fillRect/>
              </a:stretch>
            </p:blipFill>
            <p:spPr>
              <a:xfrm>
                <a:off x="6252653" y="2841760"/>
                <a:ext cx="5846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91" name="Ink 90">
                <a:extLst>
                  <a:ext uri="{FF2B5EF4-FFF2-40B4-BE49-F238E27FC236}">
                    <a16:creationId xmlns:a16="http://schemas.microsoft.com/office/drawing/2014/main" id="{AE3C2DFD-3F0F-E414-9DD5-401E664B3FFD}"/>
                  </a:ext>
                </a:extLst>
              </p14:cNvPr>
              <p14:cNvContentPartPr/>
              <p14:nvPr/>
            </p14:nvContentPartPr>
            <p14:xfrm>
              <a:off x="6365333" y="2698480"/>
              <a:ext cx="468360" cy="198000"/>
            </p14:xfrm>
          </p:contentPart>
        </mc:Choice>
        <mc:Fallback>
          <p:pic>
            <p:nvPicPr>
              <p:cNvPr id="91" name="Ink 90">
                <a:extLst>
                  <a:ext uri="{FF2B5EF4-FFF2-40B4-BE49-F238E27FC236}">
                    <a16:creationId xmlns:a16="http://schemas.microsoft.com/office/drawing/2014/main" id="{AE3C2DFD-3F0F-E414-9DD5-401E664B3FFD}"/>
                  </a:ext>
                </a:extLst>
              </p:cNvPr>
              <p:cNvPicPr/>
              <p:nvPr/>
            </p:nvPicPr>
            <p:blipFill>
              <a:blip r:embed="rId56"/>
              <a:stretch>
                <a:fillRect/>
              </a:stretch>
            </p:blipFill>
            <p:spPr>
              <a:xfrm>
                <a:off x="6356693" y="2689840"/>
                <a:ext cx="4860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92" name="Ink 91">
                <a:extLst>
                  <a:ext uri="{FF2B5EF4-FFF2-40B4-BE49-F238E27FC236}">
                    <a16:creationId xmlns:a16="http://schemas.microsoft.com/office/drawing/2014/main" id="{5821641D-DE93-F324-AF0D-3C1090DBAD4D}"/>
                  </a:ext>
                </a:extLst>
              </p14:cNvPr>
              <p14:cNvContentPartPr/>
              <p14:nvPr/>
            </p14:nvContentPartPr>
            <p14:xfrm>
              <a:off x="6598973" y="2766160"/>
              <a:ext cx="309600" cy="35640"/>
            </p14:xfrm>
          </p:contentPart>
        </mc:Choice>
        <mc:Fallback>
          <p:pic>
            <p:nvPicPr>
              <p:cNvPr id="92" name="Ink 91">
                <a:extLst>
                  <a:ext uri="{FF2B5EF4-FFF2-40B4-BE49-F238E27FC236}">
                    <a16:creationId xmlns:a16="http://schemas.microsoft.com/office/drawing/2014/main" id="{5821641D-DE93-F324-AF0D-3C1090DBAD4D}"/>
                  </a:ext>
                </a:extLst>
              </p:cNvPr>
              <p:cNvPicPr/>
              <p:nvPr/>
            </p:nvPicPr>
            <p:blipFill>
              <a:blip r:embed="rId58"/>
              <a:stretch>
                <a:fillRect/>
              </a:stretch>
            </p:blipFill>
            <p:spPr>
              <a:xfrm>
                <a:off x="6589973" y="2757520"/>
                <a:ext cx="3272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93" name="Ink 92">
                <a:extLst>
                  <a:ext uri="{FF2B5EF4-FFF2-40B4-BE49-F238E27FC236}">
                    <a16:creationId xmlns:a16="http://schemas.microsoft.com/office/drawing/2014/main" id="{1577847D-EC69-86D5-8B29-8ACD0EA3CA00}"/>
                  </a:ext>
                </a:extLst>
              </p14:cNvPr>
              <p14:cNvContentPartPr/>
              <p14:nvPr/>
            </p14:nvContentPartPr>
            <p14:xfrm>
              <a:off x="7208093" y="2477800"/>
              <a:ext cx="600120" cy="341280"/>
            </p14:xfrm>
          </p:contentPart>
        </mc:Choice>
        <mc:Fallback>
          <p:pic>
            <p:nvPicPr>
              <p:cNvPr id="93" name="Ink 92">
                <a:extLst>
                  <a:ext uri="{FF2B5EF4-FFF2-40B4-BE49-F238E27FC236}">
                    <a16:creationId xmlns:a16="http://schemas.microsoft.com/office/drawing/2014/main" id="{1577847D-EC69-86D5-8B29-8ACD0EA3CA00}"/>
                  </a:ext>
                </a:extLst>
              </p:cNvPr>
              <p:cNvPicPr/>
              <p:nvPr/>
            </p:nvPicPr>
            <p:blipFill>
              <a:blip r:embed="rId60"/>
              <a:stretch>
                <a:fillRect/>
              </a:stretch>
            </p:blipFill>
            <p:spPr>
              <a:xfrm>
                <a:off x="7199453" y="2469160"/>
                <a:ext cx="61776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94" name="Ink 93">
                <a:extLst>
                  <a:ext uri="{FF2B5EF4-FFF2-40B4-BE49-F238E27FC236}">
                    <a16:creationId xmlns:a16="http://schemas.microsoft.com/office/drawing/2014/main" id="{155B7830-3076-4FE1-BF78-CE831C179008}"/>
                  </a:ext>
                </a:extLst>
              </p14:cNvPr>
              <p14:cNvContentPartPr/>
              <p14:nvPr/>
            </p14:nvContentPartPr>
            <p14:xfrm>
              <a:off x="7767533" y="2852560"/>
              <a:ext cx="280800" cy="119880"/>
            </p14:xfrm>
          </p:contentPart>
        </mc:Choice>
        <mc:Fallback>
          <p:pic>
            <p:nvPicPr>
              <p:cNvPr id="94" name="Ink 93">
                <a:extLst>
                  <a:ext uri="{FF2B5EF4-FFF2-40B4-BE49-F238E27FC236}">
                    <a16:creationId xmlns:a16="http://schemas.microsoft.com/office/drawing/2014/main" id="{155B7830-3076-4FE1-BF78-CE831C179008}"/>
                  </a:ext>
                </a:extLst>
              </p:cNvPr>
              <p:cNvPicPr/>
              <p:nvPr/>
            </p:nvPicPr>
            <p:blipFill>
              <a:blip r:embed="rId62"/>
              <a:stretch>
                <a:fillRect/>
              </a:stretch>
            </p:blipFill>
            <p:spPr>
              <a:xfrm>
                <a:off x="7758893" y="2843560"/>
                <a:ext cx="2984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98" name="Ink 97">
                <a:extLst>
                  <a:ext uri="{FF2B5EF4-FFF2-40B4-BE49-F238E27FC236}">
                    <a16:creationId xmlns:a16="http://schemas.microsoft.com/office/drawing/2014/main" id="{53C973E8-10C7-486C-DD79-D0FED31E0AAF}"/>
                  </a:ext>
                </a:extLst>
              </p14:cNvPr>
              <p14:cNvContentPartPr/>
              <p14:nvPr/>
            </p14:nvContentPartPr>
            <p14:xfrm>
              <a:off x="3138653" y="2833120"/>
              <a:ext cx="147600" cy="67320"/>
            </p14:xfrm>
          </p:contentPart>
        </mc:Choice>
        <mc:Fallback>
          <p:pic>
            <p:nvPicPr>
              <p:cNvPr id="98" name="Ink 97">
                <a:extLst>
                  <a:ext uri="{FF2B5EF4-FFF2-40B4-BE49-F238E27FC236}">
                    <a16:creationId xmlns:a16="http://schemas.microsoft.com/office/drawing/2014/main" id="{53C973E8-10C7-486C-DD79-D0FED31E0AAF}"/>
                  </a:ext>
                </a:extLst>
              </p:cNvPr>
              <p:cNvPicPr/>
              <p:nvPr/>
            </p:nvPicPr>
            <p:blipFill>
              <a:blip r:embed="rId64"/>
              <a:stretch>
                <a:fillRect/>
              </a:stretch>
            </p:blipFill>
            <p:spPr>
              <a:xfrm>
                <a:off x="3129653" y="2824120"/>
                <a:ext cx="165240" cy="84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5">
            <p14:nvContentPartPr>
              <p14:cNvPr id="99" name="Ink 98">
                <a:extLst>
                  <a:ext uri="{FF2B5EF4-FFF2-40B4-BE49-F238E27FC236}">
                    <a16:creationId xmlns:a16="http://schemas.microsoft.com/office/drawing/2014/main" id="{7CEEB48A-BD1B-067F-DFBC-F808BCFA0B64}"/>
                  </a:ext>
                </a:extLst>
              </p14:cNvPr>
              <p14:cNvContentPartPr/>
              <p14:nvPr/>
            </p14:nvContentPartPr>
            <p14:xfrm>
              <a:off x="6629213" y="4169080"/>
              <a:ext cx="429480" cy="408240"/>
            </p14:xfrm>
          </p:contentPart>
        </mc:Choice>
        <mc:Fallback>
          <p:pic>
            <p:nvPicPr>
              <p:cNvPr id="99" name="Ink 98">
                <a:extLst>
                  <a:ext uri="{FF2B5EF4-FFF2-40B4-BE49-F238E27FC236}">
                    <a16:creationId xmlns:a16="http://schemas.microsoft.com/office/drawing/2014/main" id="{7CEEB48A-BD1B-067F-DFBC-F808BCFA0B64}"/>
                  </a:ext>
                </a:extLst>
              </p:cNvPr>
              <p:cNvPicPr/>
              <p:nvPr/>
            </p:nvPicPr>
            <p:blipFill>
              <a:blip r:embed="rId66"/>
              <a:stretch>
                <a:fillRect/>
              </a:stretch>
            </p:blipFill>
            <p:spPr>
              <a:xfrm>
                <a:off x="6620573" y="4160080"/>
                <a:ext cx="447120" cy="425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7">
            <p14:nvContentPartPr>
              <p14:cNvPr id="100" name="Ink 99">
                <a:extLst>
                  <a:ext uri="{FF2B5EF4-FFF2-40B4-BE49-F238E27FC236}">
                    <a16:creationId xmlns:a16="http://schemas.microsoft.com/office/drawing/2014/main" id="{17668164-E847-C835-E66F-22B0EE880EDC}"/>
                  </a:ext>
                </a:extLst>
              </p14:cNvPr>
              <p14:cNvContentPartPr/>
              <p14:nvPr/>
            </p14:nvContentPartPr>
            <p14:xfrm>
              <a:off x="6779693" y="4057480"/>
              <a:ext cx="276120" cy="514080"/>
            </p14:xfrm>
          </p:contentPart>
        </mc:Choice>
        <mc:Fallback>
          <p:pic>
            <p:nvPicPr>
              <p:cNvPr id="100" name="Ink 99">
                <a:extLst>
                  <a:ext uri="{FF2B5EF4-FFF2-40B4-BE49-F238E27FC236}">
                    <a16:creationId xmlns:a16="http://schemas.microsoft.com/office/drawing/2014/main" id="{17668164-E847-C835-E66F-22B0EE880EDC}"/>
                  </a:ext>
                </a:extLst>
              </p:cNvPr>
              <p:cNvPicPr/>
              <p:nvPr/>
            </p:nvPicPr>
            <p:blipFill>
              <a:blip r:embed="rId68"/>
              <a:stretch>
                <a:fillRect/>
              </a:stretch>
            </p:blipFill>
            <p:spPr>
              <a:xfrm>
                <a:off x="6770693" y="4048840"/>
                <a:ext cx="293760" cy="531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9">
            <p14:nvContentPartPr>
              <p14:cNvPr id="101" name="Ink 100">
                <a:extLst>
                  <a:ext uri="{FF2B5EF4-FFF2-40B4-BE49-F238E27FC236}">
                    <a16:creationId xmlns:a16="http://schemas.microsoft.com/office/drawing/2014/main" id="{2E4BB941-98B5-749C-D4FC-32A001EE9D1C}"/>
                  </a:ext>
                </a:extLst>
              </p14:cNvPr>
              <p14:cNvContentPartPr/>
              <p14:nvPr/>
            </p14:nvContentPartPr>
            <p14:xfrm>
              <a:off x="6542453" y="4189960"/>
              <a:ext cx="305640" cy="339840"/>
            </p14:xfrm>
          </p:contentPart>
        </mc:Choice>
        <mc:Fallback>
          <p:pic>
            <p:nvPicPr>
              <p:cNvPr id="101" name="Ink 100">
                <a:extLst>
                  <a:ext uri="{FF2B5EF4-FFF2-40B4-BE49-F238E27FC236}">
                    <a16:creationId xmlns:a16="http://schemas.microsoft.com/office/drawing/2014/main" id="{2E4BB941-98B5-749C-D4FC-32A001EE9D1C}"/>
                  </a:ext>
                </a:extLst>
              </p:cNvPr>
              <p:cNvPicPr/>
              <p:nvPr/>
            </p:nvPicPr>
            <p:blipFill>
              <a:blip r:embed="rId70"/>
              <a:stretch>
                <a:fillRect/>
              </a:stretch>
            </p:blipFill>
            <p:spPr>
              <a:xfrm>
                <a:off x="6533453" y="4180960"/>
                <a:ext cx="323280" cy="357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102" name="Ink 101">
                <a:extLst>
                  <a:ext uri="{FF2B5EF4-FFF2-40B4-BE49-F238E27FC236}">
                    <a16:creationId xmlns:a16="http://schemas.microsoft.com/office/drawing/2014/main" id="{D4391F87-2110-938F-81DB-F1FCC1BFEDCD}"/>
                  </a:ext>
                </a:extLst>
              </p14:cNvPr>
              <p14:cNvContentPartPr/>
              <p14:nvPr/>
            </p14:nvContentPartPr>
            <p14:xfrm>
              <a:off x="2880173" y="4174120"/>
              <a:ext cx="350640" cy="554040"/>
            </p14:xfrm>
          </p:contentPart>
        </mc:Choice>
        <mc:Fallback>
          <p:pic>
            <p:nvPicPr>
              <p:cNvPr id="102" name="Ink 101">
                <a:extLst>
                  <a:ext uri="{FF2B5EF4-FFF2-40B4-BE49-F238E27FC236}">
                    <a16:creationId xmlns:a16="http://schemas.microsoft.com/office/drawing/2014/main" id="{D4391F87-2110-938F-81DB-F1FCC1BFEDCD}"/>
                  </a:ext>
                </a:extLst>
              </p:cNvPr>
              <p:cNvPicPr/>
              <p:nvPr/>
            </p:nvPicPr>
            <p:blipFill>
              <a:blip r:embed="rId72"/>
              <a:stretch>
                <a:fillRect/>
              </a:stretch>
            </p:blipFill>
            <p:spPr>
              <a:xfrm>
                <a:off x="2871173" y="4165480"/>
                <a:ext cx="368280" cy="571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3">
            <p14:nvContentPartPr>
              <p14:cNvPr id="103" name="Ink 102">
                <a:extLst>
                  <a:ext uri="{FF2B5EF4-FFF2-40B4-BE49-F238E27FC236}">
                    <a16:creationId xmlns:a16="http://schemas.microsoft.com/office/drawing/2014/main" id="{BC0FBC84-B887-A2FA-1F31-A66D28862EA2}"/>
                  </a:ext>
                </a:extLst>
              </p14:cNvPr>
              <p14:cNvContentPartPr/>
              <p14:nvPr/>
            </p14:nvContentPartPr>
            <p14:xfrm>
              <a:off x="6642893" y="4450240"/>
              <a:ext cx="427680" cy="185040"/>
            </p14:xfrm>
          </p:contentPart>
        </mc:Choice>
        <mc:Fallback>
          <p:pic>
            <p:nvPicPr>
              <p:cNvPr id="103" name="Ink 102">
                <a:extLst>
                  <a:ext uri="{FF2B5EF4-FFF2-40B4-BE49-F238E27FC236}">
                    <a16:creationId xmlns:a16="http://schemas.microsoft.com/office/drawing/2014/main" id="{BC0FBC84-B887-A2FA-1F31-A66D28862EA2}"/>
                  </a:ext>
                </a:extLst>
              </p:cNvPr>
              <p:cNvPicPr/>
              <p:nvPr/>
            </p:nvPicPr>
            <p:blipFill>
              <a:blip r:embed="rId74"/>
              <a:stretch>
                <a:fillRect/>
              </a:stretch>
            </p:blipFill>
            <p:spPr>
              <a:xfrm>
                <a:off x="6634253" y="4441240"/>
                <a:ext cx="445320" cy="202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5">
            <p14:nvContentPartPr>
              <p14:cNvPr id="104" name="Ink 103">
                <a:extLst>
                  <a:ext uri="{FF2B5EF4-FFF2-40B4-BE49-F238E27FC236}">
                    <a16:creationId xmlns:a16="http://schemas.microsoft.com/office/drawing/2014/main" id="{57C9E908-2902-1B47-CFF8-F7C15B9F0C13}"/>
                  </a:ext>
                </a:extLst>
              </p14:cNvPr>
              <p14:cNvContentPartPr/>
              <p14:nvPr/>
            </p14:nvContentPartPr>
            <p14:xfrm>
              <a:off x="6776813" y="3175840"/>
              <a:ext cx="300960" cy="541800"/>
            </p14:xfrm>
          </p:contentPart>
        </mc:Choice>
        <mc:Fallback>
          <p:pic>
            <p:nvPicPr>
              <p:cNvPr id="104" name="Ink 103">
                <a:extLst>
                  <a:ext uri="{FF2B5EF4-FFF2-40B4-BE49-F238E27FC236}">
                    <a16:creationId xmlns:a16="http://schemas.microsoft.com/office/drawing/2014/main" id="{57C9E908-2902-1B47-CFF8-F7C15B9F0C13}"/>
                  </a:ext>
                </a:extLst>
              </p:cNvPr>
              <p:cNvPicPr/>
              <p:nvPr/>
            </p:nvPicPr>
            <p:blipFill>
              <a:blip r:embed="rId76"/>
              <a:stretch>
                <a:fillRect/>
              </a:stretch>
            </p:blipFill>
            <p:spPr>
              <a:xfrm>
                <a:off x="6767813" y="3166840"/>
                <a:ext cx="318600" cy="559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7">
            <p14:nvContentPartPr>
              <p14:cNvPr id="105" name="Ink 104">
                <a:extLst>
                  <a:ext uri="{FF2B5EF4-FFF2-40B4-BE49-F238E27FC236}">
                    <a16:creationId xmlns:a16="http://schemas.microsoft.com/office/drawing/2014/main" id="{53ED214C-678A-202B-9955-ECF58040C7FD}"/>
                  </a:ext>
                </a:extLst>
              </p14:cNvPr>
              <p14:cNvContentPartPr/>
              <p14:nvPr/>
            </p14:nvContentPartPr>
            <p14:xfrm>
              <a:off x="3179693" y="3464200"/>
              <a:ext cx="207360" cy="358920"/>
            </p14:xfrm>
          </p:contentPart>
        </mc:Choice>
        <mc:Fallback>
          <p:pic>
            <p:nvPicPr>
              <p:cNvPr id="105" name="Ink 104">
                <a:extLst>
                  <a:ext uri="{FF2B5EF4-FFF2-40B4-BE49-F238E27FC236}">
                    <a16:creationId xmlns:a16="http://schemas.microsoft.com/office/drawing/2014/main" id="{53ED214C-678A-202B-9955-ECF58040C7FD}"/>
                  </a:ext>
                </a:extLst>
              </p:cNvPr>
              <p:cNvPicPr/>
              <p:nvPr/>
            </p:nvPicPr>
            <p:blipFill>
              <a:blip r:embed="rId78"/>
              <a:stretch>
                <a:fillRect/>
              </a:stretch>
            </p:blipFill>
            <p:spPr>
              <a:xfrm>
                <a:off x="3171053" y="3455560"/>
                <a:ext cx="22500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06" name="Ink 105">
                <a:extLst>
                  <a:ext uri="{FF2B5EF4-FFF2-40B4-BE49-F238E27FC236}">
                    <a16:creationId xmlns:a16="http://schemas.microsoft.com/office/drawing/2014/main" id="{7F79980D-8600-765B-BEB3-C1AF2A1573AB}"/>
                  </a:ext>
                </a:extLst>
              </p14:cNvPr>
              <p14:cNvContentPartPr/>
              <p14:nvPr/>
            </p14:nvContentPartPr>
            <p14:xfrm>
              <a:off x="2386973" y="2878480"/>
              <a:ext cx="509400" cy="152640"/>
            </p14:xfrm>
          </p:contentPart>
        </mc:Choice>
        <mc:Fallback>
          <p:pic>
            <p:nvPicPr>
              <p:cNvPr id="106" name="Ink 105">
                <a:extLst>
                  <a:ext uri="{FF2B5EF4-FFF2-40B4-BE49-F238E27FC236}">
                    <a16:creationId xmlns:a16="http://schemas.microsoft.com/office/drawing/2014/main" id="{7F79980D-8600-765B-BEB3-C1AF2A1573AB}"/>
                  </a:ext>
                </a:extLst>
              </p:cNvPr>
              <p:cNvPicPr/>
              <p:nvPr/>
            </p:nvPicPr>
            <p:blipFill>
              <a:blip r:embed="rId80"/>
              <a:stretch>
                <a:fillRect/>
              </a:stretch>
            </p:blipFill>
            <p:spPr>
              <a:xfrm>
                <a:off x="2377973" y="2869480"/>
                <a:ext cx="52704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07" name="Ink 106">
                <a:extLst>
                  <a:ext uri="{FF2B5EF4-FFF2-40B4-BE49-F238E27FC236}">
                    <a16:creationId xmlns:a16="http://schemas.microsoft.com/office/drawing/2014/main" id="{E37EE11F-064B-0C78-579C-524737132E47}"/>
                  </a:ext>
                </a:extLst>
              </p14:cNvPr>
              <p14:cNvContentPartPr/>
              <p14:nvPr/>
            </p14:nvContentPartPr>
            <p14:xfrm>
              <a:off x="2390213" y="2970640"/>
              <a:ext cx="479160" cy="105120"/>
            </p14:xfrm>
          </p:contentPart>
        </mc:Choice>
        <mc:Fallback>
          <p:pic>
            <p:nvPicPr>
              <p:cNvPr id="107" name="Ink 106">
                <a:extLst>
                  <a:ext uri="{FF2B5EF4-FFF2-40B4-BE49-F238E27FC236}">
                    <a16:creationId xmlns:a16="http://schemas.microsoft.com/office/drawing/2014/main" id="{E37EE11F-064B-0C78-579C-524737132E47}"/>
                  </a:ext>
                </a:extLst>
              </p:cNvPr>
              <p:cNvPicPr/>
              <p:nvPr/>
            </p:nvPicPr>
            <p:blipFill>
              <a:blip r:embed="rId82"/>
              <a:stretch>
                <a:fillRect/>
              </a:stretch>
            </p:blipFill>
            <p:spPr>
              <a:xfrm>
                <a:off x="2381213" y="2962000"/>
                <a:ext cx="4968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08" name="Ink 107">
                <a:extLst>
                  <a:ext uri="{FF2B5EF4-FFF2-40B4-BE49-F238E27FC236}">
                    <a16:creationId xmlns:a16="http://schemas.microsoft.com/office/drawing/2014/main" id="{1FD982E3-C955-FA30-C847-26B3CD72BA4E}"/>
                  </a:ext>
                </a:extLst>
              </p14:cNvPr>
              <p14:cNvContentPartPr/>
              <p14:nvPr/>
            </p14:nvContentPartPr>
            <p14:xfrm>
              <a:off x="3455093" y="2658880"/>
              <a:ext cx="501480" cy="177480"/>
            </p14:xfrm>
          </p:contentPart>
        </mc:Choice>
        <mc:Fallback>
          <p:pic>
            <p:nvPicPr>
              <p:cNvPr id="108" name="Ink 107">
                <a:extLst>
                  <a:ext uri="{FF2B5EF4-FFF2-40B4-BE49-F238E27FC236}">
                    <a16:creationId xmlns:a16="http://schemas.microsoft.com/office/drawing/2014/main" id="{1FD982E3-C955-FA30-C847-26B3CD72BA4E}"/>
                  </a:ext>
                </a:extLst>
              </p:cNvPr>
              <p:cNvPicPr/>
              <p:nvPr/>
            </p:nvPicPr>
            <p:blipFill>
              <a:blip r:embed="rId84"/>
              <a:stretch>
                <a:fillRect/>
              </a:stretch>
            </p:blipFill>
            <p:spPr>
              <a:xfrm>
                <a:off x="3446093" y="2649880"/>
                <a:ext cx="5191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10" name="Ink 109">
                <a:extLst>
                  <a:ext uri="{FF2B5EF4-FFF2-40B4-BE49-F238E27FC236}">
                    <a16:creationId xmlns:a16="http://schemas.microsoft.com/office/drawing/2014/main" id="{7C5CB29B-BE54-9057-FD89-9E85947AB122}"/>
                  </a:ext>
                </a:extLst>
              </p14:cNvPr>
              <p14:cNvContentPartPr/>
              <p14:nvPr/>
            </p14:nvContentPartPr>
            <p14:xfrm>
              <a:off x="2201573" y="2936800"/>
              <a:ext cx="185040" cy="108720"/>
            </p14:xfrm>
          </p:contentPart>
        </mc:Choice>
        <mc:Fallback>
          <p:pic>
            <p:nvPicPr>
              <p:cNvPr id="110" name="Ink 109">
                <a:extLst>
                  <a:ext uri="{FF2B5EF4-FFF2-40B4-BE49-F238E27FC236}">
                    <a16:creationId xmlns:a16="http://schemas.microsoft.com/office/drawing/2014/main" id="{7C5CB29B-BE54-9057-FD89-9E85947AB122}"/>
                  </a:ext>
                </a:extLst>
              </p:cNvPr>
              <p:cNvPicPr/>
              <p:nvPr/>
            </p:nvPicPr>
            <p:blipFill>
              <a:blip r:embed="rId86"/>
              <a:stretch>
                <a:fillRect/>
              </a:stretch>
            </p:blipFill>
            <p:spPr>
              <a:xfrm>
                <a:off x="2192933" y="2927800"/>
                <a:ext cx="202680" cy="126360"/>
              </a:xfrm>
              <a:prstGeom prst="rect">
                <a:avLst/>
              </a:prstGeom>
            </p:spPr>
          </p:pic>
        </mc:Fallback>
      </mc:AlternateContent>
      <p:grpSp>
        <p:nvGrpSpPr>
          <p:cNvPr id="112" name="Group 111">
            <a:extLst>
              <a:ext uri="{FF2B5EF4-FFF2-40B4-BE49-F238E27FC236}">
                <a16:creationId xmlns:a16="http://schemas.microsoft.com/office/drawing/2014/main" id="{2137F130-8ECD-232D-5546-D7DE7C1EF269}"/>
              </a:ext>
            </a:extLst>
          </p:cNvPr>
          <p:cNvGrpSpPr/>
          <p:nvPr/>
        </p:nvGrpSpPr>
        <p:grpSpPr>
          <a:xfrm>
            <a:off x="3264653" y="2562400"/>
            <a:ext cx="1024560" cy="343440"/>
            <a:chOff x="3264653" y="2562400"/>
            <a:chExt cx="1024560" cy="343440"/>
          </a:xfrm>
        </p:grpSpPr>
        <mc:AlternateContent xmlns:mc="http://schemas.openxmlformats.org/markup-compatibility/2006">
          <mc:Choice xmlns:p14="http://schemas.microsoft.com/office/powerpoint/2010/main" Requires="p14">
            <p:contentPart p14:bwMode="auto" r:id="rId87">
              <p14:nvContentPartPr>
                <p14:cNvPr id="95" name="Ink 94">
                  <a:extLst>
                    <a:ext uri="{FF2B5EF4-FFF2-40B4-BE49-F238E27FC236}">
                      <a16:creationId xmlns:a16="http://schemas.microsoft.com/office/drawing/2014/main" id="{2273D2E6-0026-DB1F-9F07-C2588125387F}"/>
                    </a:ext>
                  </a:extLst>
                </p14:cNvPr>
                <p14:cNvContentPartPr/>
                <p14:nvPr/>
              </p14:nvContentPartPr>
              <p14:xfrm>
                <a:off x="3405053" y="2562400"/>
                <a:ext cx="628560" cy="293760"/>
              </p14:xfrm>
            </p:contentPart>
          </mc:Choice>
          <mc:Fallback>
            <p:pic>
              <p:nvPicPr>
                <p:cNvPr id="95" name="Ink 94">
                  <a:extLst>
                    <a:ext uri="{FF2B5EF4-FFF2-40B4-BE49-F238E27FC236}">
                      <a16:creationId xmlns:a16="http://schemas.microsoft.com/office/drawing/2014/main" id="{2273D2E6-0026-DB1F-9F07-C2588125387F}"/>
                    </a:ext>
                  </a:extLst>
                </p:cNvPr>
                <p:cNvPicPr/>
                <p:nvPr/>
              </p:nvPicPr>
              <p:blipFill>
                <a:blip r:embed="rId88"/>
                <a:stretch>
                  <a:fillRect/>
                </a:stretch>
              </p:blipFill>
              <p:spPr>
                <a:xfrm>
                  <a:off x="3396413" y="2553400"/>
                  <a:ext cx="64620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96" name="Ink 95">
                  <a:extLst>
                    <a:ext uri="{FF2B5EF4-FFF2-40B4-BE49-F238E27FC236}">
                      <a16:creationId xmlns:a16="http://schemas.microsoft.com/office/drawing/2014/main" id="{0E3B2722-3145-CF14-6191-CAE01EC28218}"/>
                    </a:ext>
                  </a:extLst>
                </p14:cNvPr>
                <p14:cNvContentPartPr/>
                <p14:nvPr/>
              </p14:nvContentPartPr>
              <p14:xfrm>
                <a:off x="4011293" y="2750320"/>
                <a:ext cx="277920" cy="155520"/>
              </p14:xfrm>
            </p:contentPart>
          </mc:Choice>
          <mc:Fallback>
            <p:pic>
              <p:nvPicPr>
                <p:cNvPr id="96" name="Ink 95">
                  <a:extLst>
                    <a:ext uri="{FF2B5EF4-FFF2-40B4-BE49-F238E27FC236}">
                      <a16:creationId xmlns:a16="http://schemas.microsoft.com/office/drawing/2014/main" id="{0E3B2722-3145-CF14-6191-CAE01EC28218}"/>
                    </a:ext>
                  </a:extLst>
                </p:cNvPr>
                <p:cNvPicPr/>
                <p:nvPr/>
              </p:nvPicPr>
              <p:blipFill>
                <a:blip r:embed="rId90"/>
                <a:stretch>
                  <a:fillRect/>
                </a:stretch>
              </p:blipFill>
              <p:spPr>
                <a:xfrm>
                  <a:off x="4002653" y="2741680"/>
                  <a:ext cx="2955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11" name="Ink 110">
                  <a:extLst>
                    <a:ext uri="{FF2B5EF4-FFF2-40B4-BE49-F238E27FC236}">
                      <a16:creationId xmlns:a16="http://schemas.microsoft.com/office/drawing/2014/main" id="{9BC70E4E-A403-24F4-CCEF-DCAFD84F5198}"/>
                    </a:ext>
                  </a:extLst>
                </p14:cNvPr>
                <p14:cNvContentPartPr/>
                <p14:nvPr/>
              </p14:nvContentPartPr>
              <p14:xfrm>
                <a:off x="3264653" y="2577880"/>
                <a:ext cx="281520" cy="231120"/>
              </p14:xfrm>
            </p:contentPart>
          </mc:Choice>
          <mc:Fallback>
            <p:pic>
              <p:nvPicPr>
                <p:cNvPr id="111" name="Ink 110">
                  <a:extLst>
                    <a:ext uri="{FF2B5EF4-FFF2-40B4-BE49-F238E27FC236}">
                      <a16:creationId xmlns:a16="http://schemas.microsoft.com/office/drawing/2014/main" id="{9BC70E4E-A403-24F4-CCEF-DCAFD84F5198}"/>
                    </a:ext>
                  </a:extLst>
                </p:cNvPr>
                <p:cNvPicPr/>
                <p:nvPr/>
              </p:nvPicPr>
              <p:blipFill>
                <a:blip r:embed="rId92"/>
                <a:stretch>
                  <a:fillRect/>
                </a:stretch>
              </p:blipFill>
              <p:spPr>
                <a:xfrm>
                  <a:off x="3255653" y="2569240"/>
                  <a:ext cx="299160" cy="248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3">
            <p14:nvContentPartPr>
              <p14:cNvPr id="113" name="Ink 112">
                <a:extLst>
                  <a:ext uri="{FF2B5EF4-FFF2-40B4-BE49-F238E27FC236}">
                    <a16:creationId xmlns:a16="http://schemas.microsoft.com/office/drawing/2014/main" id="{727796AA-F5E1-5F79-584D-2147A89BC9CE}"/>
                  </a:ext>
                </a:extLst>
              </p14:cNvPr>
              <p14:cNvContentPartPr/>
              <p14:nvPr/>
            </p14:nvContentPartPr>
            <p14:xfrm>
              <a:off x="2907893" y="3114280"/>
              <a:ext cx="88200" cy="34560"/>
            </p14:xfrm>
          </p:contentPart>
        </mc:Choice>
        <mc:Fallback>
          <p:pic>
            <p:nvPicPr>
              <p:cNvPr id="113" name="Ink 112">
                <a:extLst>
                  <a:ext uri="{FF2B5EF4-FFF2-40B4-BE49-F238E27FC236}">
                    <a16:creationId xmlns:a16="http://schemas.microsoft.com/office/drawing/2014/main" id="{727796AA-F5E1-5F79-584D-2147A89BC9CE}"/>
                  </a:ext>
                </a:extLst>
              </p:cNvPr>
              <p:cNvPicPr/>
              <p:nvPr/>
            </p:nvPicPr>
            <p:blipFill>
              <a:blip r:embed="rId94"/>
              <a:stretch>
                <a:fillRect/>
              </a:stretch>
            </p:blipFill>
            <p:spPr>
              <a:xfrm>
                <a:off x="2898893" y="3105640"/>
                <a:ext cx="105840" cy="52200"/>
              </a:xfrm>
              <a:prstGeom prst="rect">
                <a:avLst/>
              </a:prstGeom>
            </p:spPr>
          </p:pic>
        </mc:Fallback>
      </mc:AlternateContent>
    </p:spTree>
    <p:extLst>
      <p:ext uri="{BB962C8B-B14F-4D97-AF65-F5344CB8AC3E}">
        <p14:creationId xmlns:p14="http://schemas.microsoft.com/office/powerpoint/2010/main" val="2951989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99CC3-D62B-4ECE-9B01-A8F315947FA4}"/>
              </a:ext>
            </a:extLst>
          </p:cNvPr>
          <p:cNvSpPr>
            <a:spLocks noGrp="1"/>
          </p:cNvSpPr>
          <p:nvPr>
            <p:ph idx="1"/>
          </p:nvPr>
        </p:nvSpPr>
        <p:spPr>
          <a:xfrm>
            <a:off x="789301" y="1320834"/>
            <a:ext cx="8596668" cy="3880773"/>
          </a:xfrm>
        </p:spPr>
        <p:txBody>
          <a:bodyPr>
            <a:normAutofit/>
          </a:bodyPr>
          <a:lstStyle/>
          <a:p>
            <a:r>
              <a:rPr lang="en-MY" b="0" i="0" dirty="0">
                <a:effectLst/>
                <a:latin typeface="Arial Black" panose="020B0A04020102020204" pitchFamily="34" charset="0"/>
              </a:rPr>
              <a:t> Introduction To Active Directory</a:t>
            </a:r>
          </a:p>
          <a:p>
            <a:pPr lvl="1"/>
            <a:r>
              <a:rPr lang="en-US" b="0" i="0" dirty="0">
                <a:effectLst/>
                <a:latin typeface="Arial Black" panose="020B0A04020102020204" pitchFamily="34" charset="0"/>
              </a:rPr>
              <a:t>https://www.youtube.com/watch?v=OTpbQkW3kj4</a:t>
            </a:r>
          </a:p>
          <a:p>
            <a:pPr lvl="1"/>
            <a:r>
              <a:rPr lang="en-US" b="0" i="0" dirty="0">
                <a:effectLst/>
                <a:latin typeface="Arial Black" panose="020B0A04020102020204" pitchFamily="34" charset="0"/>
              </a:rPr>
              <a:t>MCITP 70-640: Active Directory Under The Hood</a:t>
            </a:r>
          </a:p>
          <a:p>
            <a:pPr lvl="1"/>
            <a:r>
              <a:rPr lang="en-MY" dirty="0">
                <a:latin typeface="Arial Black" panose="020B0A04020102020204" pitchFamily="34" charset="0"/>
                <a:hlinkClick r:id="rId2"/>
              </a:rPr>
              <a:t>https://www.youtube.com/watch?v=hoodfyq30NA&amp;list=PL1l78n6W8zypXtkh3uWIXbPssc4IGbfb5&amp;index=3</a:t>
            </a:r>
            <a:endParaRPr lang="en-MY" dirty="0">
              <a:latin typeface="Arial Black" panose="020B0A04020102020204" pitchFamily="34" charset="0"/>
            </a:endParaRPr>
          </a:p>
          <a:p>
            <a:r>
              <a:rPr lang="en-MY" b="0" i="0" dirty="0">
                <a:effectLst/>
                <a:latin typeface="Arial Black" panose="020B0A04020102020204" pitchFamily="34" charset="0"/>
              </a:rPr>
              <a:t>What is Active Directory?</a:t>
            </a:r>
            <a:endParaRPr lang="en-MY" dirty="0">
              <a:latin typeface="Arial Black" panose="020B0A04020102020204" pitchFamily="34" charset="0"/>
            </a:endParaRPr>
          </a:p>
          <a:p>
            <a:pPr lvl="1"/>
            <a:r>
              <a:rPr lang="en-MY" dirty="0">
                <a:latin typeface="Arial Black" panose="020B0A04020102020204" pitchFamily="34" charset="0"/>
                <a:hlinkClick r:id="rId3"/>
              </a:rPr>
              <a:t>https://www.youtube.com/watch?v=i9I5poSokow</a:t>
            </a:r>
            <a:endParaRPr lang="en-MY" dirty="0">
              <a:latin typeface="Arial Black" panose="020B0A04020102020204" pitchFamily="34" charset="0"/>
            </a:endParaRPr>
          </a:p>
          <a:p>
            <a:endParaRPr lang="en-MY" dirty="0">
              <a:latin typeface="Arial Black" panose="020B0A04020102020204" pitchFamily="34" charset="0"/>
            </a:endParaRPr>
          </a:p>
        </p:txBody>
      </p:sp>
    </p:spTree>
    <p:extLst>
      <p:ext uri="{BB962C8B-B14F-4D97-AF65-F5344CB8AC3E}">
        <p14:creationId xmlns:p14="http://schemas.microsoft.com/office/powerpoint/2010/main" val="4038248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6E15C-3C20-489C-AF88-7228A46652F9}"/>
              </a:ext>
            </a:extLst>
          </p:cNvPr>
          <p:cNvSpPr>
            <a:spLocks noGrp="1"/>
          </p:cNvSpPr>
          <p:nvPr>
            <p:ph idx="1"/>
          </p:nvPr>
        </p:nvSpPr>
        <p:spPr>
          <a:xfrm>
            <a:off x="752475" y="390525"/>
            <a:ext cx="10601325" cy="5786438"/>
          </a:xfrm>
        </p:spPr>
        <p:txBody>
          <a:bodyPr>
            <a:normAutofit/>
          </a:bodyPr>
          <a:lstStyle/>
          <a:p>
            <a:r>
              <a:rPr lang="en-MY" b="0" i="0" dirty="0">
                <a:effectLst/>
                <a:latin typeface="Arial Black" panose="020B0A04020102020204" pitchFamily="34" charset="0"/>
              </a:rPr>
              <a:t>What is Active Directory?</a:t>
            </a:r>
          </a:p>
          <a:p>
            <a:pPr lvl="1"/>
            <a:r>
              <a:rPr lang="en-MY" sz="1800" dirty="0">
                <a:latin typeface="Arial Black" panose="020B0A04020102020204" pitchFamily="34" charset="0"/>
                <a:hlinkClick r:id="rId2"/>
              </a:rPr>
              <a:t>https://www.youtube.com/watch?v=qkN4bvqWqvo</a:t>
            </a:r>
            <a:endParaRPr lang="en-MY" sz="1800" dirty="0">
              <a:latin typeface="Arial Black" panose="020B0A04020102020204" pitchFamily="34" charset="0"/>
            </a:endParaRPr>
          </a:p>
          <a:p>
            <a:r>
              <a:rPr lang="en-US" b="0" i="0" dirty="0">
                <a:effectLst/>
                <a:latin typeface="Arial Black" panose="020B0A04020102020204" pitchFamily="34" charset="0"/>
              </a:rPr>
              <a:t>Active Directory Domain Services For Beginners - Windows Server 2019</a:t>
            </a:r>
          </a:p>
          <a:p>
            <a:pPr lvl="1"/>
            <a:r>
              <a:rPr lang="en-MY" sz="1800" dirty="0">
                <a:latin typeface="Arial Black" panose="020B0A04020102020204" pitchFamily="34" charset="0"/>
                <a:hlinkClick r:id="rId3"/>
              </a:rPr>
              <a:t>https://www.youtube.com/watch?v=7uLhJ236VD8</a:t>
            </a:r>
            <a:endParaRPr lang="en-MY" sz="1800" dirty="0">
              <a:latin typeface="Arial Black" panose="020B0A04020102020204" pitchFamily="34" charset="0"/>
            </a:endParaRPr>
          </a:p>
          <a:p>
            <a:pPr algn="l"/>
            <a:r>
              <a:rPr lang="en-US" b="0" i="0" dirty="0">
                <a:effectLst/>
                <a:latin typeface="Arial Black" panose="020B0A04020102020204" pitchFamily="34" charset="0"/>
              </a:rPr>
              <a:t>Windows </a:t>
            </a:r>
            <a:r>
              <a:rPr lang="en-US" b="0" i="0" dirty="0">
                <a:effectLst/>
                <a:highlight>
                  <a:srgbClr val="FFFF00"/>
                </a:highlight>
                <a:latin typeface="Arial Black" panose="020B0A04020102020204" pitchFamily="34" charset="0"/>
              </a:rPr>
              <a:t>Server 2019 </a:t>
            </a:r>
            <a:r>
              <a:rPr lang="en-US" b="0" i="0" dirty="0">
                <a:effectLst/>
                <a:latin typeface="Arial Black" panose="020B0A04020102020204" pitchFamily="34" charset="0"/>
              </a:rPr>
              <a:t>- Forest &amp; Domain Functional Levels Q&amp;A</a:t>
            </a:r>
          </a:p>
          <a:p>
            <a:pPr lvl="1"/>
            <a:r>
              <a:rPr lang="en-MY" sz="1800" dirty="0">
                <a:latin typeface="Arial Black" panose="020B0A04020102020204" pitchFamily="34" charset="0"/>
                <a:hlinkClick r:id="rId4"/>
              </a:rPr>
              <a:t>https://www.youtube.com/watch?v=EkjHLkXlzdI&amp;list=RDCMUCxf9VicLnyvZhGplp1SMWVA&amp;index=4</a:t>
            </a:r>
            <a:endParaRPr lang="en-MY" sz="1800" dirty="0">
              <a:latin typeface="Arial Black" panose="020B0A04020102020204" pitchFamily="34" charset="0"/>
            </a:endParaRPr>
          </a:p>
          <a:p>
            <a:r>
              <a:rPr lang="en-MY" b="0" i="0" dirty="0">
                <a:effectLst/>
                <a:latin typeface="Arial Black" panose="020B0A04020102020204" pitchFamily="34" charset="0"/>
              </a:rPr>
              <a:t>What is Active Directory?(</a:t>
            </a:r>
            <a:r>
              <a:rPr lang="en-MY" b="0" i="0" dirty="0">
                <a:effectLst/>
                <a:highlight>
                  <a:srgbClr val="FFFF00"/>
                </a:highlight>
                <a:latin typeface="Arial Black" panose="020B0A04020102020204" pitchFamily="34" charset="0"/>
              </a:rPr>
              <a:t>2017)</a:t>
            </a:r>
          </a:p>
          <a:p>
            <a:pPr lvl="1"/>
            <a:r>
              <a:rPr lang="en-MY" sz="1800" b="0" i="0" dirty="0">
                <a:effectLst/>
                <a:latin typeface="Arial Black" panose="020B0A04020102020204" pitchFamily="34" charset="0"/>
                <a:hlinkClick r:id="rId5"/>
              </a:rPr>
              <a:t>https://www.youtube.com/watch?v=i9I5poSokow</a:t>
            </a:r>
            <a:endParaRPr lang="en-MY" sz="1800" b="0" i="0" dirty="0">
              <a:effectLst/>
              <a:latin typeface="Arial Black" panose="020B0A04020102020204" pitchFamily="34" charset="0"/>
            </a:endParaRPr>
          </a:p>
          <a:p>
            <a:endParaRPr lang="en-MY" b="0" i="0" dirty="0">
              <a:effectLst/>
              <a:latin typeface="Arial Black" panose="020B0A04020102020204" pitchFamily="34" charset="0"/>
            </a:endParaRPr>
          </a:p>
          <a:p>
            <a:endParaRPr lang="en-MY" dirty="0">
              <a:latin typeface="Arial Black" panose="020B0A04020102020204" pitchFamily="34" charset="0"/>
            </a:endParaRPr>
          </a:p>
          <a:p>
            <a:endParaRPr lang="en-MY" dirty="0">
              <a:latin typeface="Arial Black" panose="020B0A04020102020204" pitchFamily="34" charset="0"/>
            </a:endParaRPr>
          </a:p>
        </p:txBody>
      </p:sp>
    </p:spTree>
    <p:extLst>
      <p:ext uri="{BB962C8B-B14F-4D97-AF65-F5344CB8AC3E}">
        <p14:creationId xmlns:p14="http://schemas.microsoft.com/office/powerpoint/2010/main" val="18414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12661-33C1-45DD-8BE4-08B559CDD9CC}"/>
              </a:ext>
            </a:extLst>
          </p:cNvPr>
          <p:cNvSpPr>
            <a:spLocks noGrp="1"/>
          </p:cNvSpPr>
          <p:nvPr>
            <p:ph idx="1"/>
          </p:nvPr>
        </p:nvSpPr>
        <p:spPr>
          <a:xfrm>
            <a:off x="817294" y="1488613"/>
            <a:ext cx="8596668" cy="3880773"/>
          </a:xfrm>
        </p:spPr>
        <p:txBody>
          <a:bodyPr/>
          <a:lstStyle/>
          <a:p>
            <a:pPr marL="0" indent="0" algn="l">
              <a:buNone/>
            </a:pPr>
            <a:r>
              <a:rPr lang="en-US" sz="1800" b="0" i="0" u="none" strike="noStrike" baseline="0" dirty="0">
                <a:solidFill>
                  <a:srgbClr val="222222"/>
                </a:solidFill>
                <a:latin typeface="Arial Black" panose="020B0A04020102020204" pitchFamily="34" charset="0"/>
              </a:rPr>
              <a:t>Configure and Manage Active Directory</a:t>
            </a:r>
          </a:p>
          <a:p>
            <a:pPr algn="l"/>
            <a:r>
              <a:rPr lang="en-MY" sz="1800" b="0" i="0" u="none" strike="noStrike" baseline="0" dirty="0">
                <a:solidFill>
                  <a:srgbClr val="222222"/>
                </a:solidFill>
                <a:latin typeface="Arial Black" panose="020B0A04020102020204" pitchFamily="34" charset="0"/>
              </a:rPr>
              <a:t>Configure Active Directory </a:t>
            </a:r>
          </a:p>
          <a:p>
            <a:pPr algn="l"/>
            <a:r>
              <a:rPr lang="en-MY" sz="1800" b="0" i="0" u="none" strike="noStrike" baseline="0" dirty="0">
                <a:solidFill>
                  <a:srgbClr val="222222"/>
                </a:solidFill>
                <a:latin typeface="Arial Black" panose="020B0A04020102020204" pitchFamily="34" charset="0"/>
              </a:rPr>
              <a:t>Managing Active Directory</a:t>
            </a:r>
          </a:p>
          <a:p>
            <a:pPr algn="l"/>
            <a:endParaRPr lang="en-MY" dirty="0">
              <a:latin typeface="Arial Black" panose="020B0A04020102020204" pitchFamily="34" charset="0"/>
            </a:endParaRPr>
          </a:p>
        </p:txBody>
      </p:sp>
    </p:spTree>
    <p:extLst>
      <p:ext uri="{BB962C8B-B14F-4D97-AF65-F5344CB8AC3E}">
        <p14:creationId xmlns:p14="http://schemas.microsoft.com/office/powerpoint/2010/main" val="2565439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5441-A8F5-46A8-8CD2-FD0944D76B2C}"/>
              </a:ext>
            </a:extLst>
          </p:cNvPr>
          <p:cNvSpPr>
            <a:spLocks noGrp="1"/>
          </p:cNvSpPr>
          <p:nvPr>
            <p:ph type="title"/>
          </p:nvPr>
        </p:nvSpPr>
        <p:spPr>
          <a:xfrm>
            <a:off x="411521" y="226858"/>
            <a:ext cx="8596668" cy="1320800"/>
          </a:xfrm>
        </p:spPr>
        <p:txBody>
          <a:bodyPr/>
          <a:lstStyle/>
          <a:p>
            <a:r>
              <a:rPr lang="en-US" sz="4400" b="0" i="0" u="none" strike="noStrike" baseline="0" dirty="0">
                <a:latin typeface="Arial Black" panose="020B0A04020102020204" pitchFamily="34" charset="0"/>
              </a:rPr>
              <a:t>Active Directory’s services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6F3DF1D-167C-4A1F-92D1-CDD68AB0CB83}"/>
              </a:ext>
            </a:extLst>
          </p:cNvPr>
          <p:cNvSpPr>
            <a:spLocks noGrp="1"/>
          </p:cNvSpPr>
          <p:nvPr>
            <p:ph idx="1"/>
          </p:nvPr>
        </p:nvSpPr>
        <p:spPr>
          <a:xfrm>
            <a:off x="718457" y="1520568"/>
            <a:ext cx="10337631" cy="4110036"/>
          </a:xfrm>
        </p:spPr>
        <p:txBody>
          <a:bodyPr>
            <a:normAutofit/>
          </a:bodyPr>
          <a:lstStyle/>
          <a:p>
            <a:r>
              <a:rPr lang="en-US" sz="1800" b="0" i="0" u="none" strike="noStrike" baseline="0" dirty="0">
                <a:latin typeface="Arial Black" panose="020B0A04020102020204" pitchFamily="34" charset="0"/>
              </a:rPr>
              <a:t>Active Directory provides several different services, which fall under the umbrella of "Active Directory Domain Services," or AD DS. </a:t>
            </a:r>
          </a:p>
          <a:p>
            <a:r>
              <a:rPr lang="en-US" sz="1800" b="0" i="0" u="none" strike="noStrike" baseline="0" dirty="0">
                <a:latin typeface="Arial Black" panose="020B0A04020102020204" pitchFamily="34" charset="0"/>
              </a:rPr>
              <a:t>These services include:</a:t>
            </a:r>
          </a:p>
          <a:p>
            <a:pPr lvl="1"/>
            <a:r>
              <a:rPr lang="en-US" b="1" i="0" u="none" strike="noStrike" baseline="0" dirty="0">
                <a:latin typeface="Arial Black" panose="020B0A04020102020204" pitchFamily="34" charset="0"/>
              </a:rPr>
              <a:t>Domain Services </a:t>
            </a:r>
            <a:r>
              <a:rPr lang="en-US" b="0" i="0" u="none" strike="noStrike" baseline="0" dirty="0">
                <a:latin typeface="Arial Black" panose="020B0A04020102020204" pitchFamily="34" charset="0"/>
              </a:rPr>
              <a:t>– stores centralized data and manages communication between users and domains; includes login authentication and search functionality</a:t>
            </a:r>
          </a:p>
          <a:p>
            <a:pPr lvl="1"/>
            <a:r>
              <a:rPr lang="en-MY" b="1" i="0" u="none" strike="noStrike" baseline="0" dirty="0">
                <a:latin typeface="Arial Black" panose="020B0A04020102020204" pitchFamily="34" charset="0"/>
              </a:rPr>
              <a:t>Certificate Services </a:t>
            </a:r>
            <a:r>
              <a:rPr lang="en-MY" b="0" i="0" u="none" strike="noStrike" baseline="0" dirty="0">
                <a:latin typeface="Arial Black" panose="020B0A04020102020204" pitchFamily="34" charset="0"/>
              </a:rPr>
              <a:t>– creates, distributes, and manages secure certificates.</a:t>
            </a:r>
          </a:p>
          <a:p>
            <a:pPr lvl="1"/>
            <a:r>
              <a:rPr lang="en-US" b="1" i="0" u="none" strike="noStrike" baseline="0" dirty="0">
                <a:latin typeface="Arial Black" panose="020B0A04020102020204" pitchFamily="34" charset="0"/>
              </a:rPr>
              <a:t>Lightweight Directory Services </a:t>
            </a:r>
            <a:r>
              <a:rPr lang="en-US" b="0" i="0" u="none" strike="noStrike" baseline="0" dirty="0">
                <a:latin typeface="Arial Black" panose="020B0A04020102020204" pitchFamily="34" charset="0"/>
              </a:rPr>
              <a:t>– supports directory-enabled applications using the open (LDAP) protocol.</a:t>
            </a:r>
          </a:p>
          <a:p>
            <a:pPr lvl="1"/>
            <a:r>
              <a:rPr lang="en-US" b="1" i="0" u="none" strike="noStrike" baseline="0" dirty="0">
                <a:latin typeface="Arial Black" panose="020B0A04020102020204" pitchFamily="34" charset="0"/>
              </a:rPr>
              <a:t>Directory Federation Services </a:t>
            </a:r>
            <a:r>
              <a:rPr lang="en-US" b="0" i="0" u="none" strike="noStrike" baseline="0" dirty="0">
                <a:latin typeface="Arial Black" panose="020B0A04020102020204" pitchFamily="34" charset="0"/>
              </a:rPr>
              <a:t>– provides single-sign-on (SSO) to authenticate a user in multiple web applications in a single session.</a:t>
            </a:r>
          </a:p>
          <a:p>
            <a:pPr lvl="1"/>
            <a:r>
              <a:rPr lang="en-US" b="1" i="0" u="none" strike="noStrike" baseline="0" dirty="0">
                <a:latin typeface="Arial Black" panose="020B0A04020102020204" pitchFamily="34" charset="0"/>
              </a:rPr>
              <a:t>Rights Management </a:t>
            </a:r>
            <a:r>
              <a:rPr lang="en-US" b="0" i="0" u="none" strike="noStrike" baseline="0" dirty="0">
                <a:latin typeface="Arial Black" panose="020B0A04020102020204" pitchFamily="34" charset="0"/>
              </a:rPr>
              <a:t>– protects copyrighted information by preventing unauthorized use and distribution of digital content.</a:t>
            </a:r>
          </a:p>
          <a:p>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754FFEB8-BE54-40DF-92DF-9B554632AD9C}"/>
              </a:ext>
            </a:extLst>
          </p:cNvPr>
          <p:cNvSpPr txBox="1"/>
          <p:nvPr/>
        </p:nvSpPr>
        <p:spPr>
          <a:xfrm>
            <a:off x="533399" y="6169709"/>
            <a:ext cx="7648575" cy="646331"/>
          </a:xfrm>
          <a:prstGeom prst="rect">
            <a:avLst/>
          </a:prstGeom>
          <a:noFill/>
        </p:spPr>
        <p:txBody>
          <a:bodyPr wrap="square" rtlCol="0">
            <a:spAutoFit/>
          </a:bodyPr>
          <a:lstStyle/>
          <a:p>
            <a:pPr algn="l"/>
            <a:r>
              <a:rPr lang="en-MY" dirty="0"/>
              <a:t>Ref: </a:t>
            </a:r>
            <a:endParaRPr lang="en-MY" sz="1800" b="0" i="0" u="none" strike="noStrike" baseline="0" dirty="0">
              <a:solidFill>
                <a:srgbClr val="000000"/>
              </a:solidFill>
              <a:latin typeface="Open Sans"/>
            </a:endParaRPr>
          </a:p>
          <a:p>
            <a:r>
              <a:rPr lang="en-MY" sz="1800" b="0" i="0" u="none" strike="noStrike" baseline="0" dirty="0">
                <a:latin typeface="Open Sans"/>
              </a:rPr>
              <a:t>https://techterms.com/denition/active_directory</a:t>
            </a:r>
            <a:endParaRPr lang="en-MY" dirty="0"/>
          </a:p>
        </p:txBody>
      </p:sp>
    </p:spTree>
    <p:extLst>
      <p:ext uri="{BB962C8B-B14F-4D97-AF65-F5344CB8AC3E}">
        <p14:creationId xmlns:p14="http://schemas.microsoft.com/office/powerpoint/2010/main" val="3693333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AD84-E627-444C-8CDC-C59952BC66E5}"/>
              </a:ext>
            </a:extLst>
          </p:cNvPr>
          <p:cNvSpPr>
            <a:spLocks noGrp="1"/>
          </p:cNvSpPr>
          <p:nvPr>
            <p:ph type="title"/>
          </p:nvPr>
        </p:nvSpPr>
        <p:spPr>
          <a:xfrm>
            <a:off x="226163" y="103691"/>
            <a:ext cx="10515600" cy="666750"/>
          </a:xfrm>
        </p:spPr>
        <p:txBody>
          <a:bodyPr>
            <a:normAutofit/>
          </a:bodyPr>
          <a:lstStyle/>
          <a:p>
            <a:r>
              <a:rPr lang="en-MY" dirty="0">
                <a:latin typeface="Arial Black" panose="020B0A04020102020204" pitchFamily="34" charset="0"/>
              </a:rPr>
              <a:t>Certificate Services</a:t>
            </a:r>
          </a:p>
        </p:txBody>
      </p:sp>
      <p:sp>
        <p:nvSpPr>
          <p:cNvPr id="3" name="Content Placeholder 2">
            <a:extLst>
              <a:ext uri="{FF2B5EF4-FFF2-40B4-BE49-F238E27FC236}">
                <a16:creationId xmlns:a16="http://schemas.microsoft.com/office/drawing/2014/main" id="{2B404A6A-BB3D-4B0A-999C-408557274AA3}"/>
              </a:ext>
            </a:extLst>
          </p:cNvPr>
          <p:cNvSpPr>
            <a:spLocks noGrp="1"/>
          </p:cNvSpPr>
          <p:nvPr>
            <p:ph idx="1"/>
          </p:nvPr>
        </p:nvSpPr>
        <p:spPr>
          <a:xfrm>
            <a:off x="226163" y="874132"/>
            <a:ext cx="11125199" cy="4238624"/>
          </a:xfrm>
          <a:ln>
            <a:solidFill>
              <a:schemeClr val="accent1"/>
            </a:solidFill>
          </a:ln>
        </p:spPr>
        <p:txBody>
          <a:bodyPr>
            <a:normAutofit fontScale="77500" lnSpcReduction="20000"/>
          </a:bodyPr>
          <a:lstStyle/>
          <a:p>
            <a:r>
              <a:rPr lang="en-US" sz="2200" b="0" i="0" u="none" strike="noStrike" baseline="0" dirty="0">
                <a:latin typeface="Arial Black" panose="020B0A04020102020204" pitchFamily="34" charset="0"/>
                <a:cs typeface="Arial" panose="020B0604020202020204" pitchFamily="34" charset="0"/>
              </a:rPr>
              <a:t>An SSL certificate, or secure certificate, is a file installed on a secure Web server that identifies a website. </a:t>
            </a:r>
          </a:p>
          <a:p>
            <a:r>
              <a:rPr lang="en-US" sz="2200" b="0" i="0" u="none" strike="noStrike" baseline="0" dirty="0">
                <a:latin typeface="Arial Black" panose="020B0A04020102020204" pitchFamily="34" charset="0"/>
                <a:cs typeface="Arial" panose="020B0604020202020204" pitchFamily="34" charset="0"/>
              </a:rPr>
              <a:t>This digital certificate establishes the identity and authenticity of the company or merchant so that online shoppers can trust that the website is secure and reliable. </a:t>
            </a:r>
          </a:p>
          <a:p>
            <a:r>
              <a:rPr lang="en-US" sz="2200" b="0" i="0" u="none" strike="noStrike" baseline="0" dirty="0">
                <a:latin typeface="Arial Black" panose="020B0A04020102020204" pitchFamily="34" charset="0"/>
                <a:cs typeface="Arial" panose="020B0604020202020204" pitchFamily="34" charset="0"/>
              </a:rPr>
              <a:t>In order to verify that these sites are legitimate (they are who they say they are), the companies and their websites are verified by a third party, such as Verisign or Thawte.</a:t>
            </a:r>
          </a:p>
          <a:p>
            <a:r>
              <a:rPr lang="en-US" sz="2200" dirty="0">
                <a:latin typeface="Arial Black" panose="020B0A04020102020204" pitchFamily="34" charset="0"/>
                <a:cs typeface="Arial" panose="020B0604020202020204" pitchFamily="34" charset="0"/>
              </a:rPr>
              <a:t>Once the verification company establishes the legitimacy of an organization and the associated website, they will issue an SSL certificate (for the small fee of a few hundred dollars).</a:t>
            </a:r>
          </a:p>
          <a:p>
            <a:r>
              <a:rPr lang="en-US" sz="2200" dirty="0">
                <a:latin typeface="Arial Black" panose="020B0A04020102020204" pitchFamily="34" charset="0"/>
                <a:cs typeface="Arial" panose="020B0604020202020204" pitchFamily="34" charset="0"/>
              </a:rPr>
              <a:t> This digital certificate is installed on the Web server and will be viewable when a user enters a secure area of the website. </a:t>
            </a:r>
          </a:p>
          <a:p>
            <a:r>
              <a:rPr lang="en-US" sz="2200" dirty="0">
                <a:latin typeface="Arial Black" panose="020B0A04020102020204" pitchFamily="34" charset="0"/>
                <a:cs typeface="Arial" panose="020B0604020202020204" pitchFamily="34" charset="0"/>
              </a:rPr>
              <a:t>You can tell you are visiting a secure page when the URL starts with "https." To view the certificate, click the lock icon near one of the edges of your browser window.</a:t>
            </a:r>
          </a:p>
          <a:p>
            <a:endParaRPr lang="en-MY" dirty="0">
              <a:latin typeface="Arial Black" panose="020B0A040201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6B7B62A-F9C9-431C-99EC-5F4C66479EE7}"/>
              </a:ext>
            </a:extLst>
          </p:cNvPr>
          <p:cNvSpPr txBox="1"/>
          <p:nvPr/>
        </p:nvSpPr>
        <p:spPr>
          <a:xfrm>
            <a:off x="0" y="6492875"/>
            <a:ext cx="8715375" cy="369332"/>
          </a:xfrm>
          <a:prstGeom prst="rect">
            <a:avLst/>
          </a:prstGeom>
          <a:noFill/>
        </p:spPr>
        <p:txBody>
          <a:bodyPr wrap="square" rtlCol="0">
            <a:spAutoFit/>
          </a:bodyPr>
          <a:lstStyle/>
          <a:p>
            <a:pPr algn="l"/>
            <a:r>
              <a:rPr lang="en-MY" dirty="0"/>
              <a:t>Ref: </a:t>
            </a:r>
            <a:r>
              <a:rPr lang="en-MY" dirty="0">
                <a:latin typeface="Open Sans"/>
              </a:rPr>
              <a:t> </a:t>
            </a:r>
            <a:r>
              <a:rPr lang="en-MY" sz="1800" b="0" i="0" u="none" strike="noStrike" baseline="0" dirty="0">
                <a:latin typeface="Open Sans"/>
              </a:rPr>
              <a:t>https://techterms.com/denition/certicate</a:t>
            </a:r>
            <a:endParaRPr lang="en-MY" dirty="0"/>
          </a:p>
        </p:txBody>
      </p:sp>
      <p:sp>
        <p:nvSpPr>
          <p:cNvPr id="5" name="TextBox 4">
            <a:extLst>
              <a:ext uri="{FF2B5EF4-FFF2-40B4-BE49-F238E27FC236}">
                <a16:creationId xmlns:a16="http://schemas.microsoft.com/office/drawing/2014/main" id="{155143F2-F022-4634-BC96-6DB7F422E600}"/>
              </a:ext>
            </a:extLst>
          </p:cNvPr>
          <p:cNvSpPr txBox="1"/>
          <p:nvPr/>
        </p:nvSpPr>
        <p:spPr>
          <a:xfrm>
            <a:off x="5167312" y="5320139"/>
            <a:ext cx="6858000" cy="1323439"/>
          </a:xfrm>
          <a:prstGeom prst="rect">
            <a:avLst/>
          </a:prstGeom>
          <a:noFill/>
          <a:ln>
            <a:solidFill>
              <a:schemeClr val="accent1"/>
            </a:solidFill>
          </a:ln>
        </p:spPr>
        <p:txBody>
          <a:bodyPr wrap="square" rtlCol="0">
            <a:spAutoFit/>
          </a:bodyPr>
          <a:lstStyle/>
          <a:p>
            <a:r>
              <a:rPr lang="en-US" sz="1600" b="1" i="0" dirty="0">
                <a:solidFill>
                  <a:srgbClr val="202124"/>
                </a:solidFill>
                <a:effectLst/>
                <a:latin typeface="arial" panose="020B0604020202020204" pitchFamily="34" charset="0"/>
              </a:rPr>
              <a:t>Secure Sockets Layer</a:t>
            </a:r>
            <a:r>
              <a:rPr lang="en-US" sz="1600" b="0" i="0" dirty="0">
                <a:solidFill>
                  <a:srgbClr val="202124"/>
                </a:solidFill>
                <a:effectLst/>
                <a:latin typeface="arial" panose="020B0604020202020204" pitchFamily="34" charset="0"/>
              </a:rPr>
              <a:t> (</a:t>
            </a:r>
            <a:r>
              <a:rPr lang="en-US" sz="1600" b="1" i="0" dirty="0">
                <a:solidFill>
                  <a:srgbClr val="202124"/>
                </a:solidFill>
                <a:effectLst/>
                <a:latin typeface="arial" panose="020B0604020202020204" pitchFamily="34" charset="0"/>
              </a:rPr>
              <a:t>SSL</a:t>
            </a:r>
            <a:r>
              <a:rPr lang="en-US" sz="1600" b="0" i="0" dirty="0">
                <a:solidFill>
                  <a:srgbClr val="202124"/>
                </a:solidFill>
                <a:effectLst/>
                <a:latin typeface="arial" panose="020B0604020202020204" pitchFamily="34" charset="0"/>
              </a:rPr>
              <a:t>) is a protocol developed by Netscape for providing a </a:t>
            </a:r>
            <a:r>
              <a:rPr lang="en-US" sz="1600" b="1" i="0" dirty="0">
                <a:solidFill>
                  <a:srgbClr val="202124"/>
                </a:solidFill>
                <a:effectLst/>
                <a:latin typeface="arial" panose="020B0604020202020204" pitchFamily="34" charset="0"/>
              </a:rPr>
              <a:t>secure</a:t>
            </a:r>
            <a:r>
              <a:rPr lang="en-US" sz="1600" b="0" i="0" dirty="0">
                <a:solidFill>
                  <a:srgbClr val="202124"/>
                </a:solidFill>
                <a:effectLst/>
                <a:latin typeface="arial" panose="020B0604020202020204" pitchFamily="34" charset="0"/>
              </a:rPr>
              <a:t> connection between two or more devices via the Internet. </a:t>
            </a:r>
            <a:r>
              <a:rPr lang="en-US" sz="1600" b="1" i="0" dirty="0">
                <a:solidFill>
                  <a:srgbClr val="202124"/>
                </a:solidFill>
                <a:effectLst/>
                <a:latin typeface="arial" panose="020B0604020202020204" pitchFamily="34" charset="0"/>
              </a:rPr>
              <a:t>SSL</a:t>
            </a:r>
            <a:r>
              <a:rPr lang="en-US" sz="1600" b="0" i="0" dirty="0">
                <a:solidFill>
                  <a:srgbClr val="202124"/>
                </a:solidFill>
                <a:effectLst/>
                <a:latin typeface="arial" panose="020B0604020202020204" pitchFamily="34" charset="0"/>
              </a:rPr>
              <a:t> uses a cryptographic system that uses two keys to encrypt data a public key known to everyone and a private or secret key known only to the recipient of the message.</a:t>
            </a:r>
            <a:endParaRPr lang="en-MY" sz="1600" dirty="0"/>
          </a:p>
        </p:txBody>
      </p:sp>
    </p:spTree>
    <p:extLst>
      <p:ext uri="{BB962C8B-B14F-4D97-AF65-F5344CB8AC3E}">
        <p14:creationId xmlns:p14="http://schemas.microsoft.com/office/powerpoint/2010/main" val="225753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38E39-2529-45FC-87F3-C1BA569C12D5}"/>
              </a:ext>
            </a:extLst>
          </p:cNvPr>
          <p:cNvSpPr>
            <a:spLocks noGrp="1"/>
          </p:cNvSpPr>
          <p:nvPr>
            <p:ph idx="1"/>
          </p:nvPr>
        </p:nvSpPr>
        <p:spPr>
          <a:xfrm>
            <a:off x="431992" y="1053137"/>
            <a:ext cx="10484823" cy="3543817"/>
          </a:xfrm>
        </p:spPr>
        <p:txBody>
          <a:bodyPr>
            <a:normAutofit/>
          </a:bodyPr>
          <a:lstStyle/>
          <a:p>
            <a:r>
              <a:rPr lang="en-US" sz="1800" b="0" i="0" u="none" strike="noStrike" baseline="0" dirty="0">
                <a:latin typeface="Arial Black" panose="020B0A04020102020204" pitchFamily="34" charset="0"/>
              </a:rPr>
              <a:t>Because digital certificates verify a company's current status, they do not last forever.</a:t>
            </a:r>
          </a:p>
          <a:p>
            <a:r>
              <a:rPr lang="en-US" sz="1800" b="0" i="0" u="none" strike="noStrike" baseline="0" dirty="0">
                <a:latin typeface="Arial Black" panose="020B0A04020102020204" pitchFamily="34" charset="0"/>
              </a:rPr>
              <a:t> SSL certificates typically expire every one to three years.</a:t>
            </a:r>
          </a:p>
          <a:p>
            <a:r>
              <a:rPr lang="en-US" sz="1800" b="0" i="0" u="none" strike="noStrike" baseline="0" dirty="0">
                <a:latin typeface="Arial Black" panose="020B0A04020102020204" pitchFamily="34" charset="0"/>
              </a:rPr>
              <a:t> If the certificate is not renewed in time, you may see an alert box pop up that says "This website's certificate has expired.“</a:t>
            </a:r>
          </a:p>
          <a:p>
            <a:r>
              <a:rPr lang="en-US" sz="1800" b="0" i="0" u="none" strike="noStrike" baseline="0" dirty="0">
                <a:latin typeface="Arial Black" panose="020B0A04020102020204" pitchFamily="34" charset="0"/>
              </a:rPr>
              <a:t> This error has nothing to do with you or your computer but is displayed because the Web server you connected to has not renewed its SSL certificate. </a:t>
            </a:r>
          </a:p>
          <a:p>
            <a:r>
              <a:rPr lang="en-US" sz="1800" b="0" i="0" u="none" strike="noStrike" baseline="0" dirty="0">
                <a:latin typeface="Arial Black" panose="020B0A04020102020204" pitchFamily="34" charset="0"/>
              </a:rPr>
              <a:t>While this does not necessarily mean the site is fraudulent, it does show that the site is less than professional.</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50C2B40F-8EBE-4BBE-AB96-CC7A3CD94E03}"/>
              </a:ext>
            </a:extLst>
          </p:cNvPr>
          <p:cNvSpPr txBox="1"/>
          <p:nvPr/>
        </p:nvSpPr>
        <p:spPr>
          <a:xfrm>
            <a:off x="514350" y="6057901"/>
            <a:ext cx="8715375" cy="369332"/>
          </a:xfrm>
          <a:prstGeom prst="rect">
            <a:avLst/>
          </a:prstGeom>
          <a:noFill/>
        </p:spPr>
        <p:txBody>
          <a:bodyPr wrap="square" rtlCol="0">
            <a:spAutoFit/>
          </a:bodyPr>
          <a:lstStyle/>
          <a:p>
            <a:pPr algn="l"/>
            <a:r>
              <a:rPr lang="en-MY" dirty="0"/>
              <a:t>Ref: </a:t>
            </a:r>
            <a:r>
              <a:rPr lang="en-MY" dirty="0">
                <a:latin typeface="Open Sans"/>
              </a:rPr>
              <a:t> </a:t>
            </a:r>
            <a:r>
              <a:rPr lang="en-MY" sz="1800" b="0" i="0" u="none" strike="noStrike" baseline="0" dirty="0">
                <a:latin typeface="Open Sans"/>
              </a:rPr>
              <a:t>https://techterms.com/denition/certicate</a:t>
            </a:r>
            <a:endParaRPr lang="en-MY" dirty="0"/>
          </a:p>
        </p:txBody>
      </p:sp>
    </p:spTree>
    <p:extLst>
      <p:ext uri="{BB962C8B-B14F-4D97-AF65-F5344CB8AC3E}">
        <p14:creationId xmlns:p14="http://schemas.microsoft.com/office/powerpoint/2010/main" val="2974676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7A19-5BE7-4C2A-9EFD-5363E15B780B}"/>
              </a:ext>
            </a:extLst>
          </p:cNvPr>
          <p:cNvSpPr>
            <a:spLocks noGrp="1"/>
          </p:cNvSpPr>
          <p:nvPr>
            <p:ph type="title"/>
          </p:nvPr>
        </p:nvSpPr>
        <p:spPr/>
        <p:txBody>
          <a:bodyPr/>
          <a:lstStyle/>
          <a:p>
            <a:r>
              <a:rPr lang="en-MY"/>
              <a:t>The End</a:t>
            </a:r>
          </a:p>
        </p:txBody>
      </p:sp>
      <p:pic>
        <p:nvPicPr>
          <p:cNvPr id="4" name="Content Placeholder 4">
            <a:extLst>
              <a:ext uri="{FF2B5EF4-FFF2-40B4-BE49-F238E27FC236}">
                <a16:creationId xmlns:a16="http://schemas.microsoft.com/office/drawing/2014/main" id="{FA74F094-5A67-4B71-B12B-A9A0A7807FFD}"/>
              </a:ext>
            </a:extLst>
          </p:cNvPr>
          <p:cNvPicPr>
            <a:picLocks noGrp="1" noChangeAspect="1"/>
          </p:cNvPicPr>
          <p:nvPr>
            <p:ph idx="1"/>
          </p:nvPr>
        </p:nvPicPr>
        <p:blipFill>
          <a:blip r:embed="rId2"/>
          <a:stretch>
            <a:fillRect/>
          </a:stretch>
        </p:blipFill>
        <p:spPr>
          <a:xfrm>
            <a:off x="213746" y="1930400"/>
            <a:ext cx="3326946" cy="3881437"/>
          </a:xfrm>
          <a:ln>
            <a:solidFill>
              <a:schemeClr val="accent1"/>
            </a:solidFill>
          </a:ln>
        </p:spPr>
      </p:pic>
    </p:spTree>
    <p:extLst>
      <p:ext uri="{BB962C8B-B14F-4D97-AF65-F5344CB8AC3E}">
        <p14:creationId xmlns:p14="http://schemas.microsoft.com/office/powerpoint/2010/main" val="409456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D25DA-8A30-4E3F-AAFD-1186F22FD43F}"/>
              </a:ext>
            </a:extLst>
          </p:cNvPr>
          <p:cNvSpPr>
            <a:spLocks noGrp="1"/>
          </p:cNvSpPr>
          <p:nvPr>
            <p:ph idx="1"/>
          </p:nvPr>
        </p:nvSpPr>
        <p:spPr>
          <a:xfrm>
            <a:off x="354851" y="1249590"/>
            <a:ext cx="11345736" cy="5188533"/>
          </a:xfrm>
        </p:spPr>
        <p:txBody>
          <a:bodyPr>
            <a:normAutofit/>
          </a:bodyPr>
          <a:lstStyle/>
          <a:p>
            <a:r>
              <a:rPr lang="en-US" b="0" i="0" dirty="0">
                <a:solidFill>
                  <a:srgbClr val="FF0000"/>
                </a:solidFill>
                <a:effectLst/>
                <a:latin typeface="Arial Black" panose="020B0A04020102020204" pitchFamily="34" charset="0"/>
              </a:rPr>
              <a:t>Active Directory (AD) </a:t>
            </a:r>
            <a:r>
              <a:rPr lang="en-US" b="0" i="0" dirty="0">
                <a:solidFill>
                  <a:srgbClr val="202124"/>
                </a:solidFill>
                <a:effectLst/>
                <a:latin typeface="Arial Black" panose="020B0A04020102020204" pitchFamily="34" charset="0"/>
              </a:rPr>
              <a:t>allows network administrators to </a:t>
            </a:r>
            <a:r>
              <a:rPr lang="en-US" b="0" i="0" dirty="0">
                <a:solidFill>
                  <a:srgbClr val="7030A0"/>
                </a:solidFill>
                <a:effectLst/>
                <a:latin typeface="Arial Black" panose="020B0A04020102020204" pitchFamily="34" charset="0"/>
              </a:rPr>
              <a:t>create and manage</a:t>
            </a:r>
            <a:r>
              <a:rPr lang="en-US" b="0" i="0" dirty="0">
                <a:solidFill>
                  <a:srgbClr val="202124"/>
                </a:solidFill>
                <a:effectLst/>
                <a:latin typeface="Arial Black" panose="020B0A04020102020204" pitchFamily="34" charset="0"/>
              </a:rPr>
              <a:t> domains, users, and objects (other devices on a network) within a network.</a:t>
            </a:r>
          </a:p>
          <a:p>
            <a:pPr lvl="1"/>
            <a:r>
              <a:rPr lang="en-US" b="0" i="0" dirty="0">
                <a:solidFill>
                  <a:srgbClr val="202124"/>
                </a:solidFill>
                <a:effectLst/>
                <a:latin typeface="Arial Black" panose="020B0A04020102020204" pitchFamily="34" charset="0"/>
              </a:rPr>
              <a:t>For example, an admin can create a group of users and give them specific access privileges to certain directories on the </a:t>
            </a:r>
            <a:r>
              <a:rPr lang="en-US" b="1" i="0" dirty="0">
                <a:solidFill>
                  <a:srgbClr val="202124"/>
                </a:solidFill>
                <a:effectLst/>
                <a:latin typeface="Arial Black" panose="020B0A04020102020204" pitchFamily="34" charset="0"/>
              </a:rPr>
              <a:t>server</a:t>
            </a:r>
            <a:r>
              <a:rPr lang="en-US" b="0" i="0" dirty="0">
                <a:solidFill>
                  <a:srgbClr val="202124"/>
                </a:solidFill>
                <a:effectLst/>
                <a:latin typeface="Arial Black" panose="020B0A04020102020204" pitchFamily="34" charset="0"/>
              </a:rPr>
              <a:t>.</a:t>
            </a:r>
          </a:p>
          <a:p>
            <a:r>
              <a:rPr lang="en-US" b="0" i="0" dirty="0">
                <a:effectLst/>
                <a:latin typeface="Arial Black" panose="020B0A04020102020204" pitchFamily="34" charset="0"/>
              </a:rPr>
              <a:t>AD is a directory service developed by Microsoft for Windows domain networks. </a:t>
            </a:r>
          </a:p>
          <a:p>
            <a:r>
              <a:rPr lang="en-US" b="0" i="0" dirty="0">
                <a:effectLst/>
                <a:latin typeface="Arial Black" panose="020B0A04020102020204" pitchFamily="34" charset="0"/>
              </a:rPr>
              <a:t>It is included in most Windows Server operating systems as a set of </a:t>
            </a:r>
            <a:r>
              <a:rPr lang="en-US" b="0" i="0" dirty="0">
                <a:solidFill>
                  <a:srgbClr val="7030A0"/>
                </a:solidFill>
                <a:effectLst/>
                <a:latin typeface="Arial Black" panose="020B0A04020102020204" pitchFamily="34" charset="0"/>
              </a:rPr>
              <a:t>processes</a:t>
            </a:r>
            <a:r>
              <a:rPr lang="en-US" b="0" i="0" dirty="0">
                <a:effectLst/>
                <a:latin typeface="Arial Black" panose="020B0A04020102020204" pitchFamily="34" charset="0"/>
              </a:rPr>
              <a:t> and </a:t>
            </a:r>
            <a:r>
              <a:rPr lang="en-US" b="0" i="0" dirty="0">
                <a:solidFill>
                  <a:srgbClr val="7030A0"/>
                </a:solidFill>
                <a:effectLst/>
                <a:latin typeface="Arial Black" panose="020B0A04020102020204" pitchFamily="34" charset="0"/>
              </a:rPr>
              <a:t>services</a:t>
            </a:r>
            <a:r>
              <a:rPr lang="en-US" b="0" i="0" dirty="0">
                <a:effectLst/>
                <a:latin typeface="Arial Black" panose="020B0A04020102020204" pitchFamily="34" charset="0"/>
              </a:rPr>
              <a:t>. </a:t>
            </a:r>
          </a:p>
          <a:p>
            <a:pPr algn="l"/>
            <a:r>
              <a:rPr lang="en-US" dirty="0">
                <a:solidFill>
                  <a:srgbClr val="202124"/>
                </a:solidFill>
                <a:latin typeface="Arial Black" panose="020B0A04020102020204" pitchFamily="34" charset="0"/>
              </a:rPr>
              <a:t>It is a primary feature of Windows Server, an operating system that runs both local and Internet-based servers.</a:t>
            </a:r>
          </a:p>
          <a:p>
            <a:pPr algn="l"/>
            <a:r>
              <a:rPr lang="en-US" b="0" i="0" dirty="0">
                <a:solidFill>
                  <a:srgbClr val="202124"/>
                </a:solidFill>
                <a:effectLst/>
                <a:latin typeface="Arial Black" panose="020B0A04020102020204" pitchFamily="34" charset="0"/>
              </a:rPr>
              <a:t>Its primary function is to </a:t>
            </a:r>
            <a:r>
              <a:rPr lang="en-US" b="0" i="0" dirty="0">
                <a:solidFill>
                  <a:srgbClr val="0070C0"/>
                </a:solidFill>
                <a:effectLst/>
                <a:highlight>
                  <a:srgbClr val="FFFF00"/>
                </a:highlight>
                <a:latin typeface="Arial Black" panose="020B0A04020102020204" pitchFamily="34" charset="0"/>
              </a:rPr>
              <a:t>facilitate </a:t>
            </a:r>
            <a:r>
              <a:rPr lang="en-US" b="0" i="0" dirty="0">
                <a:solidFill>
                  <a:srgbClr val="202124"/>
                </a:solidFill>
                <a:effectLst/>
                <a:highlight>
                  <a:srgbClr val="FFFF00"/>
                </a:highlight>
                <a:latin typeface="Arial Black" panose="020B0A04020102020204" pitchFamily="34" charset="0"/>
              </a:rPr>
              <a:t>authentication and authorization of users (members) and resources within an AD domain</a:t>
            </a:r>
            <a:r>
              <a:rPr lang="en-US" b="0" i="0" dirty="0">
                <a:solidFill>
                  <a:srgbClr val="202124"/>
                </a:solidFill>
                <a:effectLst/>
                <a:latin typeface="Arial Black" panose="020B0A04020102020204" pitchFamily="34" charset="0"/>
              </a:rPr>
              <a:t>.</a:t>
            </a:r>
            <a:endParaRPr lang="en-MY" dirty="0">
              <a:latin typeface="Arial Black" panose="020B0A04020102020204" pitchFamily="34" charset="0"/>
            </a:endParaRPr>
          </a:p>
          <a:p>
            <a:endParaRPr lang="en-MY" dirty="0">
              <a:latin typeface="Arial Black" panose="020B0A04020102020204" pitchFamily="34" charset="0"/>
            </a:endParaRPr>
          </a:p>
        </p:txBody>
      </p:sp>
    </p:spTree>
    <p:extLst>
      <p:ext uri="{BB962C8B-B14F-4D97-AF65-F5344CB8AC3E}">
        <p14:creationId xmlns:p14="http://schemas.microsoft.com/office/powerpoint/2010/main" val="277685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0397E2-7BB4-4CA7-8025-A481FF03092C}"/>
              </a:ext>
            </a:extLst>
          </p:cNvPr>
          <p:cNvSpPr>
            <a:spLocks noGrp="1"/>
          </p:cNvSpPr>
          <p:nvPr>
            <p:ph idx="1"/>
          </p:nvPr>
        </p:nvSpPr>
        <p:spPr>
          <a:xfrm>
            <a:off x="587828" y="1297278"/>
            <a:ext cx="9655499" cy="3713261"/>
          </a:xfrm>
        </p:spPr>
        <p:txBody>
          <a:bodyPr>
            <a:normAutofit/>
          </a:bodyPr>
          <a:lstStyle/>
          <a:p>
            <a:pPr marL="0" indent="0">
              <a:buNone/>
            </a:pPr>
            <a:r>
              <a:rPr lang="en-MY" dirty="0">
                <a:latin typeface="Arial Black" panose="020B0A04020102020204" pitchFamily="34" charset="0"/>
              </a:rPr>
              <a:t>What is authentication?</a:t>
            </a:r>
            <a:r>
              <a:rPr lang="en-US" b="0" i="0" dirty="0">
                <a:solidFill>
                  <a:srgbClr val="212121"/>
                </a:solidFill>
                <a:effectLst/>
                <a:latin typeface="Arial Black" panose="020B0A04020102020204" pitchFamily="34" charset="0"/>
              </a:rPr>
              <a:t> </a:t>
            </a:r>
          </a:p>
          <a:p>
            <a:r>
              <a:rPr lang="en-US" b="0" i="0" dirty="0">
                <a:solidFill>
                  <a:srgbClr val="212121"/>
                </a:solidFill>
                <a:effectLst/>
                <a:latin typeface="Arial Black" panose="020B0A04020102020204" pitchFamily="34" charset="0"/>
              </a:rPr>
              <a:t>In simple words, </a:t>
            </a:r>
            <a:r>
              <a:rPr lang="en-US" b="0" i="1" dirty="0">
                <a:solidFill>
                  <a:srgbClr val="212121"/>
                </a:solidFill>
                <a:effectLst/>
                <a:latin typeface="Arial Black" panose="020B0A04020102020204" pitchFamily="34" charset="0"/>
              </a:rPr>
              <a:t>Authentication</a:t>
            </a:r>
            <a:r>
              <a:rPr lang="en-US" b="0" i="0" dirty="0">
                <a:solidFill>
                  <a:srgbClr val="212121"/>
                </a:solidFill>
                <a:effectLst/>
                <a:latin typeface="Arial Black" panose="020B0A04020102020204" pitchFamily="34" charset="0"/>
              </a:rPr>
              <a:t> is the process that addresses the question "</a:t>
            </a:r>
            <a:r>
              <a:rPr lang="en-US" b="1" i="0" dirty="0">
                <a:solidFill>
                  <a:srgbClr val="212121"/>
                </a:solidFill>
                <a:effectLst/>
                <a:latin typeface="Arial Black" panose="020B0A04020102020204" pitchFamily="34" charset="0"/>
              </a:rPr>
              <a:t>Who are you?</a:t>
            </a:r>
            <a:r>
              <a:rPr lang="en-US" b="0" i="0" dirty="0">
                <a:solidFill>
                  <a:srgbClr val="212121"/>
                </a:solidFill>
                <a:effectLst/>
                <a:latin typeface="Arial Black" panose="020B0A04020102020204" pitchFamily="34" charset="0"/>
              </a:rPr>
              <a:t>".</a:t>
            </a:r>
          </a:p>
          <a:p>
            <a:r>
              <a:rPr lang="en-US" b="0" i="0" dirty="0">
                <a:solidFill>
                  <a:srgbClr val="212121"/>
                </a:solidFill>
                <a:effectLst/>
                <a:latin typeface="Arial Black" panose="020B0A04020102020204" pitchFamily="34" charset="0"/>
              </a:rPr>
              <a:t> </a:t>
            </a:r>
            <a:r>
              <a:rPr lang="en-US" b="0" i="0" dirty="0">
                <a:solidFill>
                  <a:srgbClr val="0070C0"/>
                </a:solidFill>
                <a:effectLst/>
                <a:latin typeface="Arial Black" panose="020B0A04020102020204" pitchFamily="34" charset="0"/>
              </a:rPr>
              <a:t>Authentication</a:t>
            </a:r>
            <a:r>
              <a:rPr lang="en-US" b="0" i="0" dirty="0">
                <a:solidFill>
                  <a:srgbClr val="212121"/>
                </a:solidFill>
                <a:effectLst/>
                <a:latin typeface="Arial Black" panose="020B0A04020102020204" pitchFamily="34" charset="0"/>
              </a:rPr>
              <a:t> is done by obtaining a valid username and password on an internet or intranet system.</a:t>
            </a:r>
          </a:p>
          <a:p>
            <a:r>
              <a:rPr lang="en-US" b="0" i="0" dirty="0">
                <a:solidFill>
                  <a:srgbClr val="212121"/>
                </a:solidFill>
                <a:effectLst/>
                <a:latin typeface="Arial Black" panose="020B0A04020102020204" pitchFamily="34" charset="0"/>
              </a:rPr>
              <a:t> Once a user is authenticated, the system confirms that you match the identity of whoever you claim to be. </a:t>
            </a:r>
          </a:p>
          <a:p>
            <a:r>
              <a:rPr lang="en-US" b="0" i="0" dirty="0">
                <a:solidFill>
                  <a:srgbClr val="212121"/>
                </a:solidFill>
                <a:effectLst/>
                <a:latin typeface="Arial Black" panose="020B0A04020102020204" pitchFamily="34" charset="0"/>
              </a:rPr>
              <a:t>However, authentication doesn't confirm whether you are authorized to access the resource that you might be trying to access; that is done by </a:t>
            </a:r>
            <a:r>
              <a:rPr lang="en-US" b="0" i="0" dirty="0">
                <a:solidFill>
                  <a:srgbClr val="0070C0"/>
                </a:solidFill>
                <a:effectLst/>
                <a:latin typeface="Arial Black" panose="020B0A04020102020204" pitchFamily="34" charset="0"/>
              </a:rPr>
              <a:t>Authorization</a:t>
            </a:r>
            <a:r>
              <a:rPr lang="en-US" b="0" i="0" dirty="0">
                <a:solidFill>
                  <a:srgbClr val="212121"/>
                </a:solidFill>
                <a:effectLst/>
                <a:latin typeface="Arial Black" panose="020B0A04020102020204" pitchFamily="34" charset="0"/>
              </a:rPr>
              <a:t>.</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251EC330-CEFC-4D1E-A9E4-97277F833CA6}"/>
              </a:ext>
            </a:extLst>
          </p:cNvPr>
          <p:cNvSpPr txBox="1"/>
          <p:nvPr/>
        </p:nvSpPr>
        <p:spPr>
          <a:xfrm>
            <a:off x="180975" y="6176963"/>
            <a:ext cx="10211642" cy="369332"/>
          </a:xfrm>
          <a:prstGeom prst="rect">
            <a:avLst/>
          </a:prstGeom>
          <a:noFill/>
        </p:spPr>
        <p:txBody>
          <a:bodyPr wrap="none" rtlCol="0">
            <a:spAutoFit/>
          </a:bodyPr>
          <a:lstStyle/>
          <a:p>
            <a:r>
              <a:rPr lang="en-MY" dirty="0"/>
              <a:t>Ref: https://www.c-sharpcorner.com/UploadFile/84c85b/understanding-windows-authentication-in-detail/</a:t>
            </a:r>
          </a:p>
        </p:txBody>
      </p:sp>
    </p:spTree>
    <p:extLst>
      <p:ext uri="{BB962C8B-B14F-4D97-AF65-F5344CB8AC3E}">
        <p14:creationId xmlns:p14="http://schemas.microsoft.com/office/powerpoint/2010/main" val="418544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0F442-CD9F-4DBC-A78A-78249AAD6289}"/>
              </a:ext>
            </a:extLst>
          </p:cNvPr>
          <p:cNvSpPr>
            <a:spLocks noGrp="1"/>
          </p:cNvSpPr>
          <p:nvPr>
            <p:ph idx="1"/>
          </p:nvPr>
        </p:nvSpPr>
        <p:spPr>
          <a:xfrm>
            <a:off x="619903" y="1252570"/>
            <a:ext cx="10515600" cy="3356753"/>
          </a:xfrm>
        </p:spPr>
        <p:txBody>
          <a:bodyPr>
            <a:normAutofit/>
          </a:bodyPr>
          <a:lstStyle/>
          <a:p>
            <a:pPr marL="0" indent="0">
              <a:buNone/>
            </a:pPr>
            <a:r>
              <a:rPr lang="en-US" b="0" i="1" dirty="0">
                <a:solidFill>
                  <a:srgbClr val="212121"/>
                </a:solidFill>
                <a:effectLst/>
                <a:latin typeface="Arial Black" panose="020B0A04020102020204" pitchFamily="34" charset="0"/>
              </a:rPr>
              <a:t>Authorization</a:t>
            </a:r>
            <a:r>
              <a:rPr lang="en-US" b="0" i="0" dirty="0">
                <a:solidFill>
                  <a:srgbClr val="212121"/>
                </a:solidFill>
                <a:effectLst/>
                <a:latin typeface="Arial Black" panose="020B0A04020102020204" pitchFamily="34" charset="0"/>
              </a:rPr>
              <a:t> addresses the question "</a:t>
            </a:r>
            <a:r>
              <a:rPr lang="en-US" b="1" i="0" dirty="0">
                <a:solidFill>
                  <a:srgbClr val="212121"/>
                </a:solidFill>
                <a:effectLst/>
                <a:latin typeface="Arial Black" panose="020B0A04020102020204" pitchFamily="34" charset="0"/>
              </a:rPr>
              <a:t>What Can You Do?</a:t>
            </a:r>
            <a:r>
              <a:rPr lang="en-US" b="0" i="0" dirty="0">
                <a:solidFill>
                  <a:srgbClr val="212121"/>
                </a:solidFill>
                <a:effectLst/>
                <a:latin typeface="Arial Black" panose="020B0A04020102020204" pitchFamily="34" charset="0"/>
              </a:rPr>
              <a:t>" </a:t>
            </a:r>
          </a:p>
          <a:p>
            <a:r>
              <a:rPr lang="en-US" dirty="0">
                <a:solidFill>
                  <a:srgbClr val="212121"/>
                </a:solidFill>
                <a:latin typeface="Arial Black" panose="020B0A04020102020204" pitchFamily="34" charset="0"/>
              </a:rPr>
              <a:t>It </a:t>
            </a:r>
            <a:r>
              <a:rPr lang="en-US" b="0" i="0" dirty="0">
                <a:solidFill>
                  <a:srgbClr val="212121"/>
                </a:solidFill>
                <a:effectLst/>
                <a:latin typeface="Arial Black" panose="020B0A04020102020204" pitchFamily="34" charset="0"/>
              </a:rPr>
              <a:t>happens after successful authentication. </a:t>
            </a:r>
          </a:p>
          <a:p>
            <a:r>
              <a:rPr lang="en-US" b="0" i="0" dirty="0">
                <a:solidFill>
                  <a:srgbClr val="212121"/>
                </a:solidFill>
                <a:effectLst/>
                <a:latin typeface="Arial Black" panose="020B0A04020102020204" pitchFamily="34" charset="0"/>
              </a:rPr>
              <a:t>Authorization is the process of verifying that </a:t>
            </a:r>
            <a:r>
              <a:rPr lang="en-US" b="0" i="0" dirty="0">
                <a:solidFill>
                  <a:srgbClr val="0070C0"/>
                </a:solidFill>
                <a:effectLst/>
                <a:latin typeface="Arial Black" panose="020B0A04020102020204" pitchFamily="34" charset="0"/>
              </a:rPr>
              <a:t>a user </a:t>
            </a:r>
            <a:r>
              <a:rPr lang="en-US" b="0" i="0" dirty="0">
                <a:solidFill>
                  <a:srgbClr val="212121"/>
                </a:solidFill>
                <a:effectLst/>
                <a:latin typeface="Arial Black" panose="020B0A04020102020204" pitchFamily="34" charset="0"/>
              </a:rPr>
              <a:t>is allowed to access a requested resource. </a:t>
            </a:r>
          </a:p>
          <a:p>
            <a:r>
              <a:rPr lang="en-US" b="0" i="0" dirty="0">
                <a:solidFill>
                  <a:srgbClr val="212121"/>
                </a:solidFill>
                <a:effectLst/>
                <a:latin typeface="Arial Black" panose="020B0A04020102020204" pitchFamily="34" charset="0"/>
              </a:rPr>
              <a:t>This process determines whether an authenticated user is permitted access to any part of an application, access to specific points of an application, or access only to specified datasets that the application provides.</a:t>
            </a:r>
          </a:p>
          <a:p>
            <a:r>
              <a:rPr lang="en-US" b="0" i="0" dirty="0">
                <a:solidFill>
                  <a:srgbClr val="212121"/>
                </a:solidFill>
                <a:effectLst/>
                <a:latin typeface="Arial Black" panose="020B0A04020102020204" pitchFamily="34" charset="0"/>
              </a:rPr>
              <a:t> After all, how can you determine whether someone is allowed to do something if you don't recognize that person's identity.</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050266B7-157B-434F-8C5F-E88F2D65E665}"/>
              </a:ext>
            </a:extLst>
          </p:cNvPr>
          <p:cNvSpPr txBox="1"/>
          <p:nvPr/>
        </p:nvSpPr>
        <p:spPr>
          <a:xfrm>
            <a:off x="180975" y="6176963"/>
            <a:ext cx="10211642" cy="369332"/>
          </a:xfrm>
          <a:prstGeom prst="rect">
            <a:avLst/>
          </a:prstGeom>
          <a:noFill/>
        </p:spPr>
        <p:txBody>
          <a:bodyPr wrap="none" rtlCol="0">
            <a:spAutoFit/>
          </a:bodyPr>
          <a:lstStyle/>
          <a:p>
            <a:r>
              <a:rPr lang="en-MY" dirty="0"/>
              <a:t>Ref: https://www.c-sharpcorner.com/UploadFile/84c85b/understanding-windows-authentication-in-detail/</a:t>
            </a:r>
          </a:p>
        </p:txBody>
      </p:sp>
    </p:spTree>
    <p:extLst>
      <p:ext uri="{BB962C8B-B14F-4D97-AF65-F5344CB8AC3E}">
        <p14:creationId xmlns:p14="http://schemas.microsoft.com/office/powerpoint/2010/main" val="172788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9B22-909D-4FDC-AB6D-74BFC9624DDF}"/>
              </a:ext>
            </a:extLst>
          </p:cNvPr>
          <p:cNvSpPr>
            <a:spLocks noGrp="1"/>
          </p:cNvSpPr>
          <p:nvPr>
            <p:ph type="title"/>
          </p:nvPr>
        </p:nvSpPr>
        <p:spPr>
          <a:xfrm>
            <a:off x="184235" y="447869"/>
            <a:ext cx="10515600" cy="739775"/>
          </a:xfrm>
        </p:spPr>
        <p:txBody>
          <a:bodyPr/>
          <a:lstStyle/>
          <a:p>
            <a:r>
              <a:rPr lang="en-US" dirty="0">
                <a:latin typeface="Arial Black" panose="020B0A04020102020204" pitchFamily="34" charset="0"/>
              </a:rPr>
              <a:t>Process and services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3B2FA3F-ADC9-4570-B418-A77D145CBD43}"/>
              </a:ext>
            </a:extLst>
          </p:cNvPr>
          <p:cNvSpPr>
            <a:spLocks noGrp="1"/>
          </p:cNvSpPr>
          <p:nvPr>
            <p:ph idx="1"/>
          </p:nvPr>
        </p:nvSpPr>
        <p:spPr>
          <a:xfrm>
            <a:off x="438539" y="1512079"/>
            <a:ext cx="10715236" cy="2593391"/>
          </a:xfrm>
        </p:spPr>
        <p:txBody>
          <a:bodyPr>
            <a:normAutofit/>
          </a:bodyPr>
          <a:lstStyle/>
          <a:p>
            <a:r>
              <a:rPr lang="en-US" dirty="0">
                <a:solidFill>
                  <a:schemeClr val="tx1">
                    <a:lumMod val="65000"/>
                    <a:lumOff val="35000"/>
                  </a:schemeClr>
                </a:solidFill>
                <a:latin typeface="Arial Black" panose="020B0A04020102020204" pitchFamily="34" charset="0"/>
                <a:cs typeface="Arial" panose="020B0604020202020204" pitchFamily="34" charset="0"/>
              </a:rPr>
              <a:t>What are the differences?</a:t>
            </a:r>
          </a:p>
          <a:p>
            <a:pPr lvl="1"/>
            <a:r>
              <a:rPr lang="en-US" b="0" i="0" dirty="0">
                <a:solidFill>
                  <a:schemeClr val="tx1">
                    <a:lumMod val="65000"/>
                    <a:lumOff val="35000"/>
                  </a:schemeClr>
                </a:solidFill>
                <a:effectLst/>
                <a:latin typeface="Arial Black" panose="020B0A04020102020204" pitchFamily="34" charset="0"/>
              </a:rPr>
              <a:t>A </a:t>
            </a:r>
            <a:r>
              <a:rPr lang="en-US" b="1" i="0" dirty="0">
                <a:solidFill>
                  <a:schemeClr val="tx1">
                    <a:lumMod val="65000"/>
                    <a:lumOff val="35000"/>
                  </a:schemeClr>
                </a:solidFill>
                <a:effectLst/>
                <a:latin typeface="Arial Black" panose="020B0A04020102020204" pitchFamily="34" charset="0"/>
              </a:rPr>
              <a:t>service</a:t>
            </a:r>
            <a:r>
              <a:rPr lang="en-US" b="0" i="0" dirty="0">
                <a:solidFill>
                  <a:schemeClr val="tx1">
                    <a:lumMod val="65000"/>
                    <a:lumOff val="35000"/>
                  </a:schemeClr>
                </a:solidFill>
                <a:effectLst/>
                <a:latin typeface="Arial Black" panose="020B0A04020102020204" pitchFamily="34" charset="0"/>
              </a:rPr>
              <a:t> is a </a:t>
            </a:r>
            <a:r>
              <a:rPr lang="en-US" b="1" i="0" dirty="0">
                <a:solidFill>
                  <a:schemeClr val="tx1">
                    <a:lumMod val="65000"/>
                    <a:lumOff val="35000"/>
                  </a:schemeClr>
                </a:solidFill>
                <a:effectLst/>
                <a:latin typeface="Arial Black" panose="020B0A04020102020204" pitchFamily="34" charset="0"/>
              </a:rPr>
              <a:t>process</a:t>
            </a:r>
            <a:r>
              <a:rPr lang="en-US" b="0" i="0" dirty="0">
                <a:solidFill>
                  <a:schemeClr val="tx1">
                    <a:lumMod val="65000"/>
                    <a:lumOff val="35000"/>
                  </a:schemeClr>
                </a:solidFill>
                <a:effectLst/>
                <a:latin typeface="Arial Black" panose="020B0A04020102020204" pitchFamily="34" charset="0"/>
              </a:rPr>
              <a:t> that runs in the background and does not interact with the desktop.</a:t>
            </a:r>
          </a:p>
          <a:p>
            <a:pPr lvl="1"/>
            <a:r>
              <a:rPr lang="en-US" b="0" i="0" dirty="0">
                <a:solidFill>
                  <a:schemeClr val="tx1">
                    <a:lumMod val="65000"/>
                    <a:lumOff val="35000"/>
                  </a:schemeClr>
                </a:solidFill>
                <a:effectLst/>
                <a:latin typeface="Arial Black" panose="020B0A04020102020204" pitchFamily="34" charset="0"/>
              </a:rPr>
              <a:t>With </a:t>
            </a:r>
            <a:r>
              <a:rPr lang="en-US" b="1" i="0" dirty="0">
                <a:solidFill>
                  <a:schemeClr val="tx1">
                    <a:lumMod val="65000"/>
                    <a:lumOff val="35000"/>
                  </a:schemeClr>
                </a:solidFill>
                <a:effectLst/>
                <a:latin typeface="Arial Black" panose="020B0A04020102020204" pitchFamily="34" charset="0"/>
              </a:rPr>
              <a:t>computer</a:t>
            </a:r>
            <a:r>
              <a:rPr lang="en-US" b="0" i="0" dirty="0">
                <a:solidFill>
                  <a:schemeClr val="tx1">
                    <a:lumMod val="65000"/>
                    <a:lumOff val="35000"/>
                  </a:schemeClr>
                </a:solidFill>
                <a:effectLst/>
                <a:latin typeface="Arial Black" panose="020B0A04020102020204" pitchFamily="34" charset="0"/>
              </a:rPr>
              <a:t> software, a service is software that performs automated tasks, responds to hardware events, or listens for data requests from other software. </a:t>
            </a:r>
          </a:p>
          <a:p>
            <a:pPr lvl="1"/>
            <a:r>
              <a:rPr lang="en-US" b="0" i="0" dirty="0">
                <a:solidFill>
                  <a:schemeClr val="tx1">
                    <a:lumMod val="65000"/>
                    <a:lumOff val="35000"/>
                  </a:schemeClr>
                </a:solidFill>
                <a:effectLst/>
                <a:latin typeface="Arial Black" panose="020B0A04020102020204" pitchFamily="34" charset="0"/>
              </a:rPr>
              <a:t>In a user's operating system, these </a:t>
            </a:r>
            <a:r>
              <a:rPr lang="en-US" b="1" i="0" dirty="0">
                <a:solidFill>
                  <a:schemeClr val="tx1">
                    <a:lumMod val="65000"/>
                    <a:lumOff val="35000"/>
                  </a:schemeClr>
                </a:solidFill>
                <a:effectLst/>
                <a:latin typeface="Arial Black" panose="020B0A04020102020204" pitchFamily="34" charset="0"/>
              </a:rPr>
              <a:t>services</a:t>
            </a:r>
            <a:r>
              <a:rPr lang="en-US" b="0" i="0" dirty="0">
                <a:solidFill>
                  <a:schemeClr val="tx1">
                    <a:lumMod val="65000"/>
                    <a:lumOff val="35000"/>
                  </a:schemeClr>
                </a:solidFill>
                <a:effectLst/>
                <a:latin typeface="Arial Black" panose="020B0A04020102020204" pitchFamily="34" charset="0"/>
              </a:rPr>
              <a:t> are often loaded automatically at startup, and run in the background, without user interaction. It does not interact with the desktop.</a:t>
            </a:r>
            <a:endParaRPr lang="en-MY" dirty="0">
              <a:solidFill>
                <a:schemeClr val="tx1">
                  <a:lumMod val="65000"/>
                  <a:lumOff val="35000"/>
                </a:schemeClr>
              </a:solidFill>
              <a:latin typeface="Arial Black" panose="020B0A04020102020204" pitchFamily="34" charset="0"/>
            </a:endParaRPr>
          </a:p>
          <a:p>
            <a:endParaRPr lang="en-US" b="0" i="0" dirty="0">
              <a:solidFill>
                <a:schemeClr val="tx1">
                  <a:lumMod val="65000"/>
                  <a:lumOff val="35000"/>
                </a:schemeClr>
              </a:solidFill>
              <a:effectLst/>
              <a:latin typeface="Arial Black" panose="020B0A04020102020204" pitchFamily="34" charset="0"/>
            </a:endParaRPr>
          </a:p>
          <a:p>
            <a:endParaRPr lang="en-MY" dirty="0">
              <a:solidFill>
                <a:schemeClr val="tx1">
                  <a:lumMod val="65000"/>
                  <a:lumOff val="35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FEF61A27-AD7F-4F81-AC4D-2F9BFE3F42A0}"/>
              </a:ext>
            </a:extLst>
          </p:cNvPr>
          <p:cNvSpPr txBox="1"/>
          <p:nvPr/>
        </p:nvSpPr>
        <p:spPr>
          <a:xfrm>
            <a:off x="238125" y="5872758"/>
            <a:ext cx="10461710" cy="923330"/>
          </a:xfrm>
          <a:prstGeom prst="rect">
            <a:avLst/>
          </a:prstGeom>
          <a:noFill/>
        </p:spPr>
        <p:txBody>
          <a:bodyPr wrap="none" rtlCol="0">
            <a:spAutoFit/>
          </a:bodyPr>
          <a:lstStyle/>
          <a:p>
            <a:r>
              <a:rPr lang="en-MY" dirty="0">
                <a:hlinkClick r:id="rId2"/>
              </a:rPr>
              <a:t>https://superuser.com/questions/209654/whats-the-difference-between-an-application-process-and-services</a:t>
            </a:r>
            <a:endParaRPr lang="en-MY" dirty="0"/>
          </a:p>
          <a:p>
            <a:r>
              <a:rPr lang="en-MY" dirty="0"/>
              <a:t>#:~:text=A%20process%20is%20an%20instance,have%20several%20processes%20running%</a:t>
            </a:r>
          </a:p>
          <a:p>
            <a:r>
              <a:rPr lang="en-MY" dirty="0"/>
              <a:t>20simultaneously.&amp;text=A%20service%20is%20a%20process,not%20interact%20with%20the%20desktop.</a:t>
            </a:r>
          </a:p>
        </p:txBody>
      </p:sp>
    </p:spTree>
    <p:extLst>
      <p:ext uri="{BB962C8B-B14F-4D97-AF65-F5344CB8AC3E}">
        <p14:creationId xmlns:p14="http://schemas.microsoft.com/office/powerpoint/2010/main" val="106465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093B-A6D8-480D-9478-B6CD557559E4}"/>
              </a:ext>
            </a:extLst>
          </p:cNvPr>
          <p:cNvSpPr>
            <a:spLocks noGrp="1"/>
          </p:cNvSpPr>
          <p:nvPr>
            <p:ph type="title"/>
          </p:nvPr>
        </p:nvSpPr>
        <p:spPr>
          <a:xfrm>
            <a:off x="0" y="242596"/>
            <a:ext cx="12120465" cy="1320800"/>
          </a:xfrm>
        </p:spPr>
        <p:txBody>
          <a:bodyPr>
            <a:normAutofit fontScale="90000"/>
          </a:bodyPr>
          <a:lstStyle/>
          <a:p>
            <a:r>
              <a:rPr lang="en-US" dirty="0">
                <a:latin typeface="Arial Black" panose="020B0A04020102020204" pitchFamily="34" charset="0"/>
              </a:rPr>
              <a:t>What's the difference between an Application, a Process, and a Service?</a:t>
            </a:r>
            <a:br>
              <a:rPr lang="en-US" dirty="0">
                <a:latin typeface="Arial Black" panose="020B0A04020102020204" pitchFamily="34" charset="0"/>
              </a:rPr>
            </a:b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C442C38-9EF1-4243-BC5F-145A44913F5D}"/>
              </a:ext>
            </a:extLst>
          </p:cNvPr>
          <p:cNvSpPr>
            <a:spLocks noGrp="1"/>
          </p:cNvSpPr>
          <p:nvPr>
            <p:ph idx="1"/>
          </p:nvPr>
        </p:nvSpPr>
        <p:spPr>
          <a:xfrm>
            <a:off x="260605" y="1894842"/>
            <a:ext cx="11160063" cy="4720562"/>
          </a:xfrm>
        </p:spPr>
        <p:txBody>
          <a:bodyPr>
            <a:normAutofit/>
          </a:bodyPr>
          <a:lstStyle/>
          <a:p>
            <a:r>
              <a:rPr lang="en-US" b="0" i="0" dirty="0">
                <a:solidFill>
                  <a:srgbClr val="242729"/>
                </a:solidFill>
                <a:effectLst/>
                <a:latin typeface="Arial Black" panose="020B0A04020102020204" pitchFamily="34" charset="0"/>
              </a:rPr>
              <a:t>An </a:t>
            </a:r>
            <a:r>
              <a:rPr lang="en-US" b="1" i="0" dirty="0">
                <a:solidFill>
                  <a:srgbClr val="242729"/>
                </a:solidFill>
                <a:effectLst/>
                <a:latin typeface="Arial Black" panose="020B0A04020102020204" pitchFamily="34" charset="0"/>
              </a:rPr>
              <a:t>application</a:t>
            </a:r>
            <a:r>
              <a:rPr lang="en-US" b="0" i="0" dirty="0">
                <a:solidFill>
                  <a:srgbClr val="242729"/>
                </a:solidFill>
                <a:effectLst/>
                <a:latin typeface="Arial Black" panose="020B0A04020102020204" pitchFamily="34" charset="0"/>
              </a:rPr>
              <a:t> is a </a:t>
            </a:r>
            <a:r>
              <a:rPr lang="en-US" b="1" i="0" dirty="0">
                <a:solidFill>
                  <a:srgbClr val="242729"/>
                </a:solidFill>
                <a:effectLst/>
                <a:latin typeface="Arial Black" panose="020B0A04020102020204" pitchFamily="34" charset="0"/>
              </a:rPr>
              <a:t>program that you interact with on the desktop</a:t>
            </a:r>
            <a:r>
              <a:rPr lang="en-US" b="0" i="0" dirty="0">
                <a:solidFill>
                  <a:srgbClr val="242729"/>
                </a:solidFill>
                <a:effectLst/>
                <a:latin typeface="Arial Black" panose="020B0A04020102020204" pitchFamily="34" charset="0"/>
              </a:rPr>
              <a:t>. This is what you spend almost all of your time using on the computer.</a:t>
            </a:r>
          </a:p>
          <a:p>
            <a:pPr marL="0" indent="0">
              <a:buNone/>
            </a:pPr>
            <a:r>
              <a:rPr lang="en-US" dirty="0">
                <a:solidFill>
                  <a:srgbClr val="242729"/>
                </a:solidFill>
                <a:latin typeface="Arial Black" panose="020B0A04020102020204" pitchFamily="34" charset="0"/>
              </a:rPr>
              <a:t>	</a:t>
            </a:r>
            <a:r>
              <a:rPr lang="en-US" b="0" i="0" dirty="0">
                <a:solidFill>
                  <a:srgbClr val="242729"/>
                </a:solidFill>
                <a:effectLst/>
                <a:latin typeface="Arial Black" panose="020B0A04020102020204" pitchFamily="34" charset="0"/>
              </a:rPr>
              <a:t> Example: Internet Explorer, Microsoft Word, iTunes, and skype.</a:t>
            </a:r>
          </a:p>
          <a:p>
            <a:r>
              <a:rPr lang="en-US" b="0" i="0" dirty="0">
                <a:solidFill>
                  <a:srgbClr val="242729"/>
                </a:solidFill>
                <a:effectLst/>
                <a:latin typeface="Arial Black" panose="020B0A04020102020204" pitchFamily="34" charset="0"/>
              </a:rPr>
              <a:t>A </a:t>
            </a:r>
            <a:r>
              <a:rPr lang="en-US" b="1" i="0" dirty="0">
                <a:solidFill>
                  <a:srgbClr val="242729"/>
                </a:solidFill>
                <a:effectLst/>
                <a:latin typeface="Arial Black" panose="020B0A04020102020204" pitchFamily="34" charset="0"/>
              </a:rPr>
              <a:t>process</a:t>
            </a:r>
            <a:r>
              <a:rPr lang="en-US" b="0" i="0" dirty="0">
                <a:solidFill>
                  <a:srgbClr val="242729"/>
                </a:solidFill>
                <a:effectLst/>
                <a:latin typeface="Arial Black" panose="020B0A04020102020204" pitchFamily="34" charset="0"/>
              </a:rPr>
              <a:t> is an instance of a particular executable (.exe program file) running. </a:t>
            </a:r>
          </a:p>
          <a:p>
            <a:pPr lvl="1"/>
            <a:r>
              <a:rPr lang="en-US" b="0" i="0" dirty="0">
                <a:solidFill>
                  <a:srgbClr val="242729"/>
                </a:solidFill>
                <a:effectLst/>
                <a:latin typeface="Arial Black" panose="020B0A04020102020204" pitchFamily="34" charset="0"/>
              </a:rPr>
              <a:t>A given </a:t>
            </a:r>
            <a:r>
              <a:rPr lang="en-US" b="0" i="0" dirty="0">
                <a:solidFill>
                  <a:srgbClr val="FF0000"/>
                </a:solidFill>
                <a:effectLst/>
                <a:latin typeface="Arial Black" panose="020B0A04020102020204" pitchFamily="34" charset="0"/>
              </a:rPr>
              <a:t>application may have several processes </a:t>
            </a:r>
            <a:r>
              <a:rPr lang="en-US" b="0" i="0" dirty="0">
                <a:solidFill>
                  <a:srgbClr val="242729"/>
                </a:solidFill>
                <a:effectLst/>
                <a:latin typeface="Arial Black" panose="020B0A04020102020204" pitchFamily="34" charset="0"/>
              </a:rPr>
              <a:t>running simultaneously.</a:t>
            </a:r>
          </a:p>
          <a:p>
            <a:pPr lvl="1"/>
            <a:r>
              <a:rPr lang="en-US" b="0" i="0" dirty="0">
                <a:solidFill>
                  <a:srgbClr val="242729"/>
                </a:solidFill>
                <a:effectLst/>
                <a:latin typeface="Arial Black" panose="020B0A04020102020204" pitchFamily="34" charset="0"/>
              </a:rPr>
              <a:t> For example, some modern browsers such as google chrome run several processes at once, with each tab actually being a separate instance/process of the same executable.</a:t>
            </a:r>
          </a:p>
          <a:p>
            <a:pPr lvl="1"/>
            <a:r>
              <a:rPr lang="en-US" b="0" i="0" dirty="0">
                <a:solidFill>
                  <a:srgbClr val="242729"/>
                </a:solidFill>
                <a:effectLst/>
                <a:latin typeface="Arial Black" panose="020B0A04020102020204" pitchFamily="34" charset="0"/>
              </a:rPr>
              <a:t> In some cases, complicated applications may have multiple processes; for example, Visual Studio runs a separate process when it compiles code from when it displays the IDE. </a:t>
            </a:r>
          </a:p>
          <a:p>
            <a:pPr lvl="1"/>
            <a:r>
              <a:rPr lang="en-US" b="0" i="0" dirty="0">
                <a:solidFill>
                  <a:srgbClr val="242729"/>
                </a:solidFill>
                <a:effectLst/>
                <a:latin typeface="Arial Black" panose="020B0A04020102020204" pitchFamily="34" charset="0"/>
              </a:rPr>
              <a:t>However, most often, a given application is running from a single process; for example, no matter how many </a:t>
            </a:r>
            <a:r>
              <a:rPr lang="en-US" b="1" i="0" dirty="0">
                <a:solidFill>
                  <a:srgbClr val="242729"/>
                </a:solidFill>
                <a:effectLst/>
                <a:latin typeface="Arial Black" panose="020B0A04020102020204" pitchFamily="34" charset="0"/>
              </a:rPr>
              <a:t>Microsoft word </a:t>
            </a:r>
            <a:r>
              <a:rPr lang="en-US" b="0" i="0" dirty="0">
                <a:solidFill>
                  <a:srgbClr val="242729"/>
                </a:solidFill>
                <a:effectLst/>
                <a:latin typeface="Arial Black" panose="020B0A04020102020204" pitchFamily="34" charset="0"/>
              </a:rPr>
              <a:t>windows you have open, only a single instance of </a:t>
            </a:r>
            <a:r>
              <a:rPr lang="en-US" b="1" i="0" dirty="0">
                <a:solidFill>
                  <a:srgbClr val="242729"/>
                </a:solidFill>
                <a:effectLst/>
                <a:latin typeface="Arial Black" panose="020B0A04020102020204" pitchFamily="34" charset="0"/>
              </a:rPr>
              <a:t>winword.exe </a:t>
            </a:r>
            <a:r>
              <a:rPr lang="en-US" b="0" i="0" dirty="0">
                <a:solidFill>
                  <a:srgbClr val="242729"/>
                </a:solidFill>
                <a:effectLst/>
                <a:latin typeface="Arial Black" panose="020B0A04020102020204" pitchFamily="34" charset="0"/>
              </a:rPr>
              <a:t>is running.</a:t>
            </a:r>
          </a:p>
          <a:p>
            <a:endParaRPr lang="en-US" b="0" i="0" dirty="0">
              <a:solidFill>
                <a:srgbClr val="242729"/>
              </a:solidFill>
              <a:effectLst/>
              <a:latin typeface="Arial Black" panose="020B0A04020102020204" pitchFamily="34" charset="0"/>
            </a:endParaRPr>
          </a:p>
          <a:p>
            <a:endParaRPr lang="en-MY" dirty="0">
              <a:latin typeface="Arial Black" panose="020B0A04020102020204" pitchFamily="34" charset="0"/>
            </a:endParaRPr>
          </a:p>
        </p:txBody>
      </p:sp>
    </p:spTree>
    <p:extLst>
      <p:ext uri="{BB962C8B-B14F-4D97-AF65-F5344CB8AC3E}">
        <p14:creationId xmlns:p14="http://schemas.microsoft.com/office/powerpoint/2010/main" val="375364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62A9F-D6BD-4E08-8E79-837D11A35B39}"/>
              </a:ext>
            </a:extLst>
          </p:cNvPr>
          <p:cNvSpPr>
            <a:spLocks noGrp="1"/>
          </p:cNvSpPr>
          <p:nvPr>
            <p:ph idx="1"/>
          </p:nvPr>
        </p:nvSpPr>
        <p:spPr>
          <a:xfrm>
            <a:off x="363894" y="435934"/>
            <a:ext cx="11150082" cy="6305107"/>
          </a:xfrm>
        </p:spPr>
        <p:txBody>
          <a:bodyPr>
            <a:normAutofit/>
          </a:bodyPr>
          <a:lstStyle/>
          <a:p>
            <a:pPr algn="l" fontAlgn="base"/>
            <a:r>
              <a:rPr lang="en-US" b="1" i="0" dirty="0">
                <a:solidFill>
                  <a:srgbClr val="242729"/>
                </a:solidFill>
                <a:effectLst/>
                <a:latin typeface="Arial Black" panose="020B0A04020102020204" pitchFamily="34" charset="0"/>
              </a:rPr>
              <a:t>A service is a process that runs in the background and does not interact with the desktop</a:t>
            </a:r>
            <a:r>
              <a:rPr lang="en-US" b="0" i="0" dirty="0">
                <a:solidFill>
                  <a:srgbClr val="242729"/>
                </a:solidFill>
                <a:effectLst/>
                <a:latin typeface="Arial Black" panose="020B0A04020102020204" pitchFamily="34" charset="0"/>
              </a:rPr>
              <a:t>. In Windows, services almost always run as an instance of the </a:t>
            </a:r>
            <a:r>
              <a:rPr lang="en-US" b="0" i="0" dirty="0" err="1">
                <a:solidFill>
                  <a:srgbClr val="242729"/>
                </a:solidFill>
                <a:effectLst/>
                <a:latin typeface="Arial Black" panose="020B0A04020102020204" pitchFamily="34" charset="0"/>
              </a:rPr>
              <a:t>svchost.exe</a:t>
            </a:r>
            <a:r>
              <a:rPr lang="en-US" b="0" i="0" dirty="0">
                <a:solidFill>
                  <a:srgbClr val="242729"/>
                </a:solidFill>
                <a:effectLst/>
                <a:latin typeface="Arial Black" panose="020B0A04020102020204" pitchFamily="34" charset="0"/>
              </a:rPr>
              <a:t> process, the windows service host process; however there are sometimes exceptions to this.</a:t>
            </a:r>
          </a:p>
          <a:p>
            <a:pPr algn="l" fontAlgn="base"/>
            <a:r>
              <a:rPr lang="en-US" dirty="0">
                <a:solidFill>
                  <a:srgbClr val="242729"/>
                </a:solidFill>
                <a:latin typeface="Arial Black" panose="020B0A04020102020204" pitchFamily="34" charset="0"/>
              </a:rPr>
              <a:t>A</a:t>
            </a:r>
            <a:r>
              <a:rPr lang="en-US" b="0" i="0" dirty="0">
                <a:solidFill>
                  <a:srgbClr val="242729"/>
                </a:solidFill>
                <a:effectLst/>
                <a:latin typeface="Arial Black" panose="020B0A04020102020204" pitchFamily="34" charset="0"/>
              </a:rPr>
              <a:t> touchpad driver, for example, will usually have a process that runs when a user logs in and handles the special features of the touchpad, but isn’t a service and </a:t>
            </a:r>
            <a:r>
              <a:rPr lang="en-US" b="0" i="0" dirty="0">
                <a:solidFill>
                  <a:schemeClr val="tx1">
                    <a:lumMod val="65000"/>
                    <a:lumOff val="35000"/>
                  </a:schemeClr>
                </a:solidFill>
                <a:effectLst/>
                <a:latin typeface="Arial Black" panose="020B0A04020102020204" pitchFamily="34" charset="0"/>
              </a:rPr>
              <a:t>doesn’t show any windows </a:t>
            </a:r>
            <a:r>
              <a:rPr lang="en-US" b="0" i="0" dirty="0">
                <a:solidFill>
                  <a:srgbClr val="242729"/>
                </a:solidFill>
                <a:effectLst/>
                <a:latin typeface="Arial Black" panose="020B0A04020102020204" pitchFamily="34" charset="0"/>
              </a:rPr>
              <a:t>to the user.</a:t>
            </a:r>
          </a:p>
          <a:p>
            <a:pPr algn="l" fontAlgn="base"/>
            <a:r>
              <a:rPr lang="en-US" b="0" i="0" dirty="0">
                <a:solidFill>
                  <a:srgbClr val="242729"/>
                </a:solidFill>
                <a:effectLst/>
                <a:latin typeface="Arial Black" panose="020B0A04020102020204" pitchFamily="34" charset="0"/>
              </a:rPr>
              <a:t>Sometimes an </a:t>
            </a:r>
            <a:r>
              <a:rPr lang="en-US" b="0" i="0" dirty="0">
                <a:solidFill>
                  <a:srgbClr val="FF0000"/>
                </a:solidFill>
                <a:effectLst/>
                <a:latin typeface="Arial Black" panose="020B0A04020102020204" pitchFamily="34" charset="0"/>
              </a:rPr>
              <a:t>application may depend on a certain service</a:t>
            </a:r>
            <a:r>
              <a:rPr lang="en-US" b="0" i="0" dirty="0">
                <a:solidFill>
                  <a:srgbClr val="242729"/>
                </a:solidFill>
                <a:effectLst/>
                <a:latin typeface="Arial Black" panose="020B0A04020102020204" pitchFamily="34" charset="0"/>
              </a:rPr>
              <a:t>.</a:t>
            </a:r>
          </a:p>
          <a:p>
            <a:pPr lvl="1" fontAlgn="base"/>
            <a:r>
              <a:rPr lang="en-US" b="0" i="0" dirty="0">
                <a:solidFill>
                  <a:srgbClr val="242729"/>
                </a:solidFill>
                <a:effectLst/>
                <a:latin typeface="Arial Black" panose="020B0A04020102020204" pitchFamily="34" charset="0"/>
              </a:rPr>
              <a:t>Printing from any program requires that the print spooler service be active. Installation packages (.</a:t>
            </a:r>
            <a:r>
              <a:rPr lang="en-US" b="0" i="0" dirty="0" err="1">
                <a:solidFill>
                  <a:srgbClr val="242729"/>
                </a:solidFill>
                <a:effectLst/>
                <a:latin typeface="Arial Black" panose="020B0A04020102020204" pitchFamily="34" charset="0"/>
              </a:rPr>
              <a:t>msi</a:t>
            </a:r>
            <a:r>
              <a:rPr lang="en-US" b="0" i="0" dirty="0">
                <a:solidFill>
                  <a:srgbClr val="242729"/>
                </a:solidFill>
                <a:effectLst/>
                <a:latin typeface="Arial Black" panose="020B0A04020102020204" pitchFamily="34" charset="0"/>
              </a:rPr>
              <a:t> installers) require that the windows installer service be running. </a:t>
            </a:r>
          </a:p>
          <a:p>
            <a:pPr lvl="1" fontAlgn="base"/>
            <a:r>
              <a:rPr lang="en-US" b="0" i="0" dirty="0">
                <a:solidFill>
                  <a:srgbClr val="242729"/>
                </a:solidFill>
                <a:effectLst/>
                <a:latin typeface="Arial Black" panose="020B0A04020102020204" pitchFamily="34" charset="0"/>
              </a:rPr>
              <a:t>Antivirus programs usually employ a service so they can continue running even when the user is not logged in</a:t>
            </a:r>
            <a:r>
              <a:rPr lang="en-US" dirty="0">
                <a:solidFill>
                  <a:srgbClr val="242729"/>
                </a:solidFill>
                <a:latin typeface="Arial Black" panose="020B0A04020102020204" pitchFamily="34" charset="0"/>
              </a:rPr>
              <a:t>. </a:t>
            </a:r>
          </a:p>
          <a:p>
            <a:pPr lvl="1" fontAlgn="base"/>
            <a:r>
              <a:rPr lang="en-US" dirty="0">
                <a:solidFill>
                  <a:srgbClr val="242729"/>
                </a:solidFill>
                <a:latin typeface="Arial Black" panose="020B0A04020102020204" pitchFamily="34" charset="0"/>
              </a:rPr>
              <a:t>Many antivirus applications run a </a:t>
            </a:r>
            <a:r>
              <a:rPr lang="en-US" dirty="0">
                <a:solidFill>
                  <a:srgbClr val="FF0000"/>
                </a:solidFill>
                <a:latin typeface="Arial Black" panose="020B0A04020102020204" pitchFamily="34" charset="0"/>
              </a:rPr>
              <a:t>process silently </a:t>
            </a:r>
            <a:r>
              <a:rPr lang="en-US" dirty="0">
                <a:solidFill>
                  <a:srgbClr val="242729"/>
                </a:solidFill>
                <a:latin typeface="Arial Black" panose="020B0A04020102020204" pitchFamily="34" charset="0"/>
              </a:rPr>
              <a:t>in the background which only displays an application to the user when action is required.</a:t>
            </a:r>
            <a:endParaRPr lang="en-US" b="0" i="0" dirty="0">
              <a:solidFill>
                <a:srgbClr val="242729"/>
              </a:solidFill>
              <a:effectLst/>
              <a:latin typeface="Arial Black" panose="020B0A04020102020204" pitchFamily="34" charset="0"/>
            </a:endParaRPr>
          </a:p>
          <a:p>
            <a:pPr algn="l" fontAlgn="base"/>
            <a:r>
              <a:rPr lang="en-US" b="0" i="0" dirty="0">
                <a:solidFill>
                  <a:srgbClr val="242729"/>
                </a:solidFill>
                <a:effectLst/>
                <a:latin typeface="Arial Black" panose="020B0A04020102020204" pitchFamily="34" charset="0"/>
              </a:rPr>
              <a:t>Processes usually exit when an application is closed, however, this is not always the case. Some programs, particularly download and backup programs, may continue to run in the background without displaying any windows.</a:t>
            </a:r>
          </a:p>
        </p:txBody>
      </p:sp>
    </p:spTree>
    <p:extLst>
      <p:ext uri="{BB962C8B-B14F-4D97-AF65-F5344CB8AC3E}">
        <p14:creationId xmlns:p14="http://schemas.microsoft.com/office/powerpoint/2010/main" val="273616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80292-83FC-404C-93AA-93CD34D76CB1}"/>
              </a:ext>
            </a:extLst>
          </p:cNvPr>
          <p:cNvSpPr>
            <a:spLocks noGrp="1"/>
          </p:cNvSpPr>
          <p:nvPr>
            <p:ph idx="1"/>
          </p:nvPr>
        </p:nvSpPr>
        <p:spPr>
          <a:xfrm>
            <a:off x="111967" y="323850"/>
            <a:ext cx="11150082" cy="5586413"/>
          </a:xfrm>
        </p:spPr>
        <p:txBody>
          <a:bodyPr>
            <a:normAutofit/>
          </a:bodyPr>
          <a:lstStyle/>
          <a:p>
            <a:r>
              <a:rPr lang="en-US" sz="2400" dirty="0">
                <a:solidFill>
                  <a:srgbClr val="202124"/>
                </a:solidFill>
                <a:latin typeface="Arial Black" panose="020B0A04020102020204" pitchFamily="34" charset="0"/>
              </a:rPr>
              <a:t>A </a:t>
            </a:r>
            <a:r>
              <a:rPr lang="en-US" sz="2400" b="1" dirty="0">
                <a:solidFill>
                  <a:srgbClr val="FF0000"/>
                </a:solidFill>
                <a:latin typeface="Arial Black" panose="020B0A04020102020204" pitchFamily="34" charset="0"/>
              </a:rPr>
              <a:t>domain</a:t>
            </a:r>
            <a:r>
              <a:rPr lang="en-US" sz="2400" dirty="0">
                <a:solidFill>
                  <a:srgbClr val="202124"/>
                </a:solidFill>
                <a:latin typeface="Arial Black" panose="020B0A04020102020204" pitchFamily="34" charset="0"/>
              </a:rPr>
              <a:t> is defined as a logical group of network objects (computers, users, devices) that share the same </a:t>
            </a:r>
            <a:r>
              <a:rPr lang="en-US" sz="2400" b="1" dirty="0">
                <a:solidFill>
                  <a:srgbClr val="202124"/>
                </a:solidFill>
                <a:latin typeface="Arial Black" panose="020B0A04020102020204" pitchFamily="34" charset="0"/>
              </a:rPr>
              <a:t>Active Directory</a:t>
            </a:r>
            <a:r>
              <a:rPr lang="en-US" sz="2400" dirty="0">
                <a:solidFill>
                  <a:srgbClr val="202124"/>
                </a:solidFill>
                <a:latin typeface="Arial Black" panose="020B0A04020102020204" pitchFamily="34" charset="0"/>
              </a:rPr>
              <a:t> </a:t>
            </a:r>
            <a:r>
              <a:rPr lang="en-US" sz="2400" dirty="0">
                <a:solidFill>
                  <a:srgbClr val="FF0000"/>
                </a:solidFill>
                <a:latin typeface="Arial Black" panose="020B0A04020102020204" pitchFamily="34" charset="0"/>
              </a:rPr>
              <a:t>database</a:t>
            </a:r>
            <a:r>
              <a:rPr lang="en-US" sz="2400" dirty="0">
                <a:solidFill>
                  <a:srgbClr val="202124"/>
                </a:solidFill>
                <a:latin typeface="Arial Black" panose="020B0A04020102020204" pitchFamily="34" charset="0"/>
              </a:rPr>
              <a:t>. </a:t>
            </a:r>
          </a:p>
          <a:p>
            <a:r>
              <a:rPr lang="en-US" sz="2400" b="0" i="0" dirty="0">
                <a:solidFill>
                  <a:srgbClr val="030303"/>
                </a:solidFill>
                <a:effectLst/>
                <a:latin typeface="Arial Black" panose="020B0A04020102020204" pitchFamily="34" charset="0"/>
              </a:rPr>
              <a:t>Active Directory has </a:t>
            </a:r>
            <a:r>
              <a:rPr lang="en-US" sz="2400" b="0" i="0" dirty="0">
                <a:solidFill>
                  <a:srgbClr val="FF0000"/>
                </a:solidFill>
                <a:effectLst/>
                <a:latin typeface="Arial Black" panose="020B0A04020102020204" pitchFamily="34" charset="0"/>
              </a:rPr>
              <a:t>forests</a:t>
            </a:r>
            <a:r>
              <a:rPr lang="en-US" sz="2400" b="0" i="0" dirty="0">
                <a:solidFill>
                  <a:srgbClr val="030303"/>
                </a:solidFill>
                <a:effectLst/>
                <a:latin typeface="Arial Black" panose="020B0A04020102020204" pitchFamily="34" charset="0"/>
              </a:rPr>
              <a:t> and </a:t>
            </a:r>
            <a:r>
              <a:rPr lang="en-US" sz="2400" b="0" i="0" dirty="0">
                <a:solidFill>
                  <a:srgbClr val="FF0000"/>
                </a:solidFill>
                <a:effectLst/>
                <a:latin typeface="Arial Black" panose="020B0A04020102020204" pitchFamily="34" charset="0"/>
              </a:rPr>
              <a:t>trees</a:t>
            </a:r>
            <a:r>
              <a:rPr lang="en-US" sz="2400" b="0" i="0" dirty="0">
                <a:solidFill>
                  <a:srgbClr val="030303"/>
                </a:solidFill>
                <a:effectLst/>
                <a:latin typeface="Arial Black" panose="020B0A04020102020204" pitchFamily="34" charset="0"/>
              </a:rPr>
              <a:t> which are ways of representing multiple </a:t>
            </a:r>
            <a:r>
              <a:rPr lang="en-US" sz="2400" b="0" i="0" dirty="0">
                <a:solidFill>
                  <a:srgbClr val="FF0000"/>
                </a:solidFill>
                <a:effectLst/>
                <a:latin typeface="Arial Black" panose="020B0A04020102020204" pitchFamily="34" charset="0"/>
              </a:rPr>
              <a:t>domains</a:t>
            </a:r>
            <a:r>
              <a:rPr lang="en-US" sz="2400" b="0" i="0" dirty="0">
                <a:solidFill>
                  <a:srgbClr val="030303"/>
                </a:solidFill>
                <a:effectLst/>
                <a:latin typeface="Arial Black" panose="020B0A04020102020204" pitchFamily="34" charset="0"/>
              </a:rPr>
              <a:t>.</a:t>
            </a:r>
          </a:p>
          <a:p>
            <a:r>
              <a:rPr lang="en-US" sz="2400" b="0" i="0" dirty="0">
                <a:solidFill>
                  <a:srgbClr val="202124"/>
                </a:solidFill>
                <a:effectLst/>
                <a:latin typeface="Arial Black" panose="020B0A04020102020204" pitchFamily="34" charset="0"/>
              </a:rPr>
              <a:t>A </a:t>
            </a:r>
            <a:r>
              <a:rPr lang="en-US" sz="2400" b="0" i="0" dirty="0">
                <a:solidFill>
                  <a:srgbClr val="FF0000"/>
                </a:solidFill>
                <a:effectLst/>
                <a:latin typeface="Arial Black" panose="020B0A04020102020204" pitchFamily="34" charset="0"/>
              </a:rPr>
              <a:t>tree</a:t>
            </a:r>
            <a:r>
              <a:rPr lang="en-US" sz="2400" b="0" i="0" dirty="0">
                <a:solidFill>
                  <a:srgbClr val="202124"/>
                </a:solidFill>
                <a:effectLst/>
                <a:latin typeface="Arial Black" panose="020B0A04020102020204" pitchFamily="34" charset="0"/>
              </a:rPr>
              <a:t> is a collection of one or more </a:t>
            </a:r>
            <a:r>
              <a:rPr lang="en-US" sz="2400" b="1" i="0" dirty="0">
                <a:solidFill>
                  <a:srgbClr val="202124"/>
                </a:solidFill>
                <a:effectLst/>
                <a:latin typeface="Arial Black" panose="020B0A04020102020204" pitchFamily="34" charset="0"/>
              </a:rPr>
              <a:t>domains</a:t>
            </a:r>
            <a:r>
              <a:rPr lang="en-US" sz="2400" b="0" i="0" dirty="0">
                <a:solidFill>
                  <a:srgbClr val="202124"/>
                </a:solidFill>
                <a:effectLst/>
                <a:latin typeface="Arial Black" panose="020B0A04020102020204" pitchFamily="34" charset="0"/>
              </a:rPr>
              <a:t> and </a:t>
            </a:r>
            <a:r>
              <a:rPr lang="en-US" sz="2400" b="1" i="0" dirty="0">
                <a:solidFill>
                  <a:srgbClr val="202124"/>
                </a:solidFill>
                <a:effectLst/>
                <a:latin typeface="Arial Black" panose="020B0A04020102020204" pitchFamily="34" charset="0"/>
              </a:rPr>
              <a:t>domain</a:t>
            </a:r>
            <a:r>
              <a:rPr lang="en-US" sz="2400" b="0" i="0" dirty="0">
                <a:solidFill>
                  <a:srgbClr val="202124"/>
                </a:solidFill>
                <a:effectLst/>
                <a:latin typeface="Arial Black" panose="020B0A04020102020204" pitchFamily="34" charset="0"/>
              </a:rPr>
              <a:t> trees in a contiguous namespace and is linked in a </a:t>
            </a:r>
            <a:r>
              <a:rPr lang="en-US" sz="2400" b="0" i="0" dirty="0">
                <a:solidFill>
                  <a:srgbClr val="FF0000"/>
                </a:solidFill>
                <a:effectLst/>
                <a:latin typeface="Arial Black" panose="020B0A04020102020204" pitchFamily="34" charset="0"/>
              </a:rPr>
              <a:t>transitive trust hierarchy</a:t>
            </a:r>
            <a:r>
              <a:rPr lang="en-US" sz="2400" b="0" i="0" dirty="0">
                <a:solidFill>
                  <a:srgbClr val="202124"/>
                </a:solidFill>
                <a:effectLst/>
                <a:latin typeface="Arial Black" panose="020B0A04020102020204" pitchFamily="34" charset="0"/>
              </a:rPr>
              <a:t>. </a:t>
            </a:r>
          </a:p>
          <a:p>
            <a:r>
              <a:rPr lang="en-US" sz="2400" b="0" i="0" dirty="0">
                <a:solidFill>
                  <a:srgbClr val="202124"/>
                </a:solidFill>
                <a:effectLst/>
                <a:latin typeface="Arial Black" panose="020B0A04020102020204" pitchFamily="34" charset="0"/>
              </a:rPr>
              <a:t>At the top of the structure is the </a:t>
            </a:r>
            <a:r>
              <a:rPr lang="en-US" sz="2400" b="0" i="0" dirty="0">
                <a:solidFill>
                  <a:srgbClr val="FF0000"/>
                </a:solidFill>
                <a:effectLst/>
                <a:latin typeface="Arial Black" panose="020B0A04020102020204" pitchFamily="34" charset="0"/>
              </a:rPr>
              <a:t>forest</a:t>
            </a:r>
            <a:r>
              <a:rPr lang="en-US" sz="2400" b="0" i="0" dirty="0">
                <a:solidFill>
                  <a:srgbClr val="202124"/>
                </a:solidFill>
                <a:effectLst/>
                <a:latin typeface="Arial Black" panose="020B0A04020102020204" pitchFamily="34" charset="0"/>
              </a:rPr>
              <a:t>.</a:t>
            </a:r>
          </a:p>
          <a:p>
            <a:r>
              <a:rPr lang="en-US" sz="2400" dirty="0">
                <a:latin typeface="Arial Black" panose="020B0A04020102020204" pitchFamily="34" charset="0"/>
                <a:cs typeface="Arial" panose="020B0604020202020204" pitchFamily="34" charset="0"/>
              </a:rPr>
              <a:t>A </a:t>
            </a:r>
            <a:r>
              <a:rPr lang="en-US" sz="2400" dirty="0">
                <a:solidFill>
                  <a:srgbClr val="7030A0"/>
                </a:solidFill>
                <a:latin typeface="Arial Black" panose="020B0A04020102020204" pitchFamily="34" charset="0"/>
                <a:cs typeface="Arial" panose="020B0604020202020204" pitchFamily="34" charset="0"/>
              </a:rPr>
              <a:t>forest</a:t>
            </a:r>
            <a:r>
              <a:rPr lang="en-US" sz="2400" dirty="0">
                <a:latin typeface="Arial Black" panose="020B0A04020102020204" pitchFamily="34" charset="0"/>
                <a:cs typeface="Arial" panose="020B0604020202020204" pitchFamily="34" charset="0"/>
              </a:rPr>
              <a:t> is a collection of </a:t>
            </a:r>
            <a:r>
              <a:rPr lang="en-US" sz="2400" dirty="0">
                <a:solidFill>
                  <a:srgbClr val="FF0000"/>
                </a:solidFill>
                <a:latin typeface="Arial Black" panose="020B0A04020102020204" pitchFamily="34" charset="0"/>
                <a:cs typeface="Arial" panose="020B0604020202020204" pitchFamily="34" charset="0"/>
              </a:rPr>
              <a:t>trees</a:t>
            </a:r>
            <a:r>
              <a:rPr lang="en-US" sz="2400" dirty="0">
                <a:latin typeface="Arial Black" panose="020B0A04020102020204" pitchFamily="34" charset="0"/>
                <a:cs typeface="Arial" panose="020B0604020202020204" pitchFamily="34" charset="0"/>
              </a:rPr>
              <a:t> that share a </a:t>
            </a:r>
            <a:r>
              <a:rPr lang="en-US" sz="2400" dirty="0">
                <a:solidFill>
                  <a:srgbClr val="7030A0"/>
                </a:solidFill>
                <a:latin typeface="Arial Black" panose="020B0A04020102020204" pitchFamily="34" charset="0"/>
                <a:cs typeface="Arial" panose="020B0604020202020204" pitchFamily="34" charset="0"/>
              </a:rPr>
              <a:t>common global catalog</a:t>
            </a:r>
            <a:r>
              <a:rPr lang="en-US" sz="2400" dirty="0">
                <a:latin typeface="Arial Black" panose="020B0A04020102020204" pitchFamily="34" charset="0"/>
                <a:cs typeface="Arial" panose="020B0604020202020204" pitchFamily="34" charset="0"/>
              </a:rPr>
              <a:t>,</a:t>
            </a:r>
            <a:r>
              <a:rPr lang="en-US" sz="2400" dirty="0">
                <a:solidFill>
                  <a:srgbClr val="7030A0"/>
                </a:solidFill>
                <a:latin typeface="Arial Black" panose="020B0A04020102020204" pitchFamily="34" charset="0"/>
                <a:cs typeface="Arial" panose="020B0604020202020204" pitchFamily="34" charset="0"/>
              </a:rPr>
              <a:t> directory schema</a:t>
            </a:r>
            <a:r>
              <a:rPr lang="en-US" sz="2400" dirty="0">
                <a:latin typeface="Arial Black" panose="020B0A04020102020204" pitchFamily="34" charset="0"/>
                <a:cs typeface="Arial" panose="020B0604020202020204" pitchFamily="34" charset="0"/>
              </a:rPr>
              <a:t>, </a:t>
            </a:r>
            <a:r>
              <a:rPr lang="en-US" sz="2400" dirty="0">
                <a:solidFill>
                  <a:srgbClr val="7030A0"/>
                </a:solidFill>
                <a:latin typeface="Arial Black" panose="020B0A04020102020204" pitchFamily="34" charset="0"/>
                <a:cs typeface="Arial" panose="020B0604020202020204" pitchFamily="34" charset="0"/>
              </a:rPr>
              <a:t>logical structure</a:t>
            </a:r>
            <a:r>
              <a:rPr lang="en-US" sz="2400" dirty="0">
                <a:latin typeface="Arial Black" panose="020B0A04020102020204" pitchFamily="34" charset="0"/>
                <a:cs typeface="Arial" panose="020B0604020202020204" pitchFamily="34" charset="0"/>
              </a:rPr>
              <a:t>, and </a:t>
            </a:r>
            <a:r>
              <a:rPr lang="en-US" sz="2400" dirty="0">
                <a:solidFill>
                  <a:srgbClr val="7030A0"/>
                </a:solidFill>
                <a:latin typeface="Arial Black" panose="020B0A04020102020204" pitchFamily="34" charset="0"/>
                <a:cs typeface="Arial" panose="020B0604020202020204" pitchFamily="34" charset="0"/>
              </a:rPr>
              <a:t>directory configuration</a:t>
            </a:r>
            <a:r>
              <a:rPr lang="en-US" sz="2400" dirty="0">
                <a:latin typeface="Arial Black" panose="020B0A04020102020204" pitchFamily="34" charset="0"/>
                <a:cs typeface="Arial" panose="020B0604020202020204" pitchFamily="34" charset="0"/>
              </a:rPr>
              <a:t>.</a:t>
            </a:r>
            <a:endParaRPr lang="en-MY" sz="2400" dirty="0">
              <a:latin typeface="Arial Black" panose="020B0A040201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FEF5B66-C721-4818-8622-8C20A8FD1F51}"/>
              </a:ext>
            </a:extLst>
          </p:cNvPr>
          <p:cNvSpPr txBox="1"/>
          <p:nvPr/>
        </p:nvSpPr>
        <p:spPr>
          <a:xfrm>
            <a:off x="314325" y="5593341"/>
            <a:ext cx="10273710" cy="1167243"/>
          </a:xfrm>
          <a:prstGeom prst="rect">
            <a:avLst/>
          </a:prstGeom>
          <a:noFill/>
        </p:spPr>
        <p:txBody>
          <a:bodyPr wrap="none" rtlCol="0">
            <a:spAutoFit/>
          </a:bodyPr>
          <a:lstStyle/>
          <a:p>
            <a:pPr>
              <a:lnSpc>
                <a:spcPct val="107000"/>
              </a:lnSpc>
              <a:spcAft>
                <a:spcPts val="800"/>
              </a:spcAft>
            </a:pPr>
            <a:r>
              <a:rPr lang="en-MY" sz="1800" dirty="0">
                <a:effectLst/>
                <a:latin typeface="Calibri" panose="020F0502020204030204" pitchFamily="34" charset="0"/>
                <a:ea typeface="Calibri" panose="020F0502020204030204" pitchFamily="34" charset="0"/>
                <a:cs typeface="Times New Roman" panose="02020603050405020304" pitchFamily="18" charset="0"/>
              </a:rPr>
              <a:t>Ref: 4-</a:t>
            </a:r>
            <a:r>
              <a:rPr lang="en-MY" sz="1800" dirty="0">
                <a:solidFill>
                  <a:srgbClr val="030303"/>
                </a:solidFill>
                <a:effectLst/>
                <a:latin typeface="Arial" panose="020B0604020202020204" pitchFamily="34" charset="0"/>
                <a:ea typeface="Calibri" panose="020F0502020204030204" pitchFamily="34" charset="0"/>
                <a:cs typeface="Times New Roman" panose="02020603050405020304" pitchFamily="18" charset="0"/>
              </a:rPr>
              <a:t> MCITP 70-640: Active Directory forest and trees (8 minutes)</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https://www.youtube.com/watch?v=Whh3kPS0FdA&amp;list=PL1l78n6W8zypXtkh3uWIXbPssc4IGbfb5&amp;index=4</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35571257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4664</TotalTime>
  <Words>1811</Words>
  <Application>Microsoft Office PowerPoint</Application>
  <PresentationFormat>Widescreen</PresentationFormat>
  <Paragraphs>105</Paragraphs>
  <Slides>23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Arial</vt:lpstr>
      <vt:lpstr>Arial Black</vt:lpstr>
      <vt:lpstr>Calibri</vt:lpstr>
      <vt:lpstr>Open Sans</vt:lpstr>
      <vt:lpstr>Trebuchet MS</vt:lpstr>
      <vt:lpstr>Wingdings 3</vt:lpstr>
      <vt:lpstr>Facet</vt:lpstr>
      <vt:lpstr>Bitmap Image</vt:lpstr>
      <vt:lpstr>Configure and Manage Active Directory</vt:lpstr>
      <vt:lpstr>PowerPoint Presentation</vt:lpstr>
      <vt:lpstr>PowerPoint Presentation</vt:lpstr>
      <vt:lpstr>PowerPoint Presentation</vt:lpstr>
      <vt:lpstr>PowerPoint Presentation</vt:lpstr>
      <vt:lpstr>Process and services</vt:lpstr>
      <vt:lpstr>What's the difference between an Application, a Process, and a Service?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Active Directory’s services</vt:lpstr>
      <vt:lpstr>Certificate Services</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SITI ARPAH BINTI AHMAD</dc:creator>
  <cp:lastModifiedBy>NOR AZIMAH KHALID</cp:lastModifiedBy>
  <cp:revision>70</cp:revision>
  <dcterms:created xsi:type="dcterms:W3CDTF">2020-12-23T03:04:00Z</dcterms:created>
  <dcterms:modified xsi:type="dcterms:W3CDTF">2022-11-30T11:23:28Z</dcterms:modified>
</cp:coreProperties>
</file>