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7" r:id="rId4"/>
    <p:sldId id="266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6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4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2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0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5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63EB21-AF80-434D-9605-B0B81C83655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6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6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63EB21-AF80-434D-9605-B0B81C836555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15800-A465-9A4E-5E30-F4DE6C164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800" dirty="0">
                <a:latin typeface="+mj-ea"/>
              </a:rPr>
              <a:t>2DGP </a:t>
            </a:r>
            <a:r>
              <a:rPr lang="ko-KR" altLang="en-US" sz="4800" dirty="0" err="1">
                <a:latin typeface="+mj-ea"/>
              </a:rPr>
              <a:t>텀프로젝트</a:t>
            </a:r>
            <a:br>
              <a:rPr lang="en-US" altLang="ko-KR" sz="4800" dirty="0">
                <a:latin typeface="+mj-ea"/>
              </a:rPr>
            </a:br>
            <a:r>
              <a:rPr lang="en-US" altLang="ko-KR" sz="4800" dirty="0">
                <a:latin typeface="+mj-ea"/>
              </a:rPr>
              <a:t> </a:t>
            </a:r>
            <a:r>
              <a:rPr lang="ko-KR" altLang="en-US" sz="4800" dirty="0">
                <a:latin typeface="+mj-ea"/>
              </a:rPr>
              <a:t>최종 발표</a:t>
            </a:r>
            <a:br>
              <a:rPr lang="en-US" altLang="ko-KR" sz="4800" dirty="0">
                <a:latin typeface="+mj-ea"/>
              </a:rPr>
            </a:br>
            <a:br>
              <a:rPr lang="en-US" altLang="ko-KR" sz="4800" dirty="0">
                <a:latin typeface="+mj-ea"/>
              </a:rPr>
            </a:br>
            <a:r>
              <a:rPr lang="en-US" altLang="ko-KR" sz="4800" dirty="0" err="1">
                <a:latin typeface="+mj-ea"/>
              </a:rPr>
              <a:t>ArcaneSoul</a:t>
            </a:r>
            <a:endParaRPr lang="ko-KR" altLang="en-US" sz="48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162127-74C7-F737-8F74-131E1251B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2020180051 </a:t>
            </a:r>
            <a:r>
              <a:rPr lang="ko-KR" altLang="en-US" dirty="0"/>
              <a:t>임성규</a:t>
            </a:r>
          </a:p>
        </p:txBody>
      </p:sp>
    </p:spTree>
    <p:extLst>
      <p:ext uri="{BB962C8B-B14F-4D97-AF65-F5344CB8AC3E}">
        <p14:creationId xmlns:p14="http://schemas.microsoft.com/office/powerpoint/2010/main" val="406954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130F9-D176-A717-5A67-B586C5AF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9018E-42F6-0BDC-05D9-DD300A83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r>
              <a:rPr lang="en-US" altLang="ko-KR" sz="4000" dirty="0"/>
              <a:t>1. </a:t>
            </a:r>
            <a:r>
              <a:rPr lang="ko-KR" altLang="en-US" sz="4000" dirty="0"/>
              <a:t>개발 진척도</a:t>
            </a:r>
            <a:endParaRPr lang="en-US" altLang="ko-KR" sz="4000" dirty="0"/>
          </a:p>
          <a:p>
            <a:r>
              <a:rPr lang="en-US" altLang="ko-KR" sz="4000" dirty="0"/>
              <a:t>2. </a:t>
            </a:r>
            <a:r>
              <a:rPr lang="ko-KR" altLang="en-US" sz="4000" dirty="0"/>
              <a:t>깃 </a:t>
            </a:r>
            <a:r>
              <a:rPr lang="ko-KR" altLang="en-US" sz="4000" dirty="0" err="1"/>
              <a:t>커밋</a:t>
            </a:r>
            <a:r>
              <a:rPr lang="ko-KR" altLang="en-US" sz="4000" dirty="0"/>
              <a:t> 통계</a:t>
            </a:r>
            <a:endParaRPr lang="en-US" altLang="ko-KR" sz="4000" dirty="0"/>
          </a:p>
          <a:p>
            <a:r>
              <a:rPr lang="en-US" altLang="ko-KR" sz="4000" dirty="0"/>
              <a:t>3. </a:t>
            </a:r>
            <a:r>
              <a:rPr lang="ko-KR" altLang="en-US" sz="4000" dirty="0"/>
              <a:t>지인 플레이 및 인터뷰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09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75017-0BAF-B32A-CCF3-ED787F10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진척도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CAAA5618-CBDA-6CF8-1F51-6DB427A26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241363"/>
              </p:ext>
            </p:extLst>
          </p:nvPr>
        </p:nvGraphicFramePr>
        <p:xfrm>
          <a:off x="1096963" y="1846263"/>
          <a:ext cx="10058400" cy="339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688">
                  <a:extLst>
                    <a:ext uri="{9D8B030D-6E8A-4147-A177-3AD203B41FA5}">
                      <a16:colId xmlns:a16="http://schemas.microsoft.com/office/drawing/2014/main" val="3576522755"/>
                    </a:ext>
                  </a:extLst>
                </a:gridCol>
                <a:gridCol w="2891246">
                  <a:extLst>
                    <a:ext uri="{9D8B030D-6E8A-4147-A177-3AD203B41FA5}">
                      <a16:colId xmlns:a16="http://schemas.microsoft.com/office/drawing/2014/main" val="3932925941"/>
                    </a:ext>
                  </a:extLst>
                </a:gridCol>
                <a:gridCol w="2778034">
                  <a:extLst>
                    <a:ext uri="{9D8B030D-6E8A-4147-A177-3AD203B41FA5}">
                      <a16:colId xmlns:a16="http://schemas.microsoft.com/office/drawing/2014/main" val="1312052788"/>
                    </a:ext>
                  </a:extLst>
                </a:gridCol>
                <a:gridCol w="1471432">
                  <a:extLst>
                    <a:ext uri="{9D8B030D-6E8A-4147-A177-3AD203B41FA5}">
                      <a16:colId xmlns:a16="http://schemas.microsoft.com/office/drawing/2014/main" val="1634291793"/>
                    </a:ext>
                  </a:extLst>
                </a:gridCol>
              </a:tblGrid>
              <a:tr h="485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23393"/>
                  </a:ext>
                </a:extLst>
              </a:tr>
              <a:tr h="485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1, 2, </a:t>
                      </a:r>
                      <a:r>
                        <a:rPr lang="ko-KR" altLang="en-US" dirty="0"/>
                        <a:t>보스 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보스 스테이지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43741"/>
                  </a:ext>
                </a:extLst>
              </a:tr>
              <a:tr h="485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966788"/>
                  </a:ext>
                </a:extLst>
              </a:tr>
              <a:tr h="485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점프까지 부드럽게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점프까지 부드럽게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813822"/>
                  </a:ext>
                </a:extLst>
              </a:tr>
              <a:tr h="485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배경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부드러운 타일 스크롤링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부드러운 타일 스크롤링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12177"/>
                  </a:ext>
                </a:extLst>
              </a:tr>
              <a:tr h="485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배경음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효과음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배경음만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12903"/>
                  </a:ext>
                </a:extLst>
              </a:tr>
              <a:tr h="485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사망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사망 이펙트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이펙트 없이 삭제만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7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4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B7D7041-E708-21E9-0438-C1870950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05" y="1812775"/>
            <a:ext cx="7397081" cy="20843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2183B3-A5E1-D222-1CCA-6C068793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깃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D44E9F4-3B98-7946-916F-EF24376C9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037676"/>
              </p:ext>
            </p:extLst>
          </p:nvPr>
        </p:nvGraphicFramePr>
        <p:xfrm>
          <a:off x="974415" y="2425152"/>
          <a:ext cx="5897726" cy="367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863">
                  <a:extLst>
                    <a:ext uri="{9D8B030D-6E8A-4147-A177-3AD203B41FA5}">
                      <a16:colId xmlns:a16="http://schemas.microsoft.com/office/drawing/2014/main" val="3658981791"/>
                    </a:ext>
                  </a:extLst>
                </a:gridCol>
                <a:gridCol w="2948863">
                  <a:extLst>
                    <a:ext uri="{9D8B030D-6E8A-4147-A177-3AD203B41FA5}">
                      <a16:colId xmlns:a16="http://schemas.microsoft.com/office/drawing/2014/main" val="1942841603"/>
                    </a:ext>
                  </a:extLst>
                </a:gridCol>
              </a:tblGrid>
              <a:tr h="408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79235"/>
                  </a:ext>
                </a:extLst>
              </a:tr>
              <a:tr h="40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58276"/>
                  </a:ext>
                </a:extLst>
              </a:tr>
              <a:tr h="40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44160"/>
                  </a:ext>
                </a:extLst>
              </a:tr>
              <a:tr h="40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8197"/>
                  </a:ext>
                </a:extLst>
              </a:tr>
              <a:tr h="40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Nov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12655"/>
                  </a:ext>
                </a:extLst>
              </a:tr>
              <a:tr h="40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Nov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80317"/>
                  </a:ext>
                </a:extLst>
              </a:tr>
              <a:tr h="40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Nov 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78466"/>
                  </a:ext>
                </a:extLst>
              </a:tr>
              <a:tr h="40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Nov 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38135"/>
                  </a:ext>
                </a:extLst>
              </a:tr>
              <a:tr h="408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Dev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0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6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183B3-A5E1-D222-1CCA-6C068793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 dirty="0"/>
              <a:t>지인 플레이 및 인터뷰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FD84B-02EC-CB1F-5D99-EECF0CA9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49327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164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2DGP 텀프로젝트  최종 발표  ArcaneSoul</vt:lpstr>
      <vt:lpstr>목차</vt:lpstr>
      <vt:lpstr>1. 개발 진척도</vt:lpstr>
      <vt:lpstr>2. 깃 커밋 통계</vt:lpstr>
      <vt:lpstr>3. 지인 플레이 및 인터뷰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텀프로젝트  1차 발표  ArcaneSoul</dc:title>
  <dc:creator>임성규(2020180051)</dc:creator>
  <cp:lastModifiedBy>성규 임</cp:lastModifiedBy>
  <cp:revision>10</cp:revision>
  <dcterms:created xsi:type="dcterms:W3CDTF">2023-10-15T12:57:13Z</dcterms:created>
  <dcterms:modified xsi:type="dcterms:W3CDTF">2023-12-06T14:08:30Z</dcterms:modified>
</cp:coreProperties>
</file>