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7" r:id="rId4"/>
    <p:sldId id="268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0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5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6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63EB21-AF80-434D-9605-B0B81C836555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1E0A1-705C-48E6-9A31-192123B35DD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8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15800-A465-9A4E-5E30-F4DE6C164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800" dirty="0">
                <a:latin typeface="+mj-ea"/>
              </a:rPr>
              <a:t>2DGP </a:t>
            </a:r>
            <a:r>
              <a:rPr lang="ko-KR" altLang="en-US" sz="4800" dirty="0" err="1">
                <a:latin typeface="+mj-ea"/>
              </a:rPr>
              <a:t>텀프로젝트</a:t>
            </a:r>
            <a:br>
              <a:rPr lang="en-US" altLang="ko-KR" sz="4800" dirty="0">
                <a:latin typeface="+mj-ea"/>
              </a:rPr>
            </a:br>
            <a:r>
              <a:rPr lang="en-US" altLang="ko-KR" sz="4800" dirty="0">
                <a:latin typeface="+mj-ea"/>
              </a:rPr>
              <a:t> 2</a:t>
            </a:r>
            <a:r>
              <a:rPr lang="ko-KR" altLang="en-US" sz="4800" dirty="0">
                <a:latin typeface="+mj-ea"/>
              </a:rPr>
              <a:t>차 발표</a:t>
            </a:r>
            <a:br>
              <a:rPr lang="en-US" altLang="ko-KR" sz="4800" dirty="0">
                <a:latin typeface="+mj-ea"/>
              </a:rPr>
            </a:br>
            <a:br>
              <a:rPr lang="en-US" altLang="ko-KR" sz="4800" dirty="0">
                <a:latin typeface="+mj-ea"/>
              </a:rPr>
            </a:br>
            <a:r>
              <a:rPr lang="en-US" altLang="ko-KR" sz="4800" dirty="0" err="1">
                <a:latin typeface="+mj-ea"/>
              </a:rPr>
              <a:t>ArcaneSoul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62127-74C7-F737-8F74-131E1251B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2020180051 </a:t>
            </a:r>
            <a:r>
              <a:rPr lang="ko-KR" altLang="en-US" dirty="0"/>
              <a:t>임성규</a:t>
            </a:r>
          </a:p>
        </p:txBody>
      </p:sp>
    </p:spTree>
    <p:extLst>
      <p:ext uri="{BB962C8B-B14F-4D97-AF65-F5344CB8AC3E}">
        <p14:creationId xmlns:p14="http://schemas.microsoft.com/office/powerpoint/2010/main" val="406954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30F9-D176-A717-5A67-B586C5A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9018E-42F6-0BDC-05D9-DD300A83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r>
              <a:rPr lang="en-US" altLang="ko-KR" sz="4000" dirty="0"/>
              <a:t>1. </a:t>
            </a:r>
            <a:r>
              <a:rPr lang="ko-KR" altLang="en-US" sz="4000" dirty="0"/>
              <a:t>개발 계획 대비 현재 진행 상황</a:t>
            </a:r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프로젝트 계획 수정 내용</a:t>
            </a:r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en-US" altLang="ko-KR" sz="4000" dirty="0" err="1"/>
              <a:t>Github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커밋</a:t>
            </a:r>
            <a:r>
              <a:rPr lang="ko-KR" altLang="en-US" sz="4000" dirty="0"/>
              <a:t> 통계</a:t>
            </a:r>
            <a:endParaRPr lang="en-US" altLang="ko-KR" sz="4000" dirty="0"/>
          </a:p>
          <a:p>
            <a:r>
              <a:rPr lang="en-US" altLang="ko-KR" sz="4000" dirty="0"/>
              <a:t>4. </a:t>
            </a:r>
            <a:r>
              <a:rPr lang="ko-KR" altLang="en-US" sz="4000" dirty="0"/>
              <a:t>데모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09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5017-0BAF-B32A-CCF3-ED787F1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99A48DE-1E62-1ADA-1D81-641D91016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779158"/>
              </p:ext>
            </p:extLst>
          </p:nvPr>
        </p:nvGraphicFramePr>
        <p:xfrm>
          <a:off x="1097283" y="1737360"/>
          <a:ext cx="10058398" cy="464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77">
                  <a:extLst>
                    <a:ext uri="{9D8B030D-6E8A-4147-A177-3AD203B41FA5}">
                      <a16:colId xmlns:a16="http://schemas.microsoft.com/office/drawing/2014/main" val="3031713537"/>
                    </a:ext>
                  </a:extLst>
                </a:gridCol>
                <a:gridCol w="792160">
                  <a:extLst>
                    <a:ext uri="{9D8B030D-6E8A-4147-A177-3AD203B41FA5}">
                      <a16:colId xmlns:a16="http://schemas.microsoft.com/office/drawing/2014/main" val="2163859572"/>
                    </a:ext>
                  </a:extLst>
                </a:gridCol>
                <a:gridCol w="5390610">
                  <a:extLst>
                    <a:ext uri="{9D8B030D-6E8A-4147-A177-3AD203B41FA5}">
                      <a16:colId xmlns:a16="http://schemas.microsoft.com/office/drawing/2014/main" val="469331227"/>
                    </a:ext>
                  </a:extLst>
                </a:gridCol>
                <a:gridCol w="2595151">
                  <a:extLst>
                    <a:ext uri="{9D8B030D-6E8A-4147-A177-3AD203B41FA5}">
                      <a16:colId xmlns:a16="http://schemas.microsoft.com/office/drawing/2014/main" val="199516141"/>
                    </a:ext>
                  </a:extLst>
                </a:gridCol>
              </a:tblGrid>
              <a:tr h="40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5611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9910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리소스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199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 이동 애니메이션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배경 스크롤링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27244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캐릭터 이동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816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AI,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애니메이션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52175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애니메이션 구현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75%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67799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공격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VFX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79103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캐릭터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공격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VFX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구현 일부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50 %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3101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피격 및 사망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41825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피격 구현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미리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359907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스테이지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7765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0616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00950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3402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코드 정리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최종 점검 및 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4043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977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E951E5-31C9-B2D6-30D9-962AE7AE2D40}"/>
              </a:ext>
            </a:extLst>
          </p:cNvPr>
          <p:cNvSpPr txBox="1"/>
          <p:nvPr/>
        </p:nvSpPr>
        <p:spPr>
          <a:xfrm>
            <a:off x="8725989" y="4354287"/>
            <a:ext cx="228164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진행률 </a:t>
            </a:r>
            <a:r>
              <a:rPr lang="en-US" altLang="ko-KR" dirty="0"/>
              <a:t>: 68.75%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75017-0BAF-B32A-CCF3-ED787F10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sz="4800" dirty="0"/>
              <a:t>프로젝트 계획 수정 내용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99A48DE-1E62-1ADA-1D81-641D91016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8174"/>
              </p:ext>
            </p:extLst>
          </p:nvPr>
        </p:nvGraphicFramePr>
        <p:xfrm>
          <a:off x="2394856" y="1737360"/>
          <a:ext cx="7463247" cy="464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77">
                  <a:extLst>
                    <a:ext uri="{9D8B030D-6E8A-4147-A177-3AD203B41FA5}">
                      <a16:colId xmlns:a16="http://schemas.microsoft.com/office/drawing/2014/main" val="3031713537"/>
                    </a:ext>
                  </a:extLst>
                </a:gridCol>
                <a:gridCol w="792160">
                  <a:extLst>
                    <a:ext uri="{9D8B030D-6E8A-4147-A177-3AD203B41FA5}">
                      <a16:colId xmlns:a16="http://schemas.microsoft.com/office/drawing/2014/main" val="2163859572"/>
                    </a:ext>
                  </a:extLst>
                </a:gridCol>
                <a:gridCol w="5390610">
                  <a:extLst>
                    <a:ext uri="{9D8B030D-6E8A-4147-A177-3AD203B41FA5}">
                      <a16:colId xmlns:a16="http://schemas.microsoft.com/office/drawing/2014/main" val="469331227"/>
                    </a:ext>
                  </a:extLst>
                </a:gridCol>
              </a:tblGrid>
              <a:tr h="403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개발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5611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리소스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99910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199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 이동 애니메이션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배경 스크롤링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27244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816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AI,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애니메이션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충돌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52175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67799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공격 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VFX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79103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몬스터 피격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310155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몬스터 피격 및 사망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41825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AI,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이펙트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359907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trike="sngStrike" dirty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sz="1100" strike="sngStrike" dirty="0">
                          <a:latin typeface="+mj-ea"/>
                          <a:ea typeface="+mj-ea"/>
                        </a:rPr>
                        <a:t>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77656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몬스터 사망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40616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00950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스테이지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보스 스테이지 구현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사운드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34021"/>
                  </a:ext>
                </a:extLst>
              </a:tr>
              <a:tr h="2651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코드 정리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최종 점검 및 마무리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40431"/>
                  </a:ext>
                </a:extLst>
              </a:tr>
              <a:tr h="265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89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72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83B3-A5E1-D222-1CCA-6C06879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FD84B-02EC-CB1F-5D99-EECF0CA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F6D241-6293-AD93-E297-04ED2760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6" y="1737360"/>
            <a:ext cx="8682447" cy="46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183B3-A5E1-D222-1CCA-6C068793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데모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FD84B-02EC-CB1F-5D99-EECF0CA9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4932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288</Words>
  <Application>Microsoft Office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2DGP 텀프로젝트  2차 발표  ArcaneSoul</vt:lpstr>
      <vt:lpstr>목차</vt:lpstr>
      <vt:lpstr>1. 개발 계획 대비 현재 진행 상황</vt:lpstr>
      <vt:lpstr>2. 프로젝트 계획 수정 내용</vt:lpstr>
      <vt:lpstr>3. Github 커밋 통계</vt:lpstr>
      <vt:lpstr>4. 데모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텀프로젝트  1차 발표  ArcaneSoul</dc:title>
  <dc:creator>임성규(2020180051)</dc:creator>
  <cp:lastModifiedBy>임성규(2020180051)</cp:lastModifiedBy>
  <cp:revision>8</cp:revision>
  <dcterms:created xsi:type="dcterms:W3CDTF">2023-10-15T12:57:13Z</dcterms:created>
  <dcterms:modified xsi:type="dcterms:W3CDTF">2023-11-12T14:48:27Z</dcterms:modified>
</cp:coreProperties>
</file>