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8" r:id="rId6"/>
    <p:sldId id="274" r:id="rId7"/>
    <p:sldId id="269" r:id="rId8"/>
    <p:sldId id="262" r:id="rId9"/>
    <p:sldId id="273" r:id="rId10"/>
    <p:sldId id="275" r:id="rId11"/>
    <p:sldId id="271" r:id="rId12"/>
  </p:sldIdLst>
  <p:sldSz cx="13444538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656"/>
    <a:srgbClr val="2D7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26" y="48"/>
      </p:cViewPr>
      <p:guideLst>
        <p:guide orient="horz" pos="2160"/>
        <p:guide pos="3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1DF4B-E020-4AA1-8F12-5CAE76C5953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6675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95BE0-3298-4E00-8AE4-9A76F110C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저희는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마인크래프트를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간소화하여 모작했습니다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기본 설정으로는 모두 자신이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해나가야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하는 야생모드와 모든 블록이나 아이템을 자유자재로 사용할 수 있는 창작 모드가 있습니다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마인크래프트는</a:t>
            </a:r>
            <a:r>
              <a:rPr lang="ko-KR" altLang="en-US" dirty="0"/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정해진 목적과 스토리가 없는 자유도가 높은 게임입니다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기본 도전 과제를 제공해 게임에 목적성을 부여한 점에서 기존의 게임과 차별화했습니다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95BE0-3298-4E00-8AE4-9A76F110C0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0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983" y="2130426"/>
            <a:ext cx="976913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966" y="3886200"/>
            <a:ext cx="804517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2501" y="274639"/>
            <a:ext cx="258594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655" y="274639"/>
            <a:ext cx="756629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876" y="4406901"/>
            <a:ext cx="97691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876" y="2906714"/>
            <a:ext cx="97691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655" y="1600201"/>
            <a:ext cx="50761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2328" y="1600201"/>
            <a:ext cx="50761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655" y="1535113"/>
            <a:ext cx="5078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655" y="2174875"/>
            <a:ext cx="50781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8338" y="1535113"/>
            <a:ext cx="50801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8338" y="2174875"/>
            <a:ext cx="50801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56" y="273050"/>
            <a:ext cx="37811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485" y="273051"/>
            <a:ext cx="642496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656" y="1435101"/>
            <a:ext cx="37811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729" y="4800600"/>
            <a:ext cx="68958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2729" y="612775"/>
            <a:ext cx="68958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2729" y="5367338"/>
            <a:ext cx="68958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655" y="274638"/>
            <a:ext cx="103437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655" y="1600201"/>
            <a:ext cx="1034379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4655" y="6356351"/>
            <a:ext cx="2681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6811" y="6356351"/>
            <a:ext cx="3639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6725" y="6356351"/>
            <a:ext cx="2681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79" y="717213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077" y="2943226"/>
            <a:ext cx="1334203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8000" kern="0" spc="-600" dirty="0" err="1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텀프로젝트</a:t>
            </a:r>
            <a:r>
              <a:rPr lang="ko-KR" altLang="en-US" sz="8000" kern="0" spc="-6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 최종 발표</a:t>
            </a:r>
            <a:endParaRPr lang="en-US" sz="1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5516" y="2235339"/>
            <a:ext cx="729347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000" kern="0" spc="-500" dirty="0">
                <a:solidFill>
                  <a:srgbClr val="5EB656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haroni" panose="020B0604020202020204" pitchFamily="2" charset="-79"/>
              </a:rPr>
              <a:t>2022 </a:t>
            </a:r>
            <a:r>
              <a:rPr lang="ko-KR" altLang="en-US" sz="4000" kern="0" spc="-500" dirty="0">
                <a:solidFill>
                  <a:srgbClr val="5EB656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haroni" panose="020B0604020202020204" pitchFamily="2" charset="-79"/>
              </a:rPr>
              <a:t>컴퓨터 그래픽스 </a:t>
            </a:r>
            <a:endParaRPr lang="en-US" sz="800" dirty="0">
              <a:latin typeface="HY목각파임B" panose="02030600000101010101" pitchFamily="18" charset="-127"/>
              <a:ea typeface="HY목각파임B" panose="02030600000101010101" pitchFamily="18" charset="-127"/>
              <a:cs typeface="Aharoni" panose="020B0604020202020204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DD895F-9789-75DE-8D0A-5E20490EB2DF}"/>
              </a:ext>
            </a:extLst>
          </p:cNvPr>
          <p:cNvGrpSpPr/>
          <p:nvPr/>
        </p:nvGrpSpPr>
        <p:grpSpPr>
          <a:xfrm>
            <a:off x="3598069" y="4968905"/>
            <a:ext cx="6354882" cy="793720"/>
            <a:chOff x="3598069" y="5506683"/>
            <a:chExt cx="6354882" cy="793720"/>
          </a:xfrm>
        </p:grpSpPr>
        <p:sp>
          <p:nvSpPr>
            <p:cNvPr id="7" name="사각형: 잘린 대각선 방향 모서리 6">
              <a:extLst>
                <a:ext uri="{FF2B5EF4-FFF2-40B4-BE49-F238E27FC236}">
                  <a16:creationId xmlns:a16="http://schemas.microsoft.com/office/drawing/2014/main" id="{4E299E08-B173-B627-A333-42CACF84DA82}"/>
                </a:ext>
              </a:extLst>
            </p:cNvPr>
            <p:cNvSpPr/>
            <p:nvPr/>
          </p:nvSpPr>
          <p:spPr>
            <a:xfrm>
              <a:off x="3833611" y="5506683"/>
              <a:ext cx="5578998" cy="641320"/>
            </a:xfrm>
            <a:prstGeom prst="snip2DiagRect">
              <a:avLst/>
            </a:prstGeom>
            <a:solidFill>
              <a:srgbClr val="2D7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20" name="사각형: 잘린 대각선 방향 모서리 19">
              <a:extLst>
                <a:ext uri="{FF2B5EF4-FFF2-40B4-BE49-F238E27FC236}">
                  <a16:creationId xmlns:a16="http://schemas.microsoft.com/office/drawing/2014/main" id="{79FF4A04-1A6F-6E21-6FE3-778242C31F52}"/>
                </a:ext>
              </a:extLst>
            </p:cNvPr>
            <p:cNvSpPr/>
            <p:nvPr/>
          </p:nvSpPr>
          <p:spPr>
            <a:xfrm>
              <a:off x="3986011" y="5659083"/>
              <a:ext cx="5578998" cy="641320"/>
            </a:xfrm>
            <a:prstGeom prst="snip2DiagRect">
              <a:avLst/>
            </a:prstGeom>
            <a:solidFill>
              <a:srgbClr val="5EB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598069" y="5762625"/>
              <a:ext cx="6354882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2020184043 </a:t>
              </a:r>
              <a:r>
                <a:rPr lang="ko-KR" altLang="en-US" sz="20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박자은 </a:t>
              </a:r>
              <a:r>
                <a:rPr lang="en-US" altLang="ko-KR" sz="20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2020180051 </a:t>
              </a:r>
              <a:r>
                <a:rPr lang="ko-KR" altLang="en-US" sz="20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임성규</a:t>
              </a:r>
              <a:endParaRPr 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C53B81-C5A9-7A82-E9B8-96A862EAA797}"/>
              </a:ext>
            </a:extLst>
          </p:cNvPr>
          <p:cNvGrpSpPr/>
          <p:nvPr/>
        </p:nvGrpSpPr>
        <p:grpSpPr>
          <a:xfrm>
            <a:off x="10740390" y="4769188"/>
            <a:ext cx="934879" cy="934879"/>
            <a:chOff x="10442366" y="4268420"/>
            <a:chExt cx="1008305" cy="100830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327E270-DC7B-B430-6E02-853441220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99AF9B7E-7218-DDDD-B3C5-0E12060E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3D8EB27-B5B8-9D52-A40C-CB7DAC15E396}"/>
              </a:ext>
            </a:extLst>
          </p:cNvPr>
          <p:cNvGrpSpPr/>
          <p:nvPr/>
        </p:nvGrpSpPr>
        <p:grpSpPr>
          <a:xfrm>
            <a:off x="10376422" y="4096309"/>
            <a:ext cx="794460" cy="794460"/>
            <a:chOff x="10442366" y="4268420"/>
            <a:chExt cx="1008305" cy="1008305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D8A5DB36-47E6-4C70-13D4-294C278EB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BC72561-314D-72E5-7864-37F6682EA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34952E-6520-5072-5AA1-2FBE8FBE0274}"/>
              </a:ext>
            </a:extLst>
          </p:cNvPr>
          <p:cNvGrpSpPr/>
          <p:nvPr/>
        </p:nvGrpSpPr>
        <p:grpSpPr>
          <a:xfrm>
            <a:off x="2606956" y="1284248"/>
            <a:ext cx="744577" cy="744577"/>
            <a:chOff x="10442366" y="4268420"/>
            <a:chExt cx="1008305" cy="1008305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F13FC49C-FAE4-5C9C-2CF2-66D469850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311525FC-CAF3-F30A-C5D6-4F4161C19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3C72DA-5154-A634-5477-511916AFE451}"/>
              </a:ext>
            </a:extLst>
          </p:cNvPr>
          <p:cNvGrpSpPr/>
          <p:nvPr/>
        </p:nvGrpSpPr>
        <p:grpSpPr>
          <a:xfrm>
            <a:off x="2087210" y="1897063"/>
            <a:ext cx="934879" cy="934879"/>
            <a:chOff x="10442366" y="4268420"/>
            <a:chExt cx="1008305" cy="1008305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68992832-8D99-C2D5-E013-BFA7D1FB3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EC4C3B82-6A88-3E92-AA28-5088F116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709132-77E6-1E7E-2A07-9430C6703CA5}"/>
              </a:ext>
            </a:extLst>
          </p:cNvPr>
          <p:cNvGrpSpPr/>
          <p:nvPr/>
        </p:nvGrpSpPr>
        <p:grpSpPr>
          <a:xfrm>
            <a:off x="2194912" y="4646345"/>
            <a:ext cx="643220" cy="643220"/>
            <a:chOff x="10442366" y="4268420"/>
            <a:chExt cx="1008305" cy="1008305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936452C2-2A5D-FD2B-45AA-C78BF3857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07CA7ECE-5C08-F2AE-0BA6-549DD8FDC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E36A085-97CC-EDBD-7EF6-6E84B4E64284}"/>
              </a:ext>
            </a:extLst>
          </p:cNvPr>
          <p:cNvGrpSpPr/>
          <p:nvPr/>
        </p:nvGrpSpPr>
        <p:grpSpPr>
          <a:xfrm>
            <a:off x="10472814" y="5514874"/>
            <a:ext cx="549764" cy="549764"/>
            <a:chOff x="10442366" y="4268420"/>
            <a:chExt cx="1008305" cy="1008305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0FC0460C-167D-2AE2-294E-34F884C09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7F36B753-0E3F-BEC0-9011-E42170BC2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79" y="717213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54977" y="1825717"/>
            <a:ext cx="3533248" cy="243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200" kern="0" spc="-9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04</a:t>
            </a:r>
            <a:endParaRPr 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4200" y="4455829"/>
            <a:ext cx="465480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제목을 입력해주세요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C19FC0-AC5B-E71B-EFA5-75999FC9946A}"/>
              </a:ext>
            </a:extLst>
          </p:cNvPr>
          <p:cNvGrpSpPr/>
          <p:nvPr/>
        </p:nvGrpSpPr>
        <p:grpSpPr>
          <a:xfrm>
            <a:off x="3770249" y="1979173"/>
            <a:ext cx="934879" cy="934879"/>
            <a:chOff x="10442366" y="4268420"/>
            <a:chExt cx="1008305" cy="100830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558C32F2-63BC-506B-51DB-4AD5FBF32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EBC0360-122A-4405-1D80-BAD932D6F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EA1DDB-99E0-BFDD-8119-EF44AC317C6D}"/>
              </a:ext>
            </a:extLst>
          </p:cNvPr>
          <p:cNvGrpSpPr/>
          <p:nvPr/>
        </p:nvGrpSpPr>
        <p:grpSpPr>
          <a:xfrm>
            <a:off x="4073985" y="4176010"/>
            <a:ext cx="5296568" cy="757971"/>
            <a:chOff x="3598069" y="5506683"/>
            <a:chExt cx="6354882" cy="826392"/>
          </a:xfrm>
        </p:grpSpPr>
        <p:sp>
          <p:nvSpPr>
            <p:cNvPr id="12" name="사각형: 잘린 대각선 방향 모서리 11">
              <a:extLst>
                <a:ext uri="{FF2B5EF4-FFF2-40B4-BE49-F238E27FC236}">
                  <a16:creationId xmlns:a16="http://schemas.microsoft.com/office/drawing/2014/main" id="{E52FF0FC-2B92-3F0B-644E-8F52BC748638}"/>
                </a:ext>
              </a:extLst>
            </p:cNvPr>
            <p:cNvSpPr/>
            <p:nvPr/>
          </p:nvSpPr>
          <p:spPr>
            <a:xfrm>
              <a:off x="3833611" y="5506683"/>
              <a:ext cx="5578998" cy="641320"/>
            </a:xfrm>
            <a:prstGeom prst="snip2DiagRect">
              <a:avLst/>
            </a:prstGeom>
            <a:solidFill>
              <a:srgbClr val="2D7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4" name="사각형: 잘린 대각선 방향 모서리 13">
              <a:extLst>
                <a:ext uri="{FF2B5EF4-FFF2-40B4-BE49-F238E27FC236}">
                  <a16:creationId xmlns:a16="http://schemas.microsoft.com/office/drawing/2014/main" id="{8175AB63-5431-76CD-2161-A7AA28B7D6DE}"/>
                </a:ext>
              </a:extLst>
            </p:cNvPr>
            <p:cNvSpPr/>
            <p:nvPr/>
          </p:nvSpPr>
          <p:spPr>
            <a:xfrm>
              <a:off x="3986011" y="5659083"/>
              <a:ext cx="5578998" cy="641320"/>
            </a:xfrm>
            <a:prstGeom prst="snip2DiagRect">
              <a:avLst/>
            </a:prstGeom>
            <a:solidFill>
              <a:srgbClr val="5EB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B9D54D4-DBD5-B3E7-D432-85DF43D9D07D}"/>
                </a:ext>
              </a:extLst>
            </p:cNvPr>
            <p:cNvSpPr txBox="1"/>
            <p:nvPr/>
          </p:nvSpPr>
          <p:spPr>
            <a:xfrm>
              <a:off x="3598069" y="5762625"/>
              <a:ext cx="6354882" cy="5704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kern="0" spc="-100" dirty="0">
                  <a:solidFill>
                    <a:schemeClr val="bg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게임 시연</a:t>
              </a:r>
              <a:endParaRPr lang="en-US" sz="32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D76E1BF-6C13-36C6-BEA5-56F8D318A011}"/>
              </a:ext>
            </a:extLst>
          </p:cNvPr>
          <p:cNvGrpSpPr/>
          <p:nvPr/>
        </p:nvGrpSpPr>
        <p:grpSpPr>
          <a:xfrm>
            <a:off x="4297621" y="2786818"/>
            <a:ext cx="631599" cy="631599"/>
            <a:chOff x="10442366" y="4268420"/>
            <a:chExt cx="1008305" cy="1008305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31B2F487-6F05-C2D3-B60B-C6B04FDEE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657FB563-461F-CF2D-2C9E-E848B6EE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A99CFB-8258-43CE-294A-1BC971D643BF}"/>
              </a:ext>
            </a:extLst>
          </p:cNvPr>
          <p:cNvGrpSpPr/>
          <p:nvPr/>
        </p:nvGrpSpPr>
        <p:grpSpPr>
          <a:xfrm>
            <a:off x="4092847" y="3316598"/>
            <a:ext cx="467440" cy="467440"/>
            <a:chOff x="10442366" y="4268420"/>
            <a:chExt cx="1008305" cy="1008305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1F73F3C-3A9A-8669-802C-1D0798226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695E66D-7C62-45E7-C061-E5BDDD2F0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B0A8BFB-029F-E5CB-97E2-3B3CFA6EE32F}"/>
              </a:ext>
            </a:extLst>
          </p:cNvPr>
          <p:cNvGrpSpPr/>
          <p:nvPr/>
        </p:nvGrpSpPr>
        <p:grpSpPr>
          <a:xfrm>
            <a:off x="9288401" y="4682145"/>
            <a:ext cx="631599" cy="631599"/>
            <a:chOff x="10442366" y="4268420"/>
            <a:chExt cx="1008305" cy="100830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598CE0E3-C398-6BF0-843D-CB3B442AA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95554C6-6247-E131-56A9-14BA0859A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2" name="그룹 991">
            <a:extLst>
              <a:ext uri="{FF2B5EF4-FFF2-40B4-BE49-F238E27FC236}">
                <a16:creationId xmlns:a16="http://schemas.microsoft.com/office/drawing/2014/main" id="{53CD344C-5437-B7E6-983C-9DAAB8A1F84F}"/>
              </a:ext>
            </a:extLst>
          </p:cNvPr>
          <p:cNvGrpSpPr/>
          <p:nvPr/>
        </p:nvGrpSpPr>
        <p:grpSpPr>
          <a:xfrm>
            <a:off x="9665988" y="4296792"/>
            <a:ext cx="467440" cy="467440"/>
            <a:chOff x="10442366" y="4268420"/>
            <a:chExt cx="1008305" cy="1008305"/>
          </a:xfrm>
        </p:grpSpPr>
        <p:pic>
          <p:nvPicPr>
            <p:cNvPr id="993" name="Picture 2">
              <a:extLst>
                <a:ext uri="{FF2B5EF4-FFF2-40B4-BE49-F238E27FC236}">
                  <a16:creationId xmlns:a16="http://schemas.microsoft.com/office/drawing/2014/main" id="{1E1D1661-8482-36A3-A480-116B75327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4" name="Picture 2">
              <a:extLst>
                <a:ext uri="{FF2B5EF4-FFF2-40B4-BE49-F238E27FC236}">
                  <a16:creationId xmlns:a16="http://schemas.microsoft.com/office/drawing/2014/main" id="{DD45316E-4D00-CB29-B1E3-DF8207CEA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5" name="그룹 994">
            <a:extLst>
              <a:ext uri="{FF2B5EF4-FFF2-40B4-BE49-F238E27FC236}">
                <a16:creationId xmlns:a16="http://schemas.microsoft.com/office/drawing/2014/main" id="{AACC26A0-F69D-9E4F-1622-3DCAF4BC0BAB}"/>
              </a:ext>
            </a:extLst>
          </p:cNvPr>
          <p:cNvGrpSpPr/>
          <p:nvPr/>
        </p:nvGrpSpPr>
        <p:grpSpPr>
          <a:xfrm>
            <a:off x="9628388" y="5218985"/>
            <a:ext cx="467440" cy="467440"/>
            <a:chOff x="10442366" y="4268420"/>
            <a:chExt cx="1008305" cy="1008305"/>
          </a:xfrm>
        </p:grpSpPr>
        <p:pic>
          <p:nvPicPr>
            <p:cNvPr id="996" name="Picture 2">
              <a:extLst>
                <a:ext uri="{FF2B5EF4-FFF2-40B4-BE49-F238E27FC236}">
                  <a16:creationId xmlns:a16="http://schemas.microsoft.com/office/drawing/2014/main" id="{0C658DB2-D331-C304-7CD5-8A362460F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7" name="Picture 2">
              <a:extLst>
                <a:ext uri="{FF2B5EF4-FFF2-40B4-BE49-F238E27FC236}">
                  <a16:creationId xmlns:a16="http://schemas.microsoft.com/office/drawing/2014/main" id="{870139F3-7733-DF51-FCB1-9A70E15C4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8" name="그룹 997">
            <a:extLst>
              <a:ext uri="{FF2B5EF4-FFF2-40B4-BE49-F238E27FC236}">
                <a16:creationId xmlns:a16="http://schemas.microsoft.com/office/drawing/2014/main" id="{6CFD65F6-834A-0031-98B3-B47050052602}"/>
              </a:ext>
            </a:extLst>
          </p:cNvPr>
          <p:cNvGrpSpPr/>
          <p:nvPr/>
        </p:nvGrpSpPr>
        <p:grpSpPr>
          <a:xfrm>
            <a:off x="10090599" y="5324123"/>
            <a:ext cx="267592" cy="267592"/>
            <a:chOff x="10442366" y="4268420"/>
            <a:chExt cx="1008305" cy="1008305"/>
          </a:xfrm>
        </p:grpSpPr>
        <p:pic>
          <p:nvPicPr>
            <p:cNvPr id="999" name="Picture 2">
              <a:extLst>
                <a:ext uri="{FF2B5EF4-FFF2-40B4-BE49-F238E27FC236}">
                  <a16:creationId xmlns:a16="http://schemas.microsoft.com/office/drawing/2014/main" id="{8691A0ED-CFF4-C33B-1CB2-17940D8F9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0" name="Picture 2">
              <a:extLst>
                <a:ext uri="{FF2B5EF4-FFF2-40B4-BE49-F238E27FC236}">
                  <a16:creationId xmlns:a16="http://schemas.microsoft.com/office/drawing/2014/main" id="{1160C8BB-2B9D-139A-222D-1CEDD8E0F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9" name="그룹 1008">
            <a:extLst>
              <a:ext uri="{FF2B5EF4-FFF2-40B4-BE49-F238E27FC236}">
                <a16:creationId xmlns:a16="http://schemas.microsoft.com/office/drawing/2014/main" id="{B18168FC-6652-FC2D-48B4-6271388BD718}"/>
              </a:ext>
            </a:extLst>
          </p:cNvPr>
          <p:cNvGrpSpPr/>
          <p:nvPr/>
        </p:nvGrpSpPr>
        <p:grpSpPr>
          <a:xfrm>
            <a:off x="9960909" y="5643581"/>
            <a:ext cx="267592" cy="267592"/>
            <a:chOff x="10442366" y="4268420"/>
            <a:chExt cx="1008305" cy="1008305"/>
          </a:xfrm>
        </p:grpSpPr>
        <p:pic>
          <p:nvPicPr>
            <p:cNvPr id="1010" name="Picture 2">
              <a:extLst>
                <a:ext uri="{FF2B5EF4-FFF2-40B4-BE49-F238E27FC236}">
                  <a16:creationId xmlns:a16="http://schemas.microsoft.com/office/drawing/2014/main" id="{9272587E-B4AE-2EB4-A114-1C8171678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1" name="Picture 2">
              <a:extLst>
                <a:ext uri="{FF2B5EF4-FFF2-40B4-BE49-F238E27FC236}">
                  <a16:creationId xmlns:a16="http://schemas.microsoft.com/office/drawing/2014/main" id="{A68B6F58-5D9F-3877-87BF-A1571E8A7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2" name="그룹 1011">
            <a:extLst>
              <a:ext uri="{FF2B5EF4-FFF2-40B4-BE49-F238E27FC236}">
                <a16:creationId xmlns:a16="http://schemas.microsoft.com/office/drawing/2014/main" id="{65ED64B7-CF70-A01C-33E6-E4A06A6AB260}"/>
              </a:ext>
            </a:extLst>
          </p:cNvPr>
          <p:cNvGrpSpPr/>
          <p:nvPr/>
        </p:nvGrpSpPr>
        <p:grpSpPr>
          <a:xfrm>
            <a:off x="4705127" y="2562225"/>
            <a:ext cx="267592" cy="267592"/>
            <a:chOff x="10442366" y="4268420"/>
            <a:chExt cx="1008305" cy="1008305"/>
          </a:xfrm>
        </p:grpSpPr>
        <p:pic>
          <p:nvPicPr>
            <p:cNvPr id="1013" name="Picture 2">
              <a:extLst>
                <a:ext uri="{FF2B5EF4-FFF2-40B4-BE49-F238E27FC236}">
                  <a16:creationId xmlns:a16="http://schemas.microsoft.com/office/drawing/2014/main" id="{F76FE420-87DC-84B2-2F85-F67B07D9A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4" name="Picture 2">
              <a:extLst>
                <a:ext uri="{FF2B5EF4-FFF2-40B4-BE49-F238E27FC236}">
                  <a16:creationId xmlns:a16="http://schemas.microsoft.com/office/drawing/2014/main" id="{8BBA6464-A3C5-B5E0-FE06-1401CA063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235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79" y="717213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88180" y="2943226"/>
            <a:ext cx="6666843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8800" kern="0" spc="-6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감사합니다</a:t>
            </a:r>
            <a:endParaRPr 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5516" y="2235339"/>
            <a:ext cx="72934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kern="0" spc="-500" dirty="0">
                <a:solidFill>
                  <a:srgbClr val="5EB656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haroni" panose="020B0604020202020204" pitchFamily="2" charset="-79"/>
              </a:rPr>
              <a:t>2022 </a:t>
            </a:r>
            <a:r>
              <a:rPr lang="ko-KR" altLang="en-US" sz="2800" kern="0" spc="-500" dirty="0">
                <a:solidFill>
                  <a:srgbClr val="5EB656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haroni" panose="020B0604020202020204" pitchFamily="2" charset="-79"/>
              </a:rPr>
              <a:t>컴퓨터 그래픽스 </a:t>
            </a:r>
            <a:r>
              <a:rPr lang="ko-KR" altLang="en-US" sz="2800" kern="0" spc="-500" dirty="0" err="1">
                <a:solidFill>
                  <a:srgbClr val="5EB656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haroni" panose="020B0604020202020204" pitchFamily="2" charset="-79"/>
              </a:rPr>
              <a:t>텀</a:t>
            </a:r>
            <a:r>
              <a:rPr lang="ko-KR" altLang="en-US" sz="2800" kern="0" spc="-500" dirty="0">
                <a:solidFill>
                  <a:srgbClr val="5EB656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haroni" panose="020B0604020202020204" pitchFamily="2" charset="-79"/>
              </a:rPr>
              <a:t> 프로젝트 최종 발표 </a:t>
            </a:r>
            <a:endParaRPr lang="en-US" sz="500" dirty="0">
              <a:latin typeface="HY목각파임B" panose="02030600000101010101" pitchFamily="18" charset="-127"/>
              <a:ea typeface="HY목각파임B" panose="02030600000101010101" pitchFamily="18" charset="-127"/>
              <a:cs typeface="Aharoni" panose="020B0604020202020204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DD895F-9789-75DE-8D0A-5E20490EB2DF}"/>
              </a:ext>
            </a:extLst>
          </p:cNvPr>
          <p:cNvGrpSpPr/>
          <p:nvPr/>
        </p:nvGrpSpPr>
        <p:grpSpPr>
          <a:xfrm>
            <a:off x="3598069" y="4968905"/>
            <a:ext cx="6354882" cy="793720"/>
            <a:chOff x="3598069" y="5506683"/>
            <a:chExt cx="6354882" cy="793720"/>
          </a:xfrm>
        </p:grpSpPr>
        <p:sp>
          <p:nvSpPr>
            <p:cNvPr id="7" name="사각형: 잘린 대각선 방향 모서리 6">
              <a:extLst>
                <a:ext uri="{FF2B5EF4-FFF2-40B4-BE49-F238E27FC236}">
                  <a16:creationId xmlns:a16="http://schemas.microsoft.com/office/drawing/2014/main" id="{4E299E08-B173-B627-A333-42CACF84DA82}"/>
                </a:ext>
              </a:extLst>
            </p:cNvPr>
            <p:cNvSpPr/>
            <p:nvPr/>
          </p:nvSpPr>
          <p:spPr>
            <a:xfrm>
              <a:off x="3833611" y="5506683"/>
              <a:ext cx="5578998" cy="641320"/>
            </a:xfrm>
            <a:prstGeom prst="snip2DiagRect">
              <a:avLst/>
            </a:prstGeom>
            <a:solidFill>
              <a:srgbClr val="2D7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20" name="사각형: 잘린 대각선 방향 모서리 19">
              <a:extLst>
                <a:ext uri="{FF2B5EF4-FFF2-40B4-BE49-F238E27FC236}">
                  <a16:creationId xmlns:a16="http://schemas.microsoft.com/office/drawing/2014/main" id="{79FF4A04-1A6F-6E21-6FE3-778242C31F52}"/>
                </a:ext>
              </a:extLst>
            </p:cNvPr>
            <p:cNvSpPr/>
            <p:nvPr/>
          </p:nvSpPr>
          <p:spPr>
            <a:xfrm>
              <a:off x="3986011" y="5659083"/>
              <a:ext cx="5578998" cy="641320"/>
            </a:xfrm>
            <a:prstGeom prst="snip2DiagRect">
              <a:avLst/>
            </a:prstGeom>
            <a:solidFill>
              <a:srgbClr val="5EB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598069" y="5762625"/>
              <a:ext cx="6354882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2020184043 </a:t>
              </a:r>
              <a:r>
                <a:rPr lang="ko-KR" altLang="en-US" sz="20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박자은 </a:t>
              </a:r>
              <a:r>
                <a:rPr lang="en-US" altLang="ko-KR" sz="20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2020180051 </a:t>
              </a:r>
              <a:r>
                <a:rPr lang="ko-KR" altLang="en-US" sz="20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임성규</a:t>
              </a:r>
              <a:endParaRPr 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C53B81-C5A9-7A82-E9B8-96A862EAA797}"/>
              </a:ext>
            </a:extLst>
          </p:cNvPr>
          <p:cNvGrpSpPr/>
          <p:nvPr/>
        </p:nvGrpSpPr>
        <p:grpSpPr>
          <a:xfrm>
            <a:off x="10740390" y="4769188"/>
            <a:ext cx="934879" cy="934879"/>
            <a:chOff x="10442366" y="4268420"/>
            <a:chExt cx="1008305" cy="100830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327E270-DC7B-B430-6E02-853441220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99AF9B7E-7218-DDDD-B3C5-0E12060E5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3D8EB27-B5B8-9D52-A40C-CB7DAC15E396}"/>
              </a:ext>
            </a:extLst>
          </p:cNvPr>
          <p:cNvGrpSpPr/>
          <p:nvPr/>
        </p:nvGrpSpPr>
        <p:grpSpPr>
          <a:xfrm>
            <a:off x="10376422" y="4096309"/>
            <a:ext cx="794460" cy="794460"/>
            <a:chOff x="10442366" y="4268420"/>
            <a:chExt cx="1008305" cy="1008305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D8A5DB36-47E6-4C70-13D4-294C278EB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BC72561-314D-72E5-7864-37F6682EA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34952E-6520-5072-5AA1-2FBE8FBE0274}"/>
              </a:ext>
            </a:extLst>
          </p:cNvPr>
          <p:cNvGrpSpPr/>
          <p:nvPr/>
        </p:nvGrpSpPr>
        <p:grpSpPr>
          <a:xfrm>
            <a:off x="2606956" y="1284248"/>
            <a:ext cx="744577" cy="744577"/>
            <a:chOff x="10442366" y="4268420"/>
            <a:chExt cx="1008305" cy="1008305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F13FC49C-FAE4-5C9C-2CF2-66D469850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311525FC-CAF3-F30A-C5D6-4F4161C19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3C72DA-5154-A634-5477-511916AFE451}"/>
              </a:ext>
            </a:extLst>
          </p:cNvPr>
          <p:cNvGrpSpPr/>
          <p:nvPr/>
        </p:nvGrpSpPr>
        <p:grpSpPr>
          <a:xfrm>
            <a:off x="2087210" y="1897063"/>
            <a:ext cx="934879" cy="934879"/>
            <a:chOff x="10442366" y="4268420"/>
            <a:chExt cx="1008305" cy="1008305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68992832-8D99-C2D5-E013-BFA7D1FB3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EC4C3B82-6A88-3E92-AA28-5088F116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709132-77E6-1E7E-2A07-9430C6703CA5}"/>
              </a:ext>
            </a:extLst>
          </p:cNvPr>
          <p:cNvGrpSpPr/>
          <p:nvPr/>
        </p:nvGrpSpPr>
        <p:grpSpPr>
          <a:xfrm>
            <a:off x="2194912" y="4646345"/>
            <a:ext cx="643220" cy="643220"/>
            <a:chOff x="10442366" y="4268420"/>
            <a:chExt cx="1008305" cy="1008305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936452C2-2A5D-FD2B-45AA-C78BF3857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07CA7ECE-5C08-F2AE-0BA6-549DD8FDC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E36A085-97CC-EDBD-7EF6-6E84B4E64284}"/>
              </a:ext>
            </a:extLst>
          </p:cNvPr>
          <p:cNvGrpSpPr/>
          <p:nvPr/>
        </p:nvGrpSpPr>
        <p:grpSpPr>
          <a:xfrm>
            <a:off x="10472814" y="5514874"/>
            <a:ext cx="549764" cy="549764"/>
            <a:chOff x="10442366" y="4268420"/>
            <a:chExt cx="1008305" cy="1008305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0FC0460C-167D-2AE2-294E-34F884C09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7F36B753-0E3F-BEC0-9011-E42170BC2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901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79" y="717213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955129" y="1567746"/>
            <a:ext cx="3532947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kern="0" spc="-5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목차</a:t>
            </a:r>
            <a:endParaRPr 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49731" y="3401616"/>
            <a:ext cx="4023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컨셉 소개</a:t>
            </a:r>
            <a:endParaRPr lang="en-US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8469" y="3328544"/>
            <a:ext cx="93782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2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01</a:t>
            </a:r>
            <a:endParaRPr lang="en-US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85479" y="3883266"/>
            <a:ext cx="391661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게임 </a:t>
            </a:r>
            <a:r>
              <a:rPr lang="ko-KR" altLang="en-US" kern="0" spc="-100" dirty="0" err="1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마인크래프트의</a:t>
            </a:r>
            <a:r>
              <a:rPr lang="ko-KR" altLang="en-US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 모작</a:t>
            </a:r>
            <a:endParaRPr lang="en-US" altLang="ko-KR" kern="0" spc="-100" dirty="0">
              <a:solidFill>
                <a:srgbClr val="2D7533"/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S-Core Dream 4 Regular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기본 설정</a:t>
            </a:r>
            <a:endParaRPr lang="en-US" altLang="ko-KR" kern="0" spc="-100" dirty="0">
              <a:solidFill>
                <a:srgbClr val="2D7533"/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S-Core Dream 4 Regular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마인 크래프트와의 </a:t>
            </a:r>
            <a:r>
              <a:rPr lang="ko-KR" altLang="en-US" kern="0" spc="-100" dirty="0" err="1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차별점</a:t>
            </a:r>
            <a:endParaRPr lang="en-US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80009" y="3401616"/>
            <a:ext cx="4023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게임설명</a:t>
            </a:r>
            <a:r>
              <a:rPr lang="en-US" altLang="ko-KR" sz="28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  <a:r>
              <a:rPr lang="ko-KR" altLang="en-US" sz="28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룰</a:t>
            </a:r>
            <a:endParaRPr lang="en-US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3729" y="3328544"/>
            <a:ext cx="105506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200" dirty="0">
                <a:solidFill>
                  <a:srgbClr val="5EB656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02</a:t>
            </a:r>
            <a:endParaRPr lang="en-US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15757" y="3883266"/>
            <a:ext cx="391661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도전 과제</a:t>
            </a:r>
            <a:endParaRPr lang="en-US" altLang="ko-KR" kern="0" spc="-100" dirty="0">
              <a:solidFill>
                <a:srgbClr val="2D7533"/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S-Core Dream 4 Regular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49731" y="4808447"/>
            <a:ext cx="4023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게임설명</a:t>
            </a:r>
            <a:r>
              <a:rPr lang="en-US" altLang="ko-KR" sz="28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  <a:r>
              <a:rPr lang="ko-KR" altLang="en-US" sz="28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조작법</a:t>
            </a:r>
            <a:endParaRPr lang="en-US" altLang="ko-KR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85479" y="5290097"/>
            <a:ext cx="391661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마우스 조작법</a:t>
            </a:r>
            <a:endParaRPr lang="en-US" altLang="ko-KR" kern="0" spc="-100" dirty="0">
              <a:solidFill>
                <a:srgbClr val="2D7533"/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S-Core Dream 4 Regular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키보드 조작법</a:t>
            </a:r>
            <a:endParaRPr lang="en-US" kern="0" spc="-100" dirty="0">
              <a:solidFill>
                <a:srgbClr val="2D7533"/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S-Core Dream 4 Regular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80009" y="4808447"/>
            <a:ext cx="4023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시연</a:t>
            </a:r>
            <a:endParaRPr lang="en-US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99939" y="4707092"/>
            <a:ext cx="92635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200" dirty="0">
                <a:solidFill>
                  <a:srgbClr val="5EB656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03</a:t>
            </a:r>
            <a:endParaRPr lang="en-US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33729" y="4707092"/>
            <a:ext cx="105506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2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04</a:t>
            </a:r>
            <a:endParaRPr lang="en-US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95E1D2-F7C6-E0F5-E652-995971957381}"/>
              </a:ext>
            </a:extLst>
          </p:cNvPr>
          <p:cNvGrpSpPr/>
          <p:nvPr/>
        </p:nvGrpSpPr>
        <p:grpSpPr>
          <a:xfrm>
            <a:off x="8314815" y="1238828"/>
            <a:ext cx="934879" cy="934879"/>
            <a:chOff x="10442366" y="4268420"/>
            <a:chExt cx="1008305" cy="100830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2C384A2-B66E-8D97-E299-923BECA17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0870CF5-182D-DCAF-30E8-C6705C7E9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BFFA26-02B9-5AF5-3DCE-DE45420C95E4}"/>
              </a:ext>
            </a:extLst>
          </p:cNvPr>
          <p:cNvGrpSpPr/>
          <p:nvPr/>
        </p:nvGrpSpPr>
        <p:grpSpPr>
          <a:xfrm>
            <a:off x="4194846" y="1980841"/>
            <a:ext cx="934879" cy="934879"/>
            <a:chOff x="10442366" y="4268420"/>
            <a:chExt cx="1008305" cy="100830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B4AB492-19E0-DFF5-07C5-051B243B0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FFA5AF1-7846-9DA2-6FCA-CDE177BEC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836722-A153-37C8-7CB3-2839F0A84132}"/>
              </a:ext>
            </a:extLst>
          </p:cNvPr>
          <p:cNvGrpSpPr/>
          <p:nvPr/>
        </p:nvGrpSpPr>
        <p:grpSpPr>
          <a:xfrm>
            <a:off x="8858339" y="2024263"/>
            <a:ext cx="753239" cy="753239"/>
            <a:chOff x="10442366" y="4268420"/>
            <a:chExt cx="1008305" cy="1008305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55BE77BE-6F9F-74AC-9FA5-9B01E5AE1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6864AEE-6436-DE62-59BB-38E49FF7FA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17C1EEB-DF15-F2FB-ECD9-57F8B73E67BA}"/>
              </a:ext>
            </a:extLst>
          </p:cNvPr>
          <p:cNvGrpSpPr/>
          <p:nvPr/>
        </p:nvGrpSpPr>
        <p:grpSpPr>
          <a:xfrm>
            <a:off x="4664869" y="1495425"/>
            <a:ext cx="549764" cy="549764"/>
            <a:chOff x="10442366" y="4268420"/>
            <a:chExt cx="1008305" cy="1008305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E636551-94DD-4933-0497-82B7090ED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BBABC60-47A9-5FB5-3738-8344A0805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DFC44D3-0B93-5FF1-2247-1D99E730A9A3}"/>
              </a:ext>
            </a:extLst>
          </p:cNvPr>
          <p:cNvGrpSpPr/>
          <p:nvPr/>
        </p:nvGrpSpPr>
        <p:grpSpPr>
          <a:xfrm>
            <a:off x="8648393" y="2697224"/>
            <a:ext cx="517770" cy="517770"/>
            <a:chOff x="10442366" y="4268420"/>
            <a:chExt cx="1008305" cy="1008305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9C89293A-B99A-2319-E208-B035F69D8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1F501368-4242-6251-4375-D29B4C80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D1028A-0DDE-3135-AADB-ADC1DAA5DD25}"/>
              </a:ext>
            </a:extLst>
          </p:cNvPr>
          <p:cNvGrpSpPr/>
          <p:nvPr/>
        </p:nvGrpSpPr>
        <p:grpSpPr>
          <a:xfrm>
            <a:off x="4396729" y="1724025"/>
            <a:ext cx="267592" cy="267592"/>
            <a:chOff x="10442366" y="4268420"/>
            <a:chExt cx="1008305" cy="1008305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967D4487-0C12-1FD2-0E35-72E706F4A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F12CED6B-29C4-0013-43E8-AD1FAA269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79" y="717213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54977" y="1825717"/>
            <a:ext cx="3533248" cy="243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200" kern="0" spc="-9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01</a:t>
            </a:r>
            <a:endParaRPr 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4200" y="4455829"/>
            <a:ext cx="465480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제목을 입력해주세요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C19FC0-AC5B-E71B-EFA5-75999FC9946A}"/>
              </a:ext>
            </a:extLst>
          </p:cNvPr>
          <p:cNvGrpSpPr/>
          <p:nvPr/>
        </p:nvGrpSpPr>
        <p:grpSpPr>
          <a:xfrm>
            <a:off x="3770249" y="1979173"/>
            <a:ext cx="934879" cy="934879"/>
            <a:chOff x="10442366" y="4268420"/>
            <a:chExt cx="1008305" cy="100830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558C32F2-63BC-506B-51DB-4AD5FBF32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EBC0360-122A-4405-1D80-BAD932D6F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EA1DDB-99E0-BFDD-8119-EF44AC317C6D}"/>
              </a:ext>
            </a:extLst>
          </p:cNvPr>
          <p:cNvGrpSpPr/>
          <p:nvPr/>
        </p:nvGrpSpPr>
        <p:grpSpPr>
          <a:xfrm>
            <a:off x="4073985" y="4176010"/>
            <a:ext cx="5296568" cy="757971"/>
            <a:chOff x="3598069" y="5506683"/>
            <a:chExt cx="6354882" cy="826392"/>
          </a:xfrm>
        </p:grpSpPr>
        <p:sp>
          <p:nvSpPr>
            <p:cNvPr id="12" name="사각형: 잘린 대각선 방향 모서리 11">
              <a:extLst>
                <a:ext uri="{FF2B5EF4-FFF2-40B4-BE49-F238E27FC236}">
                  <a16:creationId xmlns:a16="http://schemas.microsoft.com/office/drawing/2014/main" id="{E52FF0FC-2B92-3F0B-644E-8F52BC748638}"/>
                </a:ext>
              </a:extLst>
            </p:cNvPr>
            <p:cNvSpPr/>
            <p:nvPr/>
          </p:nvSpPr>
          <p:spPr>
            <a:xfrm>
              <a:off x="3833611" y="5506683"/>
              <a:ext cx="5578998" cy="641320"/>
            </a:xfrm>
            <a:prstGeom prst="snip2DiagRect">
              <a:avLst/>
            </a:prstGeom>
            <a:solidFill>
              <a:srgbClr val="2D7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4" name="사각형: 잘린 대각선 방향 모서리 13">
              <a:extLst>
                <a:ext uri="{FF2B5EF4-FFF2-40B4-BE49-F238E27FC236}">
                  <a16:creationId xmlns:a16="http://schemas.microsoft.com/office/drawing/2014/main" id="{8175AB63-5431-76CD-2161-A7AA28B7D6DE}"/>
                </a:ext>
              </a:extLst>
            </p:cNvPr>
            <p:cNvSpPr/>
            <p:nvPr/>
          </p:nvSpPr>
          <p:spPr>
            <a:xfrm>
              <a:off x="3986011" y="5659083"/>
              <a:ext cx="5578998" cy="641320"/>
            </a:xfrm>
            <a:prstGeom prst="snip2DiagRect">
              <a:avLst/>
            </a:prstGeom>
            <a:solidFill>
              <a:srgbClr val="5EB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B9D54D4-DBD5-B3E7-D432-85DF43D9D07D}"/>
                </a:ext>
              </a:extLst>
            </p:cNvPr>
            <p:cNvSpPr txBox="1"/>
            <p:nvPr/>
          </p:nvSpPr>
          <p:spPr>
            <a:xfrm>
              <a:off x="3598069" y="5762625"/>
              <a:ext cx="6354882" cy="5704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kern="0" spc="-100" dirty="0">
                  <a:solidFill>
                    <a:schemeClr val="bg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게임 컨셉 소개</a:t>
              </a:r>
              <a:endParaRPr lang="en-US" sz="32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D76E1BF-6C13-36C6-BEA5-56F8D318A011}"/>
              </a:ext>
            </a:extLst>
          </p:cNvPr>
          <p:cNvGrpSpPr/>
          <p:nvPr/>
        </p:nvGrpSpPr>
        <p:grpSpPr>
          <a:xfrm>
            <a:off x="4297621" y="2786818"/>
            <a:ext cx="631599" cy="631599"/>
            <a:chOff x="10442366" y="4268420"/>
            <a:chExt cx="1008305" cy="1008305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31B2F487-6F05-C2D3-B60B-C6B04FDEE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657FB563-461F-CF2D-2C9E-E848B6EE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bject 25">
            <a:extLst>
              <a:ext uri="{FF2B5EF4-FFF2-40B4-BE49-F238E27FC236}">
                <a16:creationId xmlns:a16="http://schemas.microsoft.com/office/drawing/2014/main" id="{8CF359E9-26A5-B942-D14B-DF4B8AC2286C}"/>
              </a:ext>
            </a:extLst>
          </p:cNvPr>
          <p:cNvSpPr txBox="1"/>
          <p:nvPr/>
        </p:nvSpPr>
        <p:spPr>
          <a:xfrm>
            <a:off x="4939250" y="4978539"/>
            <a:ext cx="391661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게임 </a:t>
            </a:r>
            <a:r>
              <a:rPr lang="ko-KR" altLang="en-US" sz="2000" kern="0" spc="-100" dirty="0" err="1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마인크래프트의</a:t>
            </a:r>
            <a:r>
              <a:rPr lang="ko-KR" altLang="en-US" sz="20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 모작</a:t>
            </a:r>
            <a:endParaRPr lang="en-US" altLang="ko-KR" sz="2000" kern="0" spc="-100" dirty="0">
              <a:solidFill>
                <a:srgbClr val="2D7533"/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S-Core Dream 4 Regular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0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기본 설정</a:t>
            </a:r>
            <a:endParaRPr lang="en-US" altLang="ko-KR" sz="2000" kern="0" spc="-100" dirty="0">
              <a:solidFill>
                <a:srgbClr val="2D7533"/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S-Core Dream 4 Regular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000" kern="0" spc="-100" dirty="0" err="1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마인크래프트와의</a:t>
            </a:r>
            <a:r>
              <a:rPr lang="ko-KR" altLang="en-US" sz="20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000" kern="0" spc="-100" dirty="0" err="1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차별점</a:t>
            </a:r>
            <a:endParaRPr lang="en-US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A99CFB-8258-43CE-294A-1BC971D643BF}"/>
              </a:ext>
            </a:extLst>
          </p:cNvPr>
          <p:cNvGrpSpPr/>
          <p:nvPr/>
        </p:nvGrpSpPr>
        <p:grpSpPr>
          <a:xfrm>
            <a:off x="4092847" y="3316598"/>
            <a:ext cx="467440" cy="467440"/>
            <a:chOff x="10442366" y="4268420"/>
            <a:chExt cx="1008305" cy="1008305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1F73F3C-3A9A-8669-802C-1D0798226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695E66D-7C62-45E7-C061-E5BDDD2F0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B0A8BFB-029F-E5CB-97E2-3B3CFA6EE32F}"/>
              </a:ext>
            </a:extLst>
          </p:cNvPr>
          <p:cNvGrpSpPr/>
          <p:nvPr/>
        </p:nvGrpSpPr>
        <p:grpSpPr>
          <a:xfrm>
            <a:off x="9288401" y="4682145"/>
            <a:ext cx="631599" cy="631599"/>
            <a:chOff x="10442366" y="4268420"/>
            <a:chExt cx="1008305" cy="100830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598CE0E3-C398-6BF0-843D-CB3B442AA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95554C6-6247-E131-56A9-14BA0859A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2" name="그룹 991">
            <a:extLst>
              <a:ext uri="{FF2B5EF4-FFF2-40B4-BE49-F238E27FC236}">
                <a16:creationId xmlns:a16="http://schemas.microsoft.com/office/drawing/2014/main" id="{53CD344C-5437-B7E6-983C-9DAAB8A1F84F}"/>
              </a:ext>
            </a:extLst>
          </p:cNvPr>
          <p:cNvGrpSpPr/>
          <p:nvPr/>
        </p:nvGrpSpPr>
        <p:grpSpPr>
          <a:xfrm>
            <a:off x="9665988" y="4296792"/>
            <a:ext cx="467440" cy="467440"/>
            <a:chOff x="10442366" y="4268420"/>
            <a:chExt cx="1008305" cy="1008305"/>
          </a:xfrm>
        </p:grpSpPr>
        <p:pic>
          <p:nvPicPr>
            <p:cNvPr id="993" name="Picture 2">
              <a:extLst>
                <a:ext uri="{FF2B5EF4-FFF2-40B4-BE49-F238E27FC236}">
                  <a16:creationId xmlns:a16="http://schemas.microsoft.com/office/drawing/2014/main" id="{1E1D1661-8482-36A3-A480-116B75327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4" name="Picture 2">
              <a:extLst>
                <a:ext uri="{FF2B5EF4-FFF2-40B4-BE49-F238E27FC236}">
                  <a16:creationId xmlns:a16="http://schemas.microsoft.com/office/drawing/2014/main" id="{DD45316E-4D00-CB29-B1E3-DF8207CEA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5" name="그룹 994">
            <a:extLst>
              <a:ext uri="{FF2B5EF4-FFF2-40B4-BE49-F238E27FC236}">
                <a16:creationId xmlns:a16="http://schemas.microsoft.com/office/drawing/2014/main" id="{AACC26A0-F69D-9E4F-1622-3DCAF4BC0BAB}"/>
              </a:ext>
            </a:extLst>
          </p:cNvPr>
          <p:cNvGrpSpPr/>
          <p:nvPr/>
        </p:nvGrpSpPr>
        <p:grpSpPr>
          <a:xfrm>
            <a:off x="9628388" y="5218985"/>
            <a:ext cx="467440" cy="467440"/>
            <a:chOff x="10442366" y="4268420"/>
            <a:chExt cx="1008305" cy="1008305"/>
          </a:xfrm>
        </p:grpSpPr>
        <p:pic>
          <p:nvPicPr>
            <p:cNvPr id="996" name="Picture 2">
              <a:extLst>
                <a:ext uri="{FF2B5EF4-FFF2-40B4-BE49-F238E27FC236}">
                  <a16:creationId xmlns:a16="http://schemas.microsoft.com/office/drawing/2014/main" id="{0C658DB2-D331-C304-7CD5-8A362460F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7" name="Picture 2">
              <a:extLst>
                <a:ext uri="{FF2B5EF4-FFF2-40B4-BE49-F238E27FC236}">
                  <a16:creationId xmlns:a16="http://schemas.microsoft.com/office/drawing/2014/main" id="{870139F3-7733-DF51-FCB1-9A70E15C4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8" name="그룹 997">
            <a:extLst>
              <a:ext uri="{FF2B5EF4-FFF2-40B4-BE49-F238E27FC236}">
                <a16:creationId xmlns:a16="http://schemas.microsoft.com/office/drawing/2014/main" id="{6CFD65F6-834A-0031-98B3-B47050052602}"/>
              </a:ext>
            </a:extLst>
          </p:cNvPr>
          <p:cNvGrpSpPr/>
          <p:nvPr/>
        </p:nvGrpSpPr>
        <p:grpSpPr>
          <a:xfrm>
            <a:off x="10090599" y="5324123"/>
            <a:ext cx="267592" cy="267592"/>
            <a:chOff x="10442366" y="4268420"/>
            <a:chExt cx="1008305" cy="1008305"/>
          </a:xfrm>
        </p:grpSpPr>
        <p:pic>
          <p:nvPicPr>
            <p:cNvPr id="999" name="Picture 2">
              <a:extLst>
                <a:ext uri="{FF2B5EF4-FFF2-40B4-BE49-F238E27FC236}">
                  <a16:creationId xmlns:a16="http://schemas.microsoft.com/office/drawing/2014/main" id="{8691A0ED-CFF4-C33B-1CB2-17940D8F9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0" name="Picture 2">
              <a:extLst>
                <a:ext uri="{FF2B5EF4-FFF2-40B4-BE49-F238E27FC236}">
                  <a16:creationId xmlns:a16="http://schemas.microsoft.com/office/drawing/2014/main" id="{1160C8BB-2B9D-139A-222D-1CEDD8E0F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9" name="그룹 1008">
            <a:extLst>
              <a:ext uri="{FF2B5EF4-FFF2-40B4-BE49-F238E27FC236}">
                <a16:creationId xmlns:a16="http://schemas.microsoft.com/office/drawing/2014/main" id="{B18168FC-6652-FC2D-48B4-6271388BD718}"/>
              </a:ext>
            </a:extLst>
          </p:cNvPr>
          <p:cNvGrpSpPr/>
          <p:nvPr/>
        </p:nvGrpSpPr>
        <p:grpSpPr>
          <a:xfrm>
            <a:off x="9960909" y="5643581"/>
            <a:ext cx="267592" cy="267592"/>
            <a:chOff x="10442366" y="4268420"/>
            <a:chExt cx="1008305" cy="1008305"/>
          </a:xfrm>
        </p:grpSpPr>
        <p:pic>
          <p:nvPicPr>
            <p:cNvPr id="1010" name="Picture 2">
              <a:extLst>
                <a:ext uri="{FF2B5EF4-FFF2-40B4-BE49-F238E27FC236}">
                  <a16:creationId xmlns:a16="http://schemas.microsoft.com/office/drawing/2014/main" id="{9272587E-B4AE-2EB4-A114-1C8171678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1" name="Picture 2">
              <a:extLst>
                <a:ext uri="{FF2B5EF4-FFF2-40B4-BE49-F238E27FC236}">
                  <a16:creationId xmlns:a16="http://schemas.microsoft.com/office/drawing/2014/main" id="{A68B6F58-5D9F-3877-87BF-A1571E8A7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2" name="그룹 1011">
            <a:extLst>
              <a:ext uri="{FF2B5EF4-FFF2-40B4-BE49-F238E27FC236}">
                <a16:creationId xmlns:a16="http://schemas.microsoft.com/office/drawing/2014/main" id="{65ED64B7-CF70-A01C-33E6-E4A06A6AB260}"/>
              </a:ext>
            </a:extLst>
          </p:cNvPr>
          <p:cNvGrpSpPr/>
          <p:nvPr/>
        </p:nvGrpSpPr>
        <p:grpSpPr>
          <a:xfrm>
            <a:off x="4705127" y="2562225"/>
            <a:ext cx="267592" cy="267592"/>
            <a:chOff x="10442366" y="4268420"/>
            <a:chExt cx="1008305" cy="1008305"/>
          </a:xfrm>
        </p:grpSpPr>
        <p:pic>
          <p:nvPicPr>
            <p:cNvPr id="1013" name="Picture 2">
              <a:extLst>
                <a:ext uri="{FF2B5EF4-FFF2-40B4-BE49-F238E27FC236}">
                  <a16:creationId xmlns:a16="http://schemas.microsoft.com/office/drawing/2014/main" id="{F76FE420-87DC-84B2-2F85-F67B07D9A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4" name="Picture 2">
              <a:extLst>
                <a:ext uri="{FF2B5EF4-FFF2-40B4-BE49-F238E27FC236}">
                  <a16:creationId xmlns:a16="http://schemas.microsoft.com/office/drawing/2014/main" id="{8BBA6464-A3C5-B5E0-FE06-1401CA063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79" y="717213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grpSp>
        <p:nvGrpSpPr>
          <p:cNvPr id="992" name="그룹 991">
            <a:extLst>
              <a:ext uri="{FF2B5EF4-FFF2-40B4-BE49-F238E27FC236}">
                <a16:creationId xmlns:a16="http://schemas.microsoft.com/office/drawing/2014/main" id="{57FDCC9F-253A-DBD0-D0FC-38B1800263BC}"/>
              </a:ext>
            </a:extLst>
          </p:cNvPr>
          <p:cNvGrpSpPr/>
          <p:nvPr/>
        </p:nvGrpSpPr>
        <p:grpSpPr>
          <a:xfrm>
            <a:off x="5579269" y="4889497"/>
            <a:ext cx="2700255" cy="422373"/>
            <a:chOff x="2548503" y="4782349"/>
            <a:chExt cx="2497366" cy="42237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48503" y="4782349"/>
              <a:ext cx="2497366" cy="422373"/>
              <a:chOff x="2522765" y="5252162"/>
              <a:chExt cx="5649708" cy="34297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22765" y="5252162"/>
                <a:ext cx="5649708" cy="342974"/>
              </a:xfrm>
              <a:prstGeom prst="rect">
                <a:avLst/>
              </a:prstGeom>
            </p:spPr>
          </p:pic>
        </p:grpSp>
        <p:sp>
          <p:nvSpPr>
            <p:cNvPr id="12" name="Object 12"/>
            <p:cNvSpPr txBox="1"/>
            <p:nvPr/>
          </p:nvSpPr>
          <p:spPr>
            <a:xfrm>
              <a:off x="2723322" y="4782349"/>
              <a:ext cx="222196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kern="0" spc="-1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야생모드</a:t>
              </a:r>
              <a:r>
                <a:rPr lang="en-US" altLang="ko-KR" sz="2000" kern="0" spc="-1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, </a:t>
              </a:r>
              <a:r>
                <a:rPr lang="ko-KR" altLang="en-US" sz="2000" kern="0" spc="-1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창작 모드</a:t>
              </a:r>
              <a:endParaRPr 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03916" y="3563221"/>
            <a:ext cx="1182713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환경</a:t>
            </a:r>
          </a:p>
          <a:p>
            <a:pPr algn="ctr"/>
            <a:r>
              <a:rPr lang="en-US" sz="21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오염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8854828" y="3563221"/>
            <a:ext cx="1465343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삶의</a:t>
            </a:r>
          </a:p>
          <a:p>
            <a:pPr algn="ctr"/>
            <a:r>
              <a:rPr lang="en-US" sz="21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터전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6576770" y="3295024"/>
            <a:ext cx="123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키워드 02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8968997" y="3295024"/>
            <a:ext cx="123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키워드 03</a:t>
            </a:r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4F629D-1CB6-5605-6044-3116459FE547}"/>
              </a:ext>
            </a:extLst>
          </p:cNvPr>
          <p:cNvGrpSpPr/>
          <p:nvPr/>
        </p:nvGrpSpPr>
        <p:grpSpPr>
          <a:xfrm>
            <a:off x="5290060" y="2659868"/>
            <a:ext cx="3075786" cy="1861881"/>
            <a:chOff x="2099970" y="2525416"/>
            <a:chExt cx="2667000" cy="1861881"/>
          </a:xfrm>
        </p:grpSpPr>
        <p:sp>
          <p:nvSpPr>
            <p:cNvPr id="25" name="Object 25"/>
            <p:cNvSpPr txBox="1"/>
            <p:nvPr/>
          </p:nvSpPr>
          <p:spPr>
            <a:xfrm>
              <a:off x="3529965" y="3144306"/>
              <a:ext cx="1237005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  <a:latin typeface="S-Core Dream 5 Medium" pitchFamily="34" charset="0"/>
                  <a:cs typeface="S-Core Dream 5 Medium" pitchFamily="34" charset="0"/>
                </a:rPr>
                <a:t>키워드 01</a:t>
              </a:r>
              <a:endParaRPr lang="en-US" sz="2800" dirty="0"/>
            </a:p>
          </p:txBody>
        </p:sp>
        <p:sp>
          <p:nvSpPr>
            <p:cNvPr id="4" name="사각형: 잘린 대각선 방향 모서리 3">
              <a:extLst>
                <a:ext uri="{FF2B5EF4-FFF2-40B4-BE49-F238E27FC236}">
                  <a16:creationId xmlns:a16="http://schemas.microsoft.com/office/drawing/2014/main" id="{D555A1DA-A5EA-32E7-F105-C162B02F07FF}"/>
                </a:ext>
              </a:extLst>
            </p:cNvPr>
            <p:cNvSpPr/>
            <p:nvPr/>
          </p:nvSpPr>
          <p:spPr>
            <a:xfrm>
              <a:off x="2198822" y="2525416"/>
              <a:ext cx="2341379" cy="1725747"/>
            </a:xfrm>
            <a:prstGeom prst="snip2DiagRect">
              <a:avLst/>
            </a:prstGeom>
            <a:solidFill>
              <a:srgbClr val="2D7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5" name="사각형: 잘린 대각선 방향 모서리 4">
              <a:extLst>
                <a:ext uri="{FF2B5EF4-FFF2-40B4-BE49-F238E27FC236}">
                  <a16:creationId xmlns:a16="http://schemas.microsoft.com/office/drawing/2014/main" id="{C777B886-11CA-B2E3-CDE2-AF61CE176F60}"/>
                </a:ext>
              </a:extLst>
            </p:cNvPr>
            <p:cNvSpPr/>
            <p:nvPr/>
          </p:nvSpPr>
          <p:spPr>
            <a:xfrm>
              <a:off x="2256444" y="2661550"/>
              <a:ext cx="2341379" cy="1725747"/>
            </a:xfrm>
            <a:prstGeom prst="snip2DiagRect">
              <a:avLst/>
            </a:prstGeom>
            <a:solidFill>
              <a:srgbClr val="5EB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5D8A2FF0-A77B-13CB-3614-82C2A776654E}"/>
                </a:ext>
              </a:extLst>
            </p:cNvPr>
            <p:cNvSpPr txBox="1"/>
            <p:nvPr/>
          </p:nvSpPr>
          <p:spPr>
            <a:xfrm>
              <a:off x="2099970" y="2995133"/>
              <a:ext cx="266700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기본 설정</a:t>
              </a:r>
              <a:endParaRPr lang="en-US" altLang="ko-KR" sz="2800" kern="0" spc="-100" dirty="0">
                <a:solidFill>
                  <a:srgbClr val="FFFF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</p:txBody>
        </p:sp>
      </p:grpSp>
      <p:sp>
        <p:nvSpPr>
          <p:cNvPr id="36" name="Object 7">
            <a:extLst>
              <a:ext uri="{FF2B5EF4-FFF2-40B4-BE49-F238E27FC236}">
                <a16:creationId xmlns:a16="http://schemas.microsoft.com/office/drawing/2014/main" id="{911C6675-A3A2-74A8-75F6-CF9F815D45C6}"/>
              </a:ext>
            </a:extLst>
          </p:cNvPr>
          <p:cNvSpPr txBox="1"/>
          <p:nvPr/>
        </p:nvSpPr>
        <p:spPr>
          <a:xfrm>
            <a:off x="1937306" y="1137649"/>
            <a:ext cx="399072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1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게임 컨셉 소개</a:t>
            </a:r>
            <a:endParaRPr lang="en-US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668125C-1808-9B9F-50A4-80D9B308A788}"/>
              </a:ext>
            </a:extLst>
          </p:cNvPr>
          <p:cNvGrpSpPr/>
          <p:nvPr/>
        </p:nvGrpSpPr>
        <p:grpSpPr>
          <a:xfrm>
            <a:off x="5884069" y="1237834"/>
            <a:ext cx="729803" cy="692188"/>
            <a:chOff x="5625320" y="1237834"/>
            <a:chExt cx="729803" cy="69218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EB02E39-F9DD-A76D-15F2-1E2825311C0F}"/>
                </a:ext>
              </a:extLst>
            </p:cNvPr>
            <p:cNvGrpSpPr/>
            <p:nvPr/>
          </p:nvGrpSpPr>
          <p:grpSpPr>
            <a:xfrm>
              <a:off x="5625320" y="1237834"/>
              <a:ext cx="467440" cy="467440"/>
              <a:chOff x="10442366" y="4268420"/>
              <a:chExt cx="1008305" cy="1008305"/>
            </a:xfrm>
          </p:grpSpPr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9B3D2015-24AA-D518-CB0E-B575B1745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366" y="4268420"/>
                <a:ext cx="1008305" cy="1008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0C2EF85C-8E5E-26E6-52F0-CC29049D1E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4785" y="4360839"/>
                <a:ext cx="823466" cy="823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26CFE68-1C50-C577-5D51-0A359D8974E7}"/>
                </a:ext>
              </a:extLst>
            </p:cNvPr>
            <p:cNvGrpSpPr/>
            <p:nvPr/>
          </p:nvGrpSpPr>
          <p:grpSpPr>
            <a:xfrm>
              <a:off x="6087531" y="1342972"/>
              <a:ext cx="267592" cy="267592"/>
              <a:chOff x="10442366" y="4268420"/>
              <a:chExt cx="1008305" cy="1008305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0E1B08E7-F475-AD8A-7BD2-60747F7995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366" y="4268420"/>
                <a:ext cx="1008305" cy="1008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3A53B38D-5CE9-B487-99A7-B7D2ED77B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4785" y="4360839"/>
                <a:ext cx="823466" cy="823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D8D9608-94FA-7761-CEF2-C6A0D376A4FD}"/>
                </a:ext>
              </a:extLst>
            </p:cNvPr>
            <p:cNvGrpSpPr/>
            <p:nvPr/>
          </p:nvGrpSpPr>
          <p:grpSpPr>
            <a:xfrm>
              <a:off x="5957841" y="1662430"/>
              <a:ext cx="267592" cy="267592"/>
              <a:chOff x="10442366" y="4268420"/>
              <a:chExt cx="1008305" cy="1008305"/>
            </a:xfrm>
          </p:grpSpPr>
          <p:pic>
            <p:nvPicPr>
              <p:cNvPr id="43" name="Picture 2">
                <a:extLst>
                  <a:ext uri="{FF2B5EF4-FFF2-40B4-BE49-F238E27FC236}">
                    <a16:creationId xmlns:a16="http://schemas.microsoft.com/office/drawing/2014/main" id="{7565B161-47DA-ACAF-D036-43D6730200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366" y="4268420"/>
                <a:ext cx="1008305" cy="1008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>
                <a:extLst>
                  <a:ext uri="{FF2B5EF4-FFF2-40B4-BE49-F238E27FC236}">
                    <a16:creationId xmlns:a16="http://schemas.microsoft.com/office/drawing/2014/main" id="{FD75B760-78E1-D146-D0CE-93DF93F64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4785" y="4360839"/>
                <a:ext cx="823466" cy="823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93" name="그룹 992">
            <a:extLst>
              <a:ext uri="{FF2B5EF4-FFF2-40B4-BE49-F238E27FC236}">
                <a16:creationId xmlns:a16="http://schemas.microsoft.com/office/drawing/2014/main" id="{10D340E6-E81E-3A63-6637-432896F729FB}"/>
              </a:ext>
            </a:extLst>
          </p:cNvPr>
          <p:cNvGrpSpPr/>
          <p:nvPr/>
        </p:nvGrpSpPr>
        <p:grpSpPr>
          <a:xfrm>
            <a:off x="8675722" y="4889497"/>
            <a:ext cx="2700255" cy="422373"/>
            <a:chOff x="2548503" y="4782349"/>
            <a:chExt cx="2497366" cy="422373"/>
          </a:xfrm>
        </p:grpSpPr>
        <p:grpSp>
          <p:nvGrpSpPr>
            <p:cNvPr id="994" name="그룹 1002">
              <a:extLst>
                <a:ext uri="{FF2B5EF4-FFF2-40B4-BE49-F238E27FC236}">
                  <a16:creationId xmlns:a16="http://schemas.microsoft.com/office/drawing/2014/main" id="{E3EAF74E-8B35-71A7-0451-7710C2B7B3F2}"/>
                </a:ext>
              </a:extLst>
            </p:cNvPr>
            <p:cNvGrpSpPr/>
            <p:nvPr/>
          </p:nvGrpSpPr>
          <p:grpSpPr>
            <a:xfrm>
              <a:off x="2548503" y="4782349"/>
              <a:ext cx="2497366" cy="422373"/>
              <a:chOff x="2522765" y="5252162"/>
              <a:chExt cx="5649708" cy="342974"/>
            </a:xfrm>
          </p:grpSpPr>
          <p:pic>
            <p:nvPicPr>
              <p:cNvPr id="996" name="Object 5">
                <a:extLst>
                  <a:ext uri="{FF2B5EF4-FFF2-40B4-BE49-F238E27FC236}">
                    <a16:creationId xmlns:a16="http://schemas.microsoft.com/office/drawing/2014/main" id="{4F05C007-38A9-2B96-7051-9EA3236E1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22765" y="5252162"/>
                <a:ext cx="5649708" cy="342974"/>
              </a:xfrm>
              <a:prstGeom prst="rect">
                <a:avLst/>
              </a:prstGeom>
            </p:spPr>
          </p:pic>
        </p:grpSp>
        <p:sp>
          <p:nvSpPr>
            <p:cNvPr id="995" name="Object 12">
              <a:extLst>
                <a:ext uri="{FF2B5EF4-FFF2-40B4-BE49-F238E27FC236}">
                  <a16:creationId xmlns:a16="http://schemas.microsoft.com/office/drawing/2014/main" id="{073823C0-18DA-9E15-841F-0CDCE5F43D47}"/>
                </a:ext>
              </a:extLst>
            </p:cNvPr>
            <p:cNvSpPr txBox="1"/>
            <p:nvPr/>
          </p:nvSpPr>
          <p:spPr>
            <a:xfrm>
              <a:off x="2869417" y="4793480"/>
              <a:ext cx="185553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kern="0" spc="-1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6 Bold" pitchFamily="34" charset="0"/>
                </a:rPr>
                <a:t>목적성 부여</a:t>
              </a:r>
              <a:endParaRPr 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997" name="그룹 996">
            <a:extLst>
              <a:ext uri="{FF2B5EF4-FFF2-40B4-BE49-F238E27FC236}">
                <a16:creationId xmlns:a16="http://schemas.microsoft.com/office/drawing/2014/main" id="{C013D24B-C193-7C38-95B4-93B9BDA9786D}"/>
              </a:ext>
            </a:extLst>
          </p:cNvPr>
          <p:cNvGrpSpPr/>
          <p:nvPr/>
        </p:nvGrpSpPr>
        <p:grpSpPr>
          <a:xfrm>
            <a:off x="8386513" y="2659868"/>
            <a:ext cx="3075786" cy="1861881"/>
            <a:chOff x="2099970" y="2525416"/>
            <a:chExt cx="2667000" cy="1861881"/>
          </a:xfrm>
        </p:grpSpPr>
        <p:sp>
          <p:nvSpPr>
            <p:cNvPr id="998" name="Object 25">
              <a:extLst>
                <a:ext uri="{FF2B5EF4-FFF2-40B4-BE49-F238E27FC236}">
                  <a16:creationId xmlns:a16="http://schemas.microsoft.com/office/drawing/2014/main" id="{87275D66-8A81-238E-AF82-B5CFB420A3EA}"/>
                </a:ext>
              </a:extLst>
            </p:cNvPr>
            <p:cNvSpPr txBox="1"/>
            <p:nvPr/>
          </p:nvSpPr>
          <p:spPr>
            <a:xfrm>
              <a:off x="3529965" y="3144306"/>
              <a:ext cx="1237005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  <a:latin typeface="S-Core Dream 5 Medium" pitchFamily="34" charset="0"/>
                  <a:cs typeface="S-Core Dream 5 Medium" pitchFamily="34" charset="0"/>
                </a:rPr>
                <a:t>키워드 01</a:t>
              </a:r>
              <a:endParaRPr lang="en-US" sz="2800" dirty="0"/>
            </a:p>
          </p:txBody>
        </p:sp>
        <p:sp>
          <p:nvSpPr>
            <p:cNvPr id="999" name="사각형: 잘린 대각선 방향 모서리 998">
              <a:extLst>
                <a:ext uri="{FF2B5EF4-FFF2-40B4-BE49-F238E27FC236}">
                  <a16:creationId xmlns:a16="http://schemas.microsoft.com/office/drawing/2014/main" id="{144D7601-D8C1-2A0D-CC7B-5C563FDC69FE}"/>
                </a:ext>
              </a:extLst>
            </p:cNvPr>
            <p:cNvSpPr/>
            <p:nvPr/>
          </p:nvSpPr>
          <p:spPr>
            <a:xfrm>
              <a:off x="2198822" y="2525416"/>
              <a:ext cx="2341379" cy="1725747"/>
            </a:xfrm>
            <a:prstGeom prst="snip2DiagRect">
              <a:avLst/>
            </a:prstGeom>
            <a:solidFill>
              <a:srgbClr val="2D7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000" name="사각형: 잘린 대각선 방향 모서리 999">
              <a:extLst>
                <a:ext uri="{FF2B5EF4-FFF2-40B4-BE49-F238E27FC236}">
                  <a16:creationId xmlns:a16="http://schemas.microsoft.com/office/drawing/2014/main" id="{1D80D885-5018-BFF4-B91F-0D26843BCDBA}"/>
                </a:ext>
              </a:extLst>
            </p:cNvPr>
            <p:cNvSpPr/>
            <p:nvPr/>
          </p:nvSpPr>
          <p:spPr>
            <a:xfrm>
              <a:off x="2256444" y="2661550"/>
              <a:ext cx="2341379" cy="1725747"/>
            </a:xfrm>
            <a:prstGeom prst="snip2DiagRect">
              <a:avLst/>
            </a:prstGeom>
            <a:solidFill>
              <a:srgbClr val="5EB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010" name="Object 10">
              <a:extLst>
                <a:ext uri="{FF2B5EF4-FFF2-40B4-BE49-F238E27FC236}">
                  <a16:creationId xmlns:a16="http://schemas.microsoft.com/office/drawing/2014/main" id="{BBE95F10-272D-E74E-7890-55199CB8FE73}"/>
                </a:ext>
              </a:extLst>
            </p:cNvPr>
            <p:cNvSpPr txBox="1"/>
            <p:nvPr/>
          </p:nvSpPr>
          <p:spPr>
            <a:xfrm>
              <a:off x="2099970" y="2995133"/>
              <a:ext cx="2667000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kern="0" spc="-100" dirty="0" err="1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마인크래프트와</a:t>
              </a:r>
              <a:endParaRPr lang="en-US" altLang="ko-KR" sz="2800" kern="0" spc="-100" dirty="0">
                <a:solidFill>
                  <a:srgbClr val="FFFF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algn="ctr"/>
              <a:r>
                <a:rPr lang="ko-KR" altLang="en-US" sz="28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차이점</a:t>
              </a:r>
              <a:endParaRPr lang="en-US" altLang="ko-KR" sz="2800" kern="0" spc="-100" dirty="0">
                <a:solidFill>
                  <a:srgbClr val="FFFF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</p:txBody>
        </p:sp>
      </p:grpSp>
      <p:grpSp>
        <p:nvGrpSpPr>
          <p:cNvPr id="1011" name="그룹 1010">
            <a:extLst>
              <a:ext uri="{FF2B5EF4-FFF2-40B4-BE49-F238E27FC236}">
                <a16:creationId xmlns:a16="http://schemas.microsoft.com/office/drawing/2014/main" id="{2E531FCE-4D27-6F76-6CDC-6158654D876D}"/>
              </a:ext>
            </a:extLst>
          </p:cNvPr>
          <p:cNvGrpSpPr/>
          <p:nvPr/>
        </p:nvGrpSpPr>
        <p:grpSpPr>
          <a:xfrm>
            <a:off x="2494444" y="4746740"/>
            <a:ext cx="2700255" cy="707886"/>
            <a:chOff x="2548503" y="4639592"/>
            <a:chExt cx="2497366" cy="707886"/>
          </a:xfrm>
        </p:grpSpPr>
        <p:grpSp>
          <p:nvGrpSpPr>
            <p:cNvPr id="1012" name="그룹 1002">
              <a:extLst>
                <a:ext uri="{FF2B5EF4-FFF2-40B4-BE49-F238E27FC236}">
                  <a16:creationId xmlns:a16="http://schemas.microsoft.com/office/drawing/2014/main" id="{06B84D2E-8318-AA66-7873-FBB1567FD35C}"/>
                </a:ext>
              </a:extLst>
            </p:cNvPr>
            <p:cNvGrpSpPr/>
            <p:nvPr/>
          </p:nvGrpSpPr>
          <p:grpSpPr>
            <a:xfrm>
              <a:off x="2548503" y="4782349"/>
              <a:ext cx="2497366" cy="422373"/>
              <a:chOff x="2522765" y="5252162"/>
              <a:chExt cx="5649708" cy="342974"/>
            </a:xfrm>
          </p:grpSpPr>
          <p:pic>
            <p:nvPicPr>
              <p:cNvPr id="1014" name="Object 5">
                <a:extLst>
                  <a:ext uri="{FF2B5EF4-FFF2-40B4-BE49-F238E27FC236}">
                    <a16:creationId xmlns:a16="http://schemas.microsoft.com/office/drawing/2014/main" id="{F6D98CE2-8A41-C65E-9655-DD1B7BF0B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22765" y="5252162"/>
                <a:ext cx="5649708" cy="342974"/>
              </a:xfrm>
              <a:prstGeom prst="rect">
                <a:avLst/>
              </a:prstGeom>
            </p:spPr>
          </p:pic>
        </p:grpSp>
        <p:sp>
          <p:nvSpPr>
            <p:cNvPr id="1013" name="Object 12">
              <a:extLst>
                <a:ext uri="{FF2B5EF4-FFF2-40B4-BE49-F238E27FC236}">
                  <a16:creationId xmlns:a16="http://schemas.microsoft.com/office/drawing/2014/main" id="{E498A846-911F-56AA-345E-7A33C93CBE57}"/>
                </a:ext>
              </a:extLst>
            </p:cNvPr>
            <p:cNvSpPr txBox="1"/>
            <p:nvPr/>
          </p:nvSpPr>
          <p:spPr>
            <a:xfrm>
              <a:off x="2869417" y="4639592"/>
              <a:ext cx="18555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kern="0" spc="-1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6 Bold" pitchFamily="34" charset="0"/>
                </a:rPr>
                <a:t>간소화하여 모작</a:t>
              </a:r>
              <a:endParaRPr 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1015" name="그룹 1014">
            <a:extLst>
              <a:ext uri="{FF2B5EF4-FFF2-40B4-BE49-F238E27FC236}">
                <a16:creationId xmlns:a16="http://schemas.microsoft.com/office/drawing/2014/main" id="{E35A6C67-C430-71C5-F392-B624C742CC88}"/>
              </a:ext>
            </a:extLst>
          </p:cNvPr>
          <p:cNvGrpSpPr/>
          <p:nvPr/>
        </p:nvGrpSpPr>
        <p:grpSpPr>
          <a:xfrm>
            <a:off x="2205235" y="2659868"/>
            <a:ext cx="3075786" cy="1861881"/>
            <a:chOff x="2099970" y="2525416"/>
            <a:chExt cx="2667000" cy="1861881"/>
          </a:xfrm>
        </p:grpSpPr>
        <p:sp>
          <p:nvSpPr>
            <p:cNvPr id="1016" name="Object 25">
              <a:extLst>
                <a:ext uri="{FF2B5EF4-FFF2-40B4-BE49-F238E27FC236}">
                  <a16:creationId xmlns:a16="http://schemas.microsoft.com/office/drawing/2014/main" id="{362D60CA-9DAC-A242-4F30-79583A2FDF25}"/>
                </a:ext>
              </a:extLst>
            </p:cNvPr>
            <p:cNvSpPr txBox="1"/>
            <p:nvPr/>
          </p:nvSpPr>
          <p:spPr>
            <a:xfrm>
              <a:off x="3529965" y="3144306"/>
              <a:ext cx="1237005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  <a:latin typeface="S-Core Dream 5 Medium" pitchFamily="34" charset="0"/>
                  <a:cs typeface="S-Core Dream 5 Medium" pitchFamily="34" charset="0"/>
                </a:rPr>
                <a:t>키워드 01</a:t>
              </a:r>
              <a:endParaRPr lang="en-US" sz="2800" dirty="0"/>
            </a:p>
          </p:txBody>
        </p:sp>
        <p:sp>
          <p:nvSpPr>
            <p:cNvPr id="1017" name="사각형: 잘린 대각선 방향 모서리 1016">
              <a:extLst>
                <a:ext uri="{FF2B5EF4-FFF2-40B4-BE49-F238E27FC236}">
                  <a16:creationId xmlns:a16="http://schemas.microsoft.com/office/drawing/2014/main" id="{97EF312C-5CC3-0965-C147-12F93B12FD5F}"/>
                </a:ext>
              </a:extLst>
            </p:cNvPr>
            <p:cNvSpPr/>
            <p:nvPr/>
          </p:nvSpPr>
          <p:spPr>
            <a:xfrm>
              <a:off x="2198822" y="2525416"/>
              <a:ext cx="2341379" cy="1725747"/>
            </a:xfrm>
            <a:prstGeom prst="snip2DiagRect">
              <a:avLst/>
            </a:prstGeom>
            <a:solidFill>
              <a:srgbClr val="2D7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018" name="사각형: 잘린 대각선 방향 모서리 1017">
              <a:extLst>
                <a:ext uri="{FF2B5EF4-FFF2-40B4-BE49-F238E27FC236}">
                  <a16:creationId xmlns:a16="http://schemas.microsoft.com/office/drawing/2014/main" id="{722B026C-694B-50D7-CCFA-7035C496FCBD}"/>
                </a:ext>
              </a:extLst>
            </p:cNvPr>
            <p:cNvSpPr/>
            <p:nvPr/>
          </p:nvSpPr>
          <p:spPr>
            <a:xfrm>
              <a:off x="2256444" y="2661550"/>
              <a:ext cx="2341379" cy="1725747"/>
            </a:xfrm>
            <a:prstGeom prst="snip2DiagRect">
              <a:avLst/>
            </a:prstGeom>
            <a:solidFill>
              <a:srgbClr val="5EB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019" name="Object 10">
              <a:extLst>
                <a:ext uri="{FF2B5EF4-FFF2-40B4-BE49-F238E27FC236}">
                  <a16:creationId xmlns:a16="http://schemas.microsoft.com/office/drawing/2014/main" id="{B0961D4B-6A22-43E6-E88A-2B482954B946}"/>
                </a:ext>
              </a:extLst>
            </p:cNvPr>
            <p:cNvSpPr txBox="1"/>
            <p:nvPr/>
          </p:nvSpPr>
          <p:spPr>
            <a:xfrm>
              <a:off x="2099970" y="2995133"/>
              <a:ext cx="2667000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마인크래프트</a:t>
              </a:r>
              <a:endParaRPr lang="en-US" altLang="ko-KR" sz="2800" kern="0" spc="-100" dirty="0">
                <a:solidFill>
                  <a:srgbClr val="FFFF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algn="ctr"/>
              <a:r>
                <a:rPr lang="ko-KR" altLang="en-US" sz="2800" kern="0" spc="-100" dirty="0">
                  <a:solidFill>
                    <a:srgbClr val="FFFFFF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모작</a:t>
              </a:r>
              <a:endParaRPr lang="en-US" altLang="ko-KR" sz="2800" kern="0" spc="-100" dirty="0">
                <a:solidFill>
                  <a:srgbClr val="FFFF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79" y="717213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54977" y="1825717"/>
            <a:ext cx="3533248" cy="243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200" kern="0" spc="-9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02</a:t>
            </a:r>
            <a:endParaRPr 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4200" y="4455829"/>
            <a:ext cx="465480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제목을 입력해주세요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C19FC0-AC5B-E71B-EFA5-75999FC9946A}"/>
              </a:ext>
            </a:extLst>
          </p:cNvPr>
          <p:cNvGrpSpPr/>
          <p:nvPr/>
        </p:nvGrpSpPr>
        <p:grpSpPr>
          <a:xfrm>
            <a:off x="3770249" y="1979173"/>
            <a:ext cx="934879" cy="934879"/>
            <a:chOff x="10442366" y="4268420"/>
            <a:chExt cx="1008305" cy="100830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558C32F2-63BC-506B-51DB-4AD5FBF32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EBC0360-122A-4405-1D80-BAD932D6F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EA1DDB-99E0-BFDD-8119-EF44AC317C6D}"/>
              </a:ext>
            </a:extLst>
          </p:cNvPr>
          <p:cNvGrpSpPr/>
          <p:nvPr/>
        </p:nvGrpSpPr>
        <p:grpSpPr>
          <a:xfrm>
            <a:off x="4073985" y="4176010"/>
            <a:ext cx="5296568" cy="757971"/>
            <a:chOff x="3598069" y="5506683"/>
            <a:chExt cx="6354882" cy="826392"/>
          </a:xfrm>
        </p:grpSpPr>
        <p:sp>
          <p:nvSpPr>
            <p:cNvPr id="12" name="사각형: 잘린 대각선 방향 모서리 11">
              <a:extLst>
                <a:ext uri="{FF2B5EF4-FFF2-40B4-BE49-F238E27FC236}">
                  <a16:creationId xmlns:a16="http://schemas.microsoft.com/office/drawing/2014/main" id="{E52FF0FC-2B92-3F0B-644E-8F52BC748638}"/>
                </a:ext>
              </a:extLst>
            </p:cNvPr>
            <p:cNvSpPr/>
            <p:nvPr/>
          </p:nvSpPr>
          <p:spPr>
            <a:xfrm>
              <a:off x="3833611" y="5506683"/>
              <a:ext cx="5578998" cy="641320"/>
            </a:xfrm>
            <a:prstGeom prst="snip2DiagRect">
              <a:avLst/>
            </a:prstGeom>
            <a:solidFill>
              <a:srgbClr val="2D7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4" name="사각형: 잘린 대각선 방향 모서리 13">
              <a:extLst>
                <a:ext uri="{FF2B5EF4-FFF2-40B4-BE49-F238E27FC236}">
                  <a16:creationId xmlns:a16="http://schemas.microsoft.com/office/drawing/2014/main" id="{8175AB63-5431-76CD-2161-A7AA28B7D6DE}"/>
                </a:ext>
              </a:extLst>
            </p:cNvPr>
            <p:cNvSpPr/>
            <p:nvPr/>
          </p:nvSpPr>
          <p:spPr>
            <a:xfrm>
              <a:off x="3986011" y="5659083"/>
              <a:ext cx="5578998" cy="641320"/>
            </a:xfrm>
            <a:prstGeom prst="snip2DiagRect">
              <a:avLst/>
            </a:prstGeom>
            <a:solidFill>
              <a:srgbClr val="5EB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B9D54D4-DBD5-B3E7-D432-85DF43D9D07D}"/>
                </a:ext>
              </a:extLst>
            </p:cNvPr>
            <p:cNvSpPr txBox="1"/>
            <p:nvPr/>
          </p:nvSpPr>
          <p:spPr>
            <a:xfrm>
              <a:off x="3598069" y="5762625"/>
              <a:ext cx="6354882" cy="5704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kern="0" spc="-100" dirty="0">
                  <a:solidFill>
                    <a:schemeClr val="bg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게임 설명 </a:t>
              </a:r>
              <a:r>
                <a:rPr lang="en-US" altLang="ko-KR" sz="2800" kern="0" spc="-100" dirty="0">
                  <a:solidFill>
                    <a:schemeClr val="bg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- </a:t>
              </a:r>
              <a:r>
                <a:rPr lang="ko-KR" altLang="en-US" sz="2800" kern="0" spc="-100" dirty="0">
                  <a:solidFill>
                    <a:schemeClr val="bg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룰</a:t>
              </a:r>
              <a:endParaRPr lang="en-US" sz="32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D76E1BF-6C13-36C6-BEA5-56F8D318A011}"/>
              </a:ext>
            </a:extLst>
          </p:cNvPr>
          <p:cNvGrpSpPr/>
          <p:nvPr/>
        </p:nvGrpSpPr>
        <p:grpSpPr>
          <a:xfrm>
            <a:off x="4297621" y="2786818"/>
            <a:ext cx="631599" cy="631599"/>
            <a:chOff x="10442366" y="4268420"/>
            <a:chExt cx="1008305" cy="1008305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31B2F487-6F05-C2D3-B60B-C6B04FDEE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657FB563-461F-CF2D-2C9E-E848B6EE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bject 25">
            <a:extLst>
              <a:ext uri="{FF2B5EF4-FFF2-40B4-BE49-F238E27FC236}">
                <a16:creationId xmlns:a16="http://schemas.microsoft.com/office/drawing/2014/main" id="{8CF359E9-26A5-B942-D14B-DF4B8AC2286C}"/>
              </a:ext>
            </a:extLst>
          </p:cNvPr>
          <p:cNvSpPr txBox="1"/>
          <p:nvPr/>
        </p:nvSpPr>
        <p:spPr>
          <a:xfrm>
            <a:off x="5764059" y="5032009"/>
            <a:ext cx="391661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게임 미션 </a:t>
            </a:r>
            <a:endParaRPr lang="en-US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A99CFB-8258-43CE-294A-1BC971D643BF}"/>
              </a:ext>
            </a:extLst>
          </p:cNvPr>
          <p:cNvGrpSpPr/>
          <p:nvPr/>
        </p:nvGrpSpPr>
        <p:grpSpPr>
          <a:xfrm>
            <a:off x="4092847" y="3316598"/>
            <a:ext cx="467440" cy="467440"/>
            <a:chOff x="10442366" y="4268420"/>
            <a:chExt cx="1008305" cy="1008305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1F73F3C-3A9A-8669-802C-1D0798226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695E66D-7C62-45E7-C061-E5BDDD2F0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B0A8BFB-029F-E5CB-97E2-3B3CFA6EE32F}"/>
              </a:ext>
            </a:extLst>
          </p:cNvPr>
          <p:cNvGrpSpPr/>
          <p:nvPr/>
        </p:nvGrpSpPr>
        <p:grpSpPr>
          <a:xfrm>
            <a:off x="9288401" y="4682145"/>
            <a:ext cx="631599" cy="631599"/>
            <a:chOff x="10442366" y="4268420"/>
            <a:chExt cx="1008305" cy="100830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598CE0E3-C398-6BF0-843D-CB3B442AA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95554C6-6247-E131-56A9-14BA0859A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2" name="그룹 991">
            <a:extLst>
              <a:ext uri="{FF2B5EF4-FFF2-40B4-BE49-F238E27FC236}">
                <a16:creationId xmlns:a16="http://schemas.microsoft.com/office/drawing/2014/main" id="{53CD344C-5437-B7E6-983C-9DAAB8A1F84F}"/>
              </a:ext>
            </a:extLst>
          </p:cNvPr>
          <p:cNvGrpSpPr/>
          <p:nvPr/>
        </p:nvGrpSpPr>
        <p:grpSpPr>
          <a:xfrm>
            <a:off x="9665988" y="4296792"/>
            <a:ext cx="467440" cy="467440"/>
            <a:chOff x="10442366" y="4268420"/>
            <a:chExt cx="1008305" cy="1008305"/>
          </a:xfrm>
        </p:grpSpPr>
        <p:pic>
          <p:nvPicPr>
            <p:cNvPr id="993" name="Picture 2">
              <a:extLst>
                <a:ext uri="{FF2B5EF4-FFF2-40B4-BE49-F238E27FC236}">
                  <a16:creationId xmlns:a16="http://schemas.microsoft.com/office/drawing/2014/main" id="{1E1D1661-8482-36A3-A480-116B75327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4" name="Picture 2">
              <a:extLst>
                <a:ext uri="{FF2B5EF4-FFF2-40B4-BE49-F238E27FC236}">
                  <a16:creationId xmlns:a16="http://schemas.microsoft.com/office/drawing/2014/main" id="{DD45316E-4D00-CB29-B1E3-DF8207CEA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5" name="그룹 994">
            <a:extLst>
              <a:ext uri="{FF2B5EF4-FFF2-40B4-BE49-F238E27FC236}">
                <a16:creationId xmlns:a16="http://schemas.microsoft.com/office/drawing/2014/main" id="{AACC26A0-F69D-9E4F-1622-3DCAF4BC0BAB}"/>
              </a:ext>
            </a:extLst>
          </p:cNvPr>
          <p:cNvGrpSpPr/>
          <p:nvPr/>
        </p:nvGrpSpPr>
        <p:grpSpPr>
          <a:xfrm>
            <a:off x="9628388" y="5218985"/>
            <a:ext cx="467440" cy="467440"/>
            <a:chOff x="10442366" y="4268420"/>
            <a:chExt cx="1008305" cy="1008305"/>
          </a:xfrm>
        </p:grpSpPr>
        <p:pic>
          <p:nvPicPr>
            <p:cNvPr id="996" name="Picture 2">
              <a:extLst>
                <a:ext uri="{FF2B5EF4-FFF2-40B4-BE49-F238E27FC236}">
                  <a16:creationId xmlns:a16="http://schemas.microsoft.com/office/drawing/2014/main" id="{0C658DB2-D331-C304-7CD5-8A362460F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7" name="Picture 2">
              <a:extLst>
                <a:ext uri="{FF2B5EF4-FFF2-40B4-BE49-F238E27FC236}">
                  <a16:creationId xmlns:a16="http://schemas.microsoft.com/office/drawing/2014/main" id="{870139F3-7733-DF51-FCB1-9A70E15C4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8" name="그룹 997">
            <a:extLst>
              <a:ext uri="{FF2B5EF4-FFF2-40B4-BE49-F238E27FC236}">
                <a16:creationId xmlns:a16="http://schemas.microsoft.com/office/drawing/2014/main" id="{6CFD65F6-834A-0031-98B3-B47050052602}"/>
              </a:ext>
            </a:extLst>
          </p:cNvPr>
          <p:cNvGrpSpPr/>
          <p:nvPr/>
        </p:nvGrpSpPr>
        <p:grpSpPr>
          <a:xfrm>
            <a:off x="10090599" y="5324123"/>
            <a:ext cx="267592" cy="267592"/>
            <a:chOff x="10442366" y="4268420"/>
            <a:chExt cx="1008305" cy="1008305"/>
          </a:xfrm>
        </p:grpSpPr>
        <p:pic>
          <p:nvPicPr>
            <p:cNvPr id="999" name="Picture 2">
              <a:extLst>
                <a:ext uri="{FF2B5EF4-FFF2-40B4-BE49-F238E27FC236}">
                  <a16:creationId xmlns:a16="http://schemas.microsoft.com/office/drawing/2014/main" id="{8691A0ED-CFF4-C33B-1CB2-17940D8F9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0" name="Picture 2">
              <a:extLst>
                <a:ext uri="{FF2B5EF4-FFF2-40B4-BE49-F238E27FC236}">
                  <a16:creationId xmlns:a16="http://schemas.microsoft.com/office/drawing/2014/main" id="{1160C8BB-2B9D-139A-222D-1CEDD8E0F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9" name="그룹 1008">
            <a:extLst>
              <a:ext uri="{FF2B5EF4-FFF2-40B4-BE49-F238E27FC236}">
                <a16:creationId xmlns:a16="http://schemas.microsoft.com/office/drawing/2014/main" id="{B18168FC-6652-FC2D-48B4-6271388BD718}"/>
              </a:ext>
            </a:extLst>
          </p:cNvPr>
          <p:cNvGrpSpPr/>
          <p:nvPr/>
        </p:nvGrpSpPr>
        <p:grpSpPr>
          <a:xfrm>
            <a:off x="9960909" y="5643581"/>
            <a:ext cx="267592" cy="267592"/>
            <a:chOff x="10442366" y="4268420"/>
            <a:chExt cx="1008305" cy="1008305"/>
          </a:xfrm>
        </p:grpSpPr>
        <p:pic>
          <p:nvPicPr>
            <p:cNvPr id="1010" name="Picture 2">
              <a:extLst>
                <a:ext uri="{FF2B5EF4-FFF2-40B4-BE49-F238E27FC236}">
                  <a16:creationId xmlns:a16="http://schemas.microsoft.com/office/drawing/2014/main" id="{9272587E-B4AE-2EB4-A114-1C8171678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1" name="Picture 2">
              <a:extLst>
                <a:ext uri="{FF2B5EF4-FFF2-40B4-BE49-F238E27FC236}">
                  <a16:creationId xmlns:a16="http://schemas.microsoft.com/office/drawing/2014/main" id="{A68B6F58-5D9F-3877-87BF-A1571E8A7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2" name="그룹 1011">
            <a:extLst>
              <a:ext uri="{FF2B5EF4-FFF2-40B4-BE49-F238E27FC236}">
                <a16:creationId xmlns:a16="http://schemas.microsoft.com/office/drawing/2014/main" id="{65ED64B7-CF70-A01C-33E6-E4A06A6AB260}"/>
              </a:ext>
            </a:extLst>
          </p:cNvPr>
          <p:cNvGrpSpPr/>
          <p:nvPr/>
        </p:nvGrpSpPr>
        <p:grpSpPr>
          <a:xfrm>
            <a:off x="4705127" y="2562225"/>
            <a:ext cx="267592" cy="267592"/>
            <a:chOff x="10442366" y="4268420"/>
            <a:chExt cx="1008305" cy="1008305"/>
          </a:xfrm>
        </p:grpSpPr>
        <p:pic>
          <p:nvPicPr>
            <p:cNvPr id="1013" name="Picture 2">
              <a:extLst>
                <a:ext uri="{FF2B5EF4-FFF2-40B4-BE49-F238E27FC236}">
                  <a16:creationId xmlns:a16="http://schemas.microsoft.com/office/drawing/2014/main" id="{F76FE420-87DC-84B2-2F85-F67B07D9A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4" name="Picture 2">
              <a:extLst>
                <a:ext uri="{FF2B5EF4-FFF2-40B4-BE49-F238E27FC236}">
                  <a16:creationId xmlns:a16="http://schemas.microsoft.com/office/drawing/2014/main" id="{8BBA6464-A3C5-B5E0-FE06-1401CA063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57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79" y="717213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37306" y="1137649"/>
            <a:ext cx="399072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1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게임 설명 </a:t>
            </a:r>
            <a:r>
              <a:rPr lang="en-US" altLang="ko-KR" sz="4400" kern="0" spc="-1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- </a:t>
            </a:r>
            <a:r>
              <a:rPr lang="ko-KR" altLang="en-US" sz="4400" kern="0" spc="-1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룰</a:t>
            </a:r>
            <a:endParaRPr lang="en-US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5A22019-0D2A-ADC4-3161-D282D6FE5703}"/>
              </a:ext>
            </a:extLst>
          </p:cNvPr>
          <p:cNvGrpSpPr/>
          <p:nvPr/>
        </p:nvGrpSpPr>
        <p:grpSpPr>
          <a:xfrm>
            <a:off x="1945010" y="2020206"/>
            <a:ext cx="10110697" cy="4240399"/>
            <a:chOff x="7715029" y="-419147"/>
            <a:chExt cx="10110697" cy="4240399"/>
          </a:xfrm>
        </p:grpSpPr>
        <p:sp>
          <p:nvSpPr>
            <p:cNvPr id="12" name="Object 12"/>
            <p:cNvSpPr txBox="1"/>
            <p:nvPr/>
          </p:nvSpPr>
          <p:spPr>
            <a:xfrm>
              <a:off x="7715029" y="278744"/>
              <a:ext cx="8671163" cy="35425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돼지고기 </a:t>
              </a: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5</a:t>
              </a: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개 획득</a:t>
              </a: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, </a:t>
              </a: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소고기 </a:t>
              </a: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5</a:t>
              </a: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개 획득</a:t>
              </a: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, </a:t>
              </a: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닭고기 </a:t>
              </a: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5</a:t>
              </a: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개 획득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: </a:t>
              </a: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칼로 동물을 공격하여 고기를 획득한다</a:t>
              </a: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.</a:t>
              </a:r>
              <a:endParaRPr lang="ko-KR" altLang="en-US" sz="2400" kern="0" spc="0" dirty="0">
                <a:solidFill>
                  <a:srgbClr val="2D7533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양털 </a:t>
              </a: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5</a:t>
              </a: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개 획득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: </a:t>
              </a: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가위로 양 털을 잘라 양털을 획득한다</a:t>
              </a: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.</a:t>
              </a:r>
              <a:endParaRPr lang="ko-KR" altLang="en-US" sz="2400" kern="0" spc="0" dirty="0">
                <a:solidFill>
                  <a:srgbClr val="2D7533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벼 </a:t>
              </a: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5</a:t>
              </a: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개 수확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: </a:t>
              </a:r>
              <a:r>
                <a:rPr lang="ko-KR" altLang="en-US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곡괭이로 벼를 수확한다</a:t>
              </a:r>
              <a:r>
                <a:rPr lang="en-US" altLang="ko-KR" sz="2400" kern="0" spc="0" dirty="0">
                  <a:solidFill>
                    <a:srgbClr val="2D7533"/>
                  </a:solidFill>
                  <a:effectLst/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.</a:t>
              </a:r>
              <a:endParaRPr lang="ko-KR" altLang="en-US" sz="2400" kern="0" spc="0" dirty="0">
                <a:solidFill>
                  <a:srgbClr val="2D7533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7715029" y="-419147"/>
              <a:ext cx="1011069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kern="0" spc="-100" dirty="0">
                  <a:solidFill>
                    <a:srgbClr val="3F9F47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Jalnan OTF" pitchFamily="34" charset="0"/>
                </a:rPr>
                <a:t>도전 과제</a:t>
              </a:r>
              <a:endParaRPr lang="en-US" sz="32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5B78C3-7D99-CB9C-F9E0-35555DDEA70C}"/>
              </a:ext>
            </a:extLst>
          </p:cNvPr>
          <p:cNvGrpSpPr/>
          <p:nvPr/>
        </p:nvGrpSpPr>
        <p:grpSpPr>
          <a:xfrm>
            <a:off x="5916266" y="1237834"/>
            <a:ext cx="729803" cy="692188"/>
            <a:chOff x="5625320" y="1237834"/>
            <a:chExt cx="729803" cy="69218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36F0A43-6474-5BFF-48A5-463ABD496EDE}"/>
                </a:ext>
              </a:extLst>
            </p:cNvPr>
            <p:cNvGrpSpPr/>
            <p:nvPr/>
          </p:nvGrpSpPr>
          <p:grpSpPr>
            <a:xfrm>
              <a:off x="5625320" y="1237834"/>
              <a:ext cx="467440" cy="467440"/>
              <a:chOff x="10442366" y="4268420"/>
              <a:chExt cx="1008305" cy="1008305"/>
            </a:xfrm>
          </p:grpSpPr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850DE725-4B77-D62F-A211-1071CCA1DD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366" y="4268420"/>
                <a:ext cx="1008305" cy="1008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FD312ED1-607B-20AB-B18D-50357890B1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4785" y="4360839"/>
                <a:ext cx="823466" cy="823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D998F96-4B37-1767-DD33-D28B2C098DA2}"/>
                </a:ext>
              </a:extLst>
            </p:cNvPr>
            <p:cNvGrpSpPr/>
            <p:nvPr/>
          </p:nvGrpSpPr>
          <p:grpSpPr>
            <a:xfrm>
              <a:off x="6087531" y="1342972"/>
              <a:ext cx="267592" cy="267592"/>
              <a:chOff x="10442366" y="4268420"/>
              <a:chExt cx="1008305" cy="1008305"/>
            </a:xfrm>
          </p:grpSpPr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71CA3F89-1B6C-8082-03C4-D2115F15B5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366" y="4268420"/>
                <a:ext cx="1008305" cy="1008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86DDA71B-FDD9-0F14-14F7-64808CFDA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4785" y="4360839"/>
                <a:ext cx="823466" cy="823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56DAA93-D55B-F1FF-BE61-FACDAD4E3B5F}"/>
                </a:ext>
              </a:extLst>
            </p:cNvPr>
            <p:cNvGrpSpPr/>
            <p:nvPr/>
          </p:nvGrpSpPr>
          <p:grpSpPr>
            <a:xfrm>
              <a:off x="5957841" y="1662430"/>
              <a:ext cx="267592" cy="267592"/>
              <a:chOff x="10442366" y="4268420"/>
              <a:chExt cx="1008305" cy="1008305"/>
            </a:xfrm>
          </p:grpSpPr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86243856-8C08-9EFE-F101-8B3053F077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366" y="4268420"/>
                <a:ext cx="1008305" cy="1008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2" name="Picture 2">
                <a:extLst>
                  <a:ext uri="{FF2B5EF4-FFF2-40B4-BE49-F238E27FC236}">
                    <a16:creationId xmlns:a16="http://schemas.microsoft.com/office/drawing/2014/main" id="{6F3A4667-C16C-4542-6B7A-616B05ABB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4785" y="4360839"/>
                <a:ext cx="823466" cy="823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2191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79" y="717213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54977" y="1825717"/>
            <a:ext cx="3533248" cy="243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200" kern="0" spc="-9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03</a:t>
            </a:r>
            <a:endParaRPr 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4200" y="4455829"/>
            <a:ext cx="465480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제목을 입력해주세요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C19FC0-AC5B-E71B-EFA5-75999FC9946A}"/>
              </a:ext>
            </a:extLst>
          </p:cNvPr>
          <p:cNvGrpSpPr/>
          <p:nvPr/>
        </p:nvGrpSpPr>
        <p:grpSpPr>
          <a:xfrm>
            <a:off x="3770249" y="1979173"/>
            <a:ext cx="934879" cy="934879"/>
            <a:chOff x="10442366" y="4268420"/>
            <a:chExt cx="1008305" cy="100830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558C32F2-63BC-506B-51DB-4AD5FBF32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EBC0360-122A-4405-1D80-BAD932D6F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EA1DDB-99E0-BFDD-8119-EF44AC317C6D}"/>
              </a:ext>
            </a:extLst>
          </p:cNvPr>
          <p:cNvGrpSpPr/>
          <p:nvPr/>
        </p:nvGrpSpPr>
        <p:grpSpPr>
          <a:xfrm>
            <a:off x="4073985" y="4176010"/>
            <a:ext cx="5296568" cy="757971"/>
            <a:chOff x="3598069" y="5506683"/>
            <a:chExt cx="6354882" cy="826392"/>
          </a:xfrm>
        </p:grpSpPr>
        <p:sp>
          <p:nvSpPr>
            <p:cNvPr id="12" name="사각형: 잘린 대각선 방향 모서리 11">
              <a:extLst>
                <a:ext uri="{FF2B5EF4-FFF2-40B4-BE49-F238E27FC236}">
                  <a16:creationId xmlns:a16="http://schemas.microsoft.com/office/drawing/2014/main" id="{E52FF0FC-2B92-3F0B-644E-8F52BC748638}"/>
                </a:ext>
              </a:extLst>
            </p:cNvPr>
            <p:cNvSpPr/>
            <p:nvPr/>
          </p:nvSpPr>
          <p:spPr>
            <a:xfrm>
              <a:off x="3833611" y="5506683"/>
              <a:ext cx="5578998" cy="641320"/>
            </a:xfrm>
            <a:prstGeom prst="snip2DiagRect">
              <a:avLst/>
            </a:prstGeom>
            <a:solidFill>
              <a:srgbClr val="2D7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4" name="사각형: 잘린 대각선 방향 모서리 13">
              <a:extLst>
                <a:ext uri="{FF2B5EF4-FFF2-40B4-BE49-F238E27FC236}">
                  <a16:creationId xmlns:a16="http://schemas.microsoft.com/office/drawing/2014/main" id="{8175AB63-5431-76CD-2161-A7AA28B7D6DE}"/>
                </a:ext>
              </a:extLst>
            </p:cNvPr>
            <p:cNvSpPr/>
            <p:nvPr/>
          </p:nvSpPr>
          <p:spPr>
            <a:xfrm>
              <a:off x="3986011" y="5659083"/>
              <a:ext cx="5578998" cy="641320"/>
            </a:xfrm>
            <a:prstGeom prst="snip2DiagRect">
              <a:avLst/>
            </a:prstGeom>
            <a:solidFill>
              <a:srgbClr val="5EB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B9D54D4-DBD5-B3E7-D432-85DF43D9D07D}"/>
                </a:ext>
              </a:extLst>
            </p:cNvPr>
            <p:cNvSpPr txBox="1"/>
            <p:nvPr/>
          </p:nvSpPr>
          <p:spPr>
            <a:xfrm>
              <a:off x="3598069" y="5762625"/>
              <a:ext cx="6354882" cy="5704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kern="0" spc="-100" dirty="0">
                  <a:solidFill>
                    <a:schemeClr val="bg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게임 설명 </a:t>
              </a:r>
              <a:r>
                <a:rPr lang="en-US" altLang="ko-KR" sz="2800" kern="0" spc="-100" dirty="0">
                  <a:solidFill>
                    <a:schemeClr val="bg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- </a:t>
              </a:r>
              <a:r>
                <a:rPr lang="ko-KR" altLang="en-US" sz="2800" kern="0" spc="-100" dirty="0">
                  <a:solidFill>
                    <a:schemeClr val="bg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조작법</a:t>
              </a:r>
              <a:endParaRPr lang="en-US" sz="32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D76E1BF-6C13-36C6-BEA5-56F8D318A011}"/>
              </a:ext>
            </a:extLst>
          </p:cNvPr>
          <p:cNvGrpSpPr/>
          <p:nvPr/>
        </p:nvGrpSpPr>
        <p:grpSpPr>
          <a:xfrm>
            <a:off x="4297621" y="2786818"/>
            <a:ext cx="631599" cy="631599"/>
            <a:chOff x="10442366" y="4268420"/>
            <a:chExt cx="1008305" cy="1008305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31B2F487-6F05-C2D3-B60B-C6B04FDEE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657FB563-461F-CF2D-2C9E-E848B6EE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bject 25">
            <a:extLst>
              <a:ext uri="{FF2B5EF4-FFF2-40B4-BE49-F238E27FC236}">
                <a16:creationId xmlns:a16="http://schemas.microsoft.com/office/drawing/2014/main" id="{8CF359E9-26A5-B942-D14B-DF4B8AC2286C}"/>
              </a:ext>
            </a:extLst>
          </p:cNvPr>
          <p:cNvSpPr txBox="1"/>
          <p:nvPr/>
        </p:nvSpPr>
        <p:spPr>
          <a:xfrm>
            <a:off x="5541775" y="4967173"/>
            <a:ext cx="391661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4 Regular" pitchFamily="34" charset="0"/>
              </a:rPr>
              <a:t>마우스 조작법</a:t>
            </a:r>
            <a:endParaRPr lang="en-US" altLang="ko-KR" sz="2000" kern="0" spc="-100" dirty="0">
              <a:solidFill>
                <a:srgbClr val="2D7533"/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S-Core Dream 4 Regular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000" kern="0" spc="-1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키보드 조작법</a:t>
            </a:r>
            <a:endParaRPr lang="en-US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A99CFB-8258-43CE-294A-1BC971D643BF}"/>
              </a:ext>
            </a:extLst>
          </p:cNvPr>
          <p:cNvGrpSpPr/>
          <p:nvPr/>
        </p:nvGrpSpPr>
        <p:grpSpPr>
          <a:xfrm>
            <a:off x="4092847" y="3316598"/>
            <a:ext cx="467440" cy="467440"/>
            <a:chOff x="10442366" y="4268420"/>
            <a:chExt cx="1008305" cy="1008305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1F73F3C-3A9A-8669-802C-1D0798226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695E66D-7C62-45E7-C061-E5BDDD2F0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B0A8BFB-029F-E5CB-97E2-3B3CFA6EE32F}"/>
              </a:ext>
            </a:extLst>
          </p:cNvPr>
          <p:cNvGrpSpPr/>
          <p:nvPr/>
        </p:nvGrpSpPr>
        <p:grpSpPr>
          <a:xfrm>
            <a:off x="9288401" y="4682145"/>
            <a:ext cx="631599" cy="631599"/>
            <a:chOff x="10442366" y="4268420"/>
            <a:chExt cx="1008305" cy="100830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598CE0E3-C398-6BF0-843D-CB3B442AA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95554C6-6247-E131-56A9-14BA0859A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2" name="그룹 991">
            <a:extLst>
              <a:ext uri="{FF2B5EF4-FFF2-40B4-BE49-F238E27FC236}">
                <a16:creationId xmlns:a16="http://schemas.microsoft.com/office/drawing/2014/main" id="{53CD344C-5437-B7E6-983C-9DAAB8A1F84F}"/>
              </a:ext>
            </a:extLst>
          </p:cNvPr>
          <p:cNvGrpSpPr/>
          <p:nvPr/>
        </p:nvGrpSpPr>
        <p:grpSpPr>
          <a:xfrm>
            <a:off x="9665988" y="4296792"/>
            <a:ext cx="467440" cy="467440"/>
            <a:chOff x="10442366" y="4268420"/>
            <a:chExt cx="1008305" cy="1008305"/>
          </a:xfrm>
        </p:grpSpPr>
        <p:pic>
          <p:nvPicPr>
            <p:cNvPr id="993" name="Picture 2">
              <a:extLst>
                <a:ext uri="{FF2B5EF4-FFF2-40B4-BE49-F238E27FC236}">
                  <a16:creationId xmlns:a16="http://schemas.microsoft.com/office/drawing/2014/main" id="{1E1D1661-8482-36A3-A480-116B75327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4" name="Picture 2">
              <a:extLst>
                <a:ext uri="{FF2B5EF4-FFF2-40B4-BE49-F238E27FC236}">
                  <a16:creationId xmlns:a16="http://schemas.microsoft.com/office/drawing/2014/main" id="{DD45316E-4D00-CB29-B1E3-DF8207CEA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5" name="그룹 994">
            <a:extLst>
              <a:ext uri="{FF2B5EF4-FFF2-40B4-BE49-F238E27FC236}">
                <a16:creationId xmlns:a16="http://schemas.microsoft.com/office/drawing/2014/main" id="{AACC26A0-F69D-9E4F-1622-3DCAF4BC0BAB}"/>
              </a:ext>
            </a:extLst>
          </p:cNvPr>
          <p:cNvGrpSpPr/>
          <p:nvPr/>
        </p:nvGrpSpPr>
        <p:grpSpPr>
          <a:xfrm>
            <a:off x="9628388" y="5218985"/>
            <a:ext cx="467440" cy="467440"/>
            <a:chOff x="10442366" y="4268420"/>
            <a:chExt cx="1008305" cy="1008305"/>
          </a:xfrm>
        </p:grpSpPr>
        <p:pic>
          <p:nvPicPr>
            <p:cNvPr id="996" name="Picture 2">
              <a:extLst>
                <a:ext uri="{FF2B5EF4-FFF2-40B4-BE49-F238E27FC236}">
                  <a16:creationId xmlns:a16="http://schemas.microsoft.com/office/drawing/2014/main" id="{0C658DB2-D331-C304-7CD5-8A362460F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7" name="Picture 2">
              <a:extLst>
                <a:ext uri="{FF2B5EF4-FFF2-40B4-BE49-F238E27FC236}">
                  <a16:creationId xmlns:a16="http://schemas.microsoft.com/office/drawing/2014/main" id="{870139F3-7733-DF51-FCB1-9A70E15C4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8" name="그룹 997">
            <a:extLst>
              <a:ext uri="{FF2B5EF4-FFF2-40B4-BE49-F238E27FC236}">
                <a16:creationId xmlns:a16="http://schemas.microsoft.com/office/drawing/2014/main" id="{6CFD65F6-834A-0031-98B3-B47050052602}"/>
              </a:ext>
            </a:extLst>
          </p:cNvPr>
          <p:cNvGrpSpPr/>
          <p:nvPr/>
        </p:nvGrpSpPr>
        <p:grpSpPr>
          <a:xfrm>
            <a:off x="10090599" y="5324123"/>
            <a:ext cx="267592" cy="267592"/>
            <a:chOff x="10442366" y="4268420"/>
            <a:chExt cx="1008305" cy="1008305"/>
          </a:xfrm>
        </p:grpSpPr>
        <p:pic>
          <p:nvPicPr>
            <p:cNvPr id="999" name="Picture 2">
              <a:extLst>
                <a:ext uri="{FF2B5EF4-FFF2-40B4-BE49-F238E27FC236}">
                  <a16:creationId xmlns:a16="http://schemas.microsoft.com/office/drawing/2014/main" id="{8691A0ED-CFF4-C33B-1CB2-17940D8F9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0" name="Picture 2">
              <a:extLst>
                <a:ext uri="{FF2B5EF4-FFF2-40B4-BE49-F238E27FC236}">
                  <a16:creationId xmlns:a16="http://schemas.microsoft.com/office/drawing/2014/main" id="{1160C8BB-2B9D-139A-222D-1CEDD8E0F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9" name="그룹 1008">
            <a:extLst>
              <a:ext uri="{FF2B5EF4-FFF2-40B4-BE49-F238E27FC236}">
                <a16:creationId xmlns:a16="http://schemas.microsoft.com/office/drawing/2014/main" id="{B18168FC-6652-FC2D-48B4-6271388BD718}"/>
              </a:ext>
            </a:extLst>
          </p:cNvPr>
          <p:cNvGrpSpPr/>
          <p:nvPr/>
        </p:nvGrpSpPr>
        <p:grpSpPr>
          <a:xfrm>
            <a:off x="9960909" y="5643581"/>
            <a:ext cx="267592" cy="267592"/>
            <a:chOff x="10442366" y="4268420"/>
            <a:chExt cx="1008305" cy="1008305"/>
          </a:xfrm>
        </p:grpSpPr>
        <p:pic>
          <p:nvPicPr>
            <p:cNvPr id="1010" name="Picture 2">
              <a:extLst>
                <a:ext uri="{FF2B5EF4-FFF2-40B4-BE49-F238E27FC236}">
                  <a16:creationId xmlns:a16="http://schemas.microsoft.com/office/drawing/2014/main" id="{9272587E-B4AE-2EB4-A114-1C8171678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1" name="Picture 2">
              <a:extLst>
                <a:ext uri="{FF2B5EF4-FFF2-40B4-BE49-F238E27FC236}">
                  <a16:creationId xmlns:a16="http://schemas.microsoft.com/office/drawing/2014/main" id="{A68B6F58-5D9F-3877-87BF-A1571E8A7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2" name="그룹 1011">
            <a:extLst>
              <a:ext uri="{FF2B5EF4-FFF2-40B4-BE49-F238E27FC236}">
                <a16:creationId xmlns:a16="http://schemas.microsoft.com/office/drawing/2014/main" id="{65ED64B7-CF70-A01C-33E6-E4A06A6AB260}"/>
              </a:ext>
            </a:extLst>
          </p:cNvPr>
          <p:cNvGrpSpPr/>
          <p:nvPr/>
        </p:nvGrpSpPr>
        <p:grpSpPr>
          <a:xfrm>
            <a:off x="4705127" y="2562225"/>
            <a:ext cx="267592" cy="267592"/>
            <a:chOff x="10442366" y="4268420"/>
            <a:chExt cx="1008305" cy="1008305"/>
          </a:xfrm>
        </p:grpSpPr>
        <p:pic>
          <p:nvPicPr>
            <p:cNvPr id="1013" name="Picture 2">
              <a:extLst>
                <a:ext uri="{FF2B5EF4-FFF2-40B4-BE49-F238E27FC236}">
                  <a16:creationId xmlns:a16="http://schemas.microsoft.com/office/drawing/2014/main" id="{F76FE420-87DC-84B2-2F85-F67B07D9A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4" name="Picture 2">
              <a:extLst>
                <a:ext uri="{FF2B5EF4-FFF2-40B4-BE49-F238E27FC236}">
                  <a16:creationId xmlns:a16="http://schemas.microsoft.com/office/drawing/2014/main" id="{8BBA6464-A3C5-B5E0-FE06-1401CA063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555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79" y="717213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79056" y="6078888"/>
            <a:ext cx="276153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rPr>
              <a:t>N</a:t>
            </a:r>
            <a:r>
              <a:rPr lang="ko-KR" altLang="en-US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rPr>
              <a:t>페이지</a:t>
            </a:r>
            <a:endParaRPr lang="en-US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7306" y="1137649"/>
            <a:ext cx="399072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1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마우스 조작법</a:t>
            </a:r>
            <a:endParaRPr lang="en-US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994" name="그룹 993">
            <a:extLst>
              <a:ext uri="{FF2B5EF4-FFF2-40B4-BE49-F238E27FC236}">
                <a16:creationId xmlns:a16="http://schemas.microsoft.com/office/drawing/2014/main" id="{17AE99EF-810C-DEE5-8DAD-A3A46E84AD76}"/>
              </a:ext>
            </a:extLst>
          </p:cNvPr>
          <p:cNvGrpSpPr/>
          <p:nvPr/>
        </p:nvGrpSpPr>
        <p:grpSpPr>
          <a:xfrm>
            <a:off x="7275006" y="1928862"/>
            <a:ext cx="6457663" cy="3886133"/>
            <a:chOff x="7275006" y="1928862"/>
            <a:chExt cx="6457663" cy="388613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5A22019-0D2A-ADC4-3161-D282D6FE5703}"/>
                </a:ext>
              </a:extLst>
            </p:cNvPr>
            <p:cNvGrpSpPr/>
            <p:nvPr/>
          </p:nvGrpSpPr>
          <p:grpSpPr>
            <a:xfrm>
              <a:off x="7275006" y="1928862"/>
              <a:ext cx="4552663" cy="1010970"/>
              <a:chOff x="7503605" y="1928862"/>
              <a:chExt cx="4552663" cy="1010970"/>
            </a:xfrm>
          </p:grpSpPr>
          <p:sp>
            <p:nvSpPr>
              <p:cNvPr id="12" name="Object 12"/>
              <p:cNvSpPr txBox="1"/>
              <p:nvPr/>
            </p:nvSpPr>
            <p:spPr>
              <a:xfrm>
                <a:off x="7503605" y="2355057"/>
                <a:ext cx="4552663" cy="5847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- 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마우스를 따라 움직이는 캐릭터의 시선</a:t>
                </a: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.</a:t>
                </a:r>
              </a:p>
              <a:p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- 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마우스로 시선을 움직이며 이동할 수 있다</a:t>
                </a: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.</a:t>
                </a: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7563191" y="1928862"/>
                <a:ext cx="3731078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2400" kern="0" spc="-100" dirty="0">
                    <a:solidFill>
                      <a:srgbClr val="3F9F47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Jalnan OTF" pitchFamily="34" charset="0"/>
                  </a:rPr>
                  <a:t>마우스로 시선 이동</a:t>
                </a:r>
                <a:endParaRPr lang="en-US" sz="2400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1B5B65-DE38-2D0B-33E9-5A877B025459}"/>
                </a:ext>
              </a:extLst>
            </p:cNvPr>
            <p:cNvGrpSpPr/>
            <p:nvPr/>
          </p:nvGrpSpPr>
          <p:grpSpPr>
            <a:xfrm>
              <a:off x="7275006" y="3111469"/>
              <a:ext cx="4785809" cy="1279556"/>
              <a:chOff x="7503605" y="3273803"/>
              <a:chExt cx="4785809" cy="1279556"/>
            </a:xfrm>
          </p:grpSpPr>
          <p:sp>
            <p:nvSpPr>
              <p:cNvPr id="14" name="Object 14"/>
              <p:cNvSpPr txBox="1"/>
              <p:nvPr/>
            </p:nvSpPr>
            <p:spPr>
              <a:xfrm>
                <a:off x="7503605" y="3722362"/>
                <a:ext cx="478580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- 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중앙의 시선을 나타내는 십자의 위치에</a:t>
                </a:r>
                <a:endPara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endParaRPr>
              </a:p>
              <a:p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   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아이템을 생성할 수 있다</a:t>
                </a: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.</a:t>
                </a:r>
              </a:p>
              <a:p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- 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아이템의 종류는 키보드 명령으로 변경한다</a:t>
                </a: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.</a:t>
                </a:r>
                <a:endParaRPr lang="en-US" sz="2400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7571552" y="3273803"/>
                <a:ext cx="292477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2400" kern="0" spc="-100" dirty="0" err="1">
                    <a:solidFill>
                      <a:srgbClr val="3F9F47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Jalnan OTF" pitchFamily="34" charset="0"/>
                  </a:rPr>
                  <a:t>좌클릭</a:t>
                </a:r>
                <a:endParaRPr lang="en-US" sz="2400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CEFE412-8C90-203D-C628-459D8F302F41}"/>
                </a:ext>
              </a:extLst>
            </p:cNvPr>
            <p:cNvGrpSpPr/>
            <p:nvPr/>
          </p:nvGrpSpPr>
          <p:grpSpPr>
            <a:xfrm>
              <a:off x="7275006" y="4535439"/>
              <a:ext cx="6457663" cy="1279556"/>
              <a:chOff x="7503605" y="4535439"/>
              <a:chExt cx="6457663" cy="1279556"/>
            </a:xfrm>
          </p:grpSpPr>
          <p:sp>
            <p:nvSpPr>
              <p:cNvPr id="26" name="Object 14">
                <a:extLst>
                  <a:ext uri="{FF2B5EF4-FFF2-40B4-BE49-F238E27FC236}">
                    <a16:creationId xmlns:a16="http://schemas.microsoft.com/office/drawing/2014/main" id="{D7462CC3-A4C5-CAF4-6662-DC13EE1DFA95}"/>
                  </a:ext>
                </a:extLst>
              </p:cNvPr>
              <p:cNvSpPr txBox="1"/>
              <p:nvPr/>
            </p:nvSpPr>
            <p:spPr>
              <a:xfrm>
                <a:off x="7503605" y="4983998"/>
                <a:ext cx="6457663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중앙의 시선을 나타내는 십자의 위치에</a:t>
                </a: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 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있는</a:t>
                </a:r>
                <a:endPara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endParaRPr>
              </a:p>
              <a:p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    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아이템을 파괴하거나 동물을 공격할 수 있다</a:t>
                </a: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.</a:t>
                </a:r>
                <a:endParaRPr lang="en-US" altLang="ko-KR" sz="2400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  <a:p>
                <a:r>
                  <a:rPr 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 </a:t>
                </a:r>
                <a:endParaRPr lang="en-US" sz="2400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28" name="Object 17">
                <a:extLst>
                  <a:ext uri="{FF2B5EF4-FFF2-40B4-BE49-F238E27FC236}">
                    <a16:creationId xmlns:a16="http://schemas.microsoft.com/office/drawing/2014/main" id="{D1645B39-E2CB-00E4-5855-7152B80157D9}"/>
                  </a:ext>
                </a:extLst>
              </p:cNvPr>
              <p:cNvSpPr txBox="1"/>
              <p:nvPr/>
            </p:nvSpPr>
            <p:spPr>
              <a:xfrm>
                <a:off x="7571552" y="4535439"/>
                <a:ext cx="292477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2400" kern="0" spc="-100" dirty="0" err="1">
                    <a:solidFill>
                      <a:srgbClr val="3F9F47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Jalnan OTF" pitchFamily="34" charset="0"/>
                  </a:rPr>
                  <a:t>우클릭</a:t>
                </a:r>
                <a:endParaRPr lang="en-US" sz="2400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</p:grpSp>
      </p:grpSp>
      <p:grpSp>
        <p:nvGrpSpPr>
          <p:cNvPr id="993" name="그룹 992">
            <a:extLst>
              <a:ext uri="{FF2B5EF4-FFF2-40B4-BE49-F238E27FC236}">
                <a16:creationId xmlns:a16="http://schemas.microsoft.com/office/drawing/2014/main" id="{21E86D3D-BA9B-65F2-2CEF-7B213E003A89}"/>
              </a:ext>
            </a:extLst>
          </p:cNvPr>
          <p:cNvGrpSpPr/>
          <p:nvPr/>
        </p:nvGrpSpPr>
        <p:grpSpPr>
          <a:xfrm>
            <a:off x="1749873" y="2195646"/>
            <a:ext cx="5390085" cy="3171557"/>
            <a:chOff x="1749873" y="2195646"/>
            <a:chExt cx="5390085" cy="317155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4056E8B-6808-66E6-EBCF-CF1EACEB733B}"/>
                </a:ext>
              </a:extLst>
            </p:cNvPr>
            <p:cNvGrpSpPr/>
            <p:nvPr/>
          </p:nvGrpSpPr>
          <p:grpSpPr>
            <a:xfrm>
              <a:off x="1749873" y="2195646"/>
              <a:ext cx="5390085" cy="3171557"/>
              <a:chOff x="6946938" y="1746984"/>
              <a:chExt cx="5390085" cy="3171557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91DA7D65-1FAB-A9B7-F244-4E7847B8B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946938" y="1746984"/>
                <a:ext cx="5390085" cy="3171557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5F51969-894F-EA9B-6F48-40FC89EEC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1427" y="1890449"/>
                <a:ext cx="5096668" cy="2866876"/>
              </a:xfrm>
              <a:prstGeom prst="rect">
                <a:avLst/>
              </a:prstGeom>
            </p:spPr>
          </p:pic>
        </p:grpSp>
        <p:sp>
          <p:nvSpPr>
            <p:cNvPr id="992" name="십자형 991">
              <a:extLst>
                <a:ext uri="{FF2B5EF4-FFF2-40B4-BE49-F238E27FC236}">
                  <a16:creationId xmlns:a16="http://schemas.microsoft.com/office/drawing/2014/main" id="{F8FA4832-4AEB-2F4D-BA9D-D13FEA465DFE}"/>
                </a:ext>
              </a:extLst>
            </p:cNvPr>
            <p:cNvSpPr/>
            <p:nvPr/>
          </p:nvSpPr>
          <p:spPr>
            <a:xfrm>
              <a:off x="4283869" y="3705225"/>
              <a:ext cx="381000" cy="381000"/>
            </a:xfrm>
            <a:prstGeom prst="plus">
              <a:avLst>
                <a:gd name="adj" fmla="val 441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8" name="그룹 1007">
            <a:extLst>
              <a:ext uri="{FF2B5EF4-FFF2-40B4-BE49-F238E27FC236}">
                <a16:creationId xmlns:a16="http://schemas.microsoft.com/office/drawing/2014/main" id="{73DEC6C5-1170-F343-2A6D-A6F946454584}"/>
              </a:ext>
            </a:extLst>
          </p:cNvPr>
          <p:cNvGrpSpPr/>
          <p:nvPr/>
        </p:nvGrpSpPr>
        <p:grpSpPr>
          <a:xfrm>
            <a:off x="5625320" y="1237834"/>
            <a:ext cx="729803" cy="692188"/>
            <a:chOff x="5625320" y="1237834"/>
            <a:chExt cx="729803" cy="692188"/>
          </a:xfrm>
        </p:grpSpPr>
        <p:grpSp>
          <p:nvGrpSpPr>
            <p:cNvPr id="995" name="그룹 994">
              <a:extLst>
                <a:ext uri="{FF2B5EF4-FFF2-40B4-BE49-F238E27FC236}">
                  <a16:creationId xmlns:a16="http://schemas.microsoft.com/office/drawing/2014/main" id="{A75DE082-FA90-1BD6-0A16-D876F0038521}"/>
                </a:ext>
              </a:extLst>
            </p:cNvPr>
            <p:cNvGrpSpPr/>
            <p:nvPr/>
          </p:nvGrpSpPr>
          <p:grpSpPr>
            <a:xfrm>
              <a:off x="5625320" y="1237834"/>
              <a:ext cx="467440" cy="467440"/>
              <a:chOff x="10442366" y="4268420"/>
              <a:chExt cx="1008305" cy="1008305"/>
            </a:xfrm>
          </p:grpSpPr>
          <p:pic>
            <p:nvPicPr>
              <p:cNvPr id="996" name="Picture 2">
                <a:extLst>
                  <a:ext uri="{FF2B5EF4-FFF2-40B4-BE49-F238E27FC236}">
                    <a16:creationId xmlns:a16="http://schemas.microsoft.com/office/drawing/2014/main" id="{7771215B-65D0-077C-A065-9B685BDDB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366" y="4268420"/>
                <a:ext cx="1008305" cy="1008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7" name="Picture 2">
                <a:extLst>
                  <a:ext uri="{FF2B5EF4-FFF2-40B4-BE49-F238E27FC236}">
                    <a16:creationId xmlns:a16="http://schemas.microsoft.com/office/drawing/2014/main" id="{3E24FAF8-2949-8296-642C-B8A54ADDB3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4785" y="4360839"/>
                <a:ext cx="823466" cy="823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8" name="그룹 997">
              <a:extLst>
                <a:ext uri="{FF2B5EF4-FFF2-40B4-BE49-F238E27FC236}">
                  <a16:creationId xmlns:a16="http://schemas.microsoft.com/office/drawing/2014/main" id="{8257C5E6-4D42-3EB7-7711-AD4486896C77}"/>
                </a:ext>
              </a:extLst>
            </p:cNvPr>
            <p:cNvGrpSpPr/>
            <p:nvPr/>
          </p:nvGrpSpPr>
          <p:grpSpPr>
            <a:xfrm>
              <a:off x="6087531" y="1342972"/>
              <a:ext cx="267592" cy="267592"/>
              <a:chOff x="10442366" y="4268420"/>
              <a:chExt cx="1008305" cy="1008305"/>
            </a:xfrm>
          </p:grpSpPr>
          <p:pic>
            <p:nvPicPr>
              <p:cNvPr id="999" name="Picture 2">
                <a:extLst>
                  <a:ext uri="{FF2B5EF4-FFF2-40B4-BE49-F238E27FC236}">
                    <a16:creationId xmlns:a16="http://schemas.microsoft.com/office/drawing/2014/main" id="{7D550E5B-C2D5-6E81-5F89-AC07ED6A6D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366" y="4268420"/>
                <a:ext cx="1008305" cy="1008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0" name="Picture 2">
                <a:extLst>
                  <a:ext uri="{FF2B5EF4-FFF2-40B4-BE49-F238E27FC236}">
                    <a16:creationId xmlns:a16="http://schemas.microsoft.com/office/drawing/2014/main" id="{0DD49CA5-AD87-37C8-4E1A-07989AAE8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4785" y="4360839"/>
                <a:ext cx="823466" cy="823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5" name="그룹 1004">
              <a:extLst>
                <a:ext uri="{FF2B5EF4-FFF2-40B4-BE49-F238E27FC236}">
                  <a16:creationId xmlns:a16="http://schemas.microsoft.com/office/drawing/2014/main" id="{A56611AC-3990-EC8E-2F4F-63CB7D5478C1}"/>
                </a:ext>
              </a:extLst>
            </p:cNvPr>
            <p:cNvGrpSpPr/>
            <p:nvPr/>
          </p:nvGrpSpPr>
          <p:grpSpPr>
            <a:xfrm>
              <a:off x="5957841" y="1662430"/>
              <a:ext cx="267592" cy="267592"/>
              <a:chOff x="10442366" y="4268420"/>
              <a:chExt cx="1008305" cy="1008305"/>
            </a:xfrm>
          </p:grpSpPr>
          <p:pic>
            <p:nvPicPr>
              <p:cNvPr id="1006" name="Picture 2">
                <a:extLst>
                  <a:ext uri="{FF2B5EF4-FFF2-40B4-BE49-F238E27FC236}">
                    <a16:creationId xmlns:a16="http://schemas.microsoft.com/office/drawing/2014/main" id="{45232AAD-3CA7-974B-E385-7A0BCB1124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366" y="4268420"/>
                <a:ext cx="1008305" cy="1008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7" name="Picture 2">
                <a:extLst>
                  <a:ext uri="{FF2B5EF4-FFF2-40B4-BE49-F238E27FC236}">
                    <a16:creationId xmlns:a16="http://schemas.microsoft.com/office/drawing/2014/main" id="{3E559745-E096-9E09-A591-E669AA945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4785" y="4360839"/>
                <a:ext cx="823466" cy="823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7579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79" y="717213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37306" y="1137649"/>
            <a:ext cx="399072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100" dirty="0">
                <a:solidFill>
                  <a:srgbClr val="1D5B22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Jalnan OTF" pitchFamily="34" charset="0"/>
              </a:rPr>
              <a:t>키보드 조작법</a:t>
            </a:r>
            <a:endParaRPr lang="en-US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E068F6-5C68-C7D3-16AE-B23800A8B505}"/>
              </a:ext>
            </a:extLst>
          </p:cNvPr>
          <p:cNvGrpSpPr/>
          <p:nvPr/>
        </p:nvGrpSpPr>
        <p:grpSpPr>
          <a:xfrm>
            <a:off x="1733586" y="2132374"/>
            <a:ext cx="7046577" cy="2156754"/>
            <a:chOff x="2226469" y="3324226"/>
            <a:chExt cx="7046577" cy="2156754"/>
          </a:xfrm>
        </p:grpSpPr>
        <p:pic>
          <p:nvPicPr>
            <p:cNvPr id="6" name="그림 5" descr="텍스트, 키보드, 전자기기, 검은색이(가) 표시된 사진&#10;&#10;자동 생성된 설명">
              <a:extLst>
                <a:ext uri="{FF2B5EF4-FFF2-40B4-BE49-F238E27FC236}">
                  <a16:creationId xmlns:a16="http://schemas.microsoft.com/office/drawing/2014/main" id="{95B0A1D4-F509-5FFA-08BF-7FA4D60DA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469" y="3324226"/>
              <a:ext cx="7046577" cy="2156754"/>
            </a:xfrm>
            <a:prstGeom prst="rect">
              <a:avLst/>
            </a:prstGeom>
          </p:spPr>
        </p:pic>
        <p:pic>
          <p:nvPicPr>
            <p:cNvPr id="4" name="그림 3" descr="텍스트, 키보드, 전자기기, 검은색이(가) 표시된 사진&#10;&#10;자동 생성된 설명">
              <a:extLst>
                <a:ext uri="{FF2B5EF4-FFF2-40B4-BE49-F238E27FC236}">
                  <a16:creationId xmlns:a16="http://schemas.microsoft.com/office/drawing/2014/main" id="{999F56EA-D937-0E8D-39B3-26330C69A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804" y="3415727"/>
              <a:ext cx="6751905" cy="1973751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832635-0827-6AB7-3628-2F2683755BA1}"/>
              </a:ext>
            </a:extLst>
          </p:cNvPr>
          <p:cNvGrpSpPr/>
          <p:nvPr/>
        </p:nvGrpSpPr>
        <p:grpSpPr>
          <a:xfrm>
            <a:off x="1733586" y="4368215"/>
            <a:ext cx="11034347" cy="2242077"/>
            <a:chOff x="1733586" y="4368215"/>
            <a:chExt cx="11034347" cy="224207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5A22019-0D2A-ADC4-3161-D282D6FE5703}"/>
                </a:ext>
              </a:extLst>
            </p:cNvPr>
            <p:cNvGrpSpPr/>
            <p:nvPr/>
          </p:nvGrpSpPr>
          <p:grpSpPr>
            <a:xfrm>
              <a:off x="1733586" y="4368215"/>
              <a:ext cx="10170282" cy="2242077"/>
              <a:chOff x="7503605" y="1928862"/>
              <a:chExt cx="10170282" cy="2242077"/>
            </a:xfrm>
          </p:grpSpPr>
          <p:sp>
            <p:nvSpPr>
              <p:cNvPr id="12" name="Object 12"/>
              <p:cNvSpPr txBox="1"/>
              <p:nvPr/>
            </p:nvSpPr>
            <p:spPr>
              <a:xfrm>
                <a:off x="7503605" y="2355057"/>
                <a:ext cx="4552663" cy="181588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1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 맨손</a:t>
                </a:r>
                <a:endPara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2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 칼</a:t>
                </a:r>
                <a:endPara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3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 가위</a:t>
                </a:r>
                <a:endPara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9 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모드 전환</a:t>
                </a:r>
                <a:endPara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u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 기본 흙 </a:t>
                </a:r>
                <a:r>
                  <a:rPr lang="ko-KR" altLang="en-US" sz="1600" dirty="0" err="1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블럭</a:t>
                </a:r>
                <a:endPara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 err="1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i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 잔디 흙 블록</a:t>
                </a:r>
                <a:endPara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o </a:t>
                </a:r>
                <a:r>
                  <a:rPr lang="ko-KR" altLang="en-US" sz="1600" dirty="0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벼 </a:t>
                </a:r>
                <a:r>
                  <a:rPr lang="ko-KR" altLang="en-US" sz="1600" dirty="0" err="1">
                    <a:solidFill>
                      <a:srgbClr val="2D7533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S-Core Dream 5 Medium" pitchFamily="34" charset="0"/>
                  </a:rPr>
                  <a:t>블럭</a:t>
                </a:r>
                <a:endPara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7563190" y="1928862"/>
                <a:ext cx="10110697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2400" kern="0" spc="-100" dirty="0">
                    <a:solidFill>
                      <a:srgbClr val="3F9F47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Jalnan OTF" pitchFamily="34" charset="0"/>
                  </a:rPr>
                  <a:t>키보드로 손에 든 아이템이나 게임 모드</a:t>
                </a:r>
                <a:r>
                  <a:rPr lang="en-US" altLang="ko-KR" sz="2400" kern="0" spc="-100" dirty="0">
                    <a:solidFill>
                      <a:srgbClr val="3F9F47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Jalnan OTF" pitchFamily="34" charset="0"/>
                  </a:rPr>
                  <a:t>, </a:t>
                </a:r>
                <a:r>
                  <a:rPr lang="ko-KR" altLang="en-US" sz="2400" kern="0" spc="-100" dirty="0">
                    <a:solidFill>
                      <a:srgbClr val="3F9F47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Jalnan OTF" pitchFamily="34" charset="0"/>
                  </a:rPr>
                  <a:t>시점을 전환한다</a:t>
                </a:r>
                <a:r>
                  <a:rPr lang="en-US" altLang="ko-KR" sz="2400" kern="0" spc="-100" dirty="0">
                    <a:solidFill>
                      <a:srgbClr val="3F9F47"/>
                    </a:solidFill>
                    <a:latin typeface="HY목각파임B" panose="02030600000101010101" pitchFamily="18" charset="-127"/>
                    <a:ea typeface="HY목각파임B" panose="02030600000101010101" pitchFamily="18" charset="-127"/>
                    <a:cs typeface="Jalnan OTF" pitchFamily="34" charset="0"/>
                  </a:rPr>
                  <a:t>.</a:t>
                </a:r>
                <a:endParaRPr lang="en-US" sz="2400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</p:grp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62D28E44-1E09-13F6-BB35-A63666F850C2}"/>
                </a:ext>
              </a:extLst>
            </p:cNvPr>
            <p:cNvSpPr txBox="1"/>
            <p:nvPr/>
          </p:nvSpPr>
          <p:spPr>
            <a:xfrm>
              <a:off x="4932608" y="4784943"/>
              <a:ext cx="4552663" cy="1815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j 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양털 블록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m 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참나무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M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 자작나무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,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 참나무 줄기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&lt;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 자작나무 줄기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.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 나뭇잎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8E07DEC8-D1F4-D930-0041-2AB37D76B3DF}"/>
                </a:ext>
              </a:extLst>
            </p:cNvPr>
            <p:cNvSpPr txBox="1"/>
            <p:nvPr/>
          </p:nvSpPr>
          <p:spPr>
            <a:xfrm>
              <a:off x="8215270" y="4784943"/>
              <a:ext cx="4552663" cy="1815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z 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돼지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x 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소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c 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닭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v 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양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t 3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인칭 전환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f 1</a:t>
              </a:r>
              <a:r>
                <a:rPr lang="ko-KR" altLang="en-US" sz="1600" dirty="0">
                  <a:solidFill>
                    <a:srgbClr val="2D7533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S-Core Dream 5 Medium" pitchFamily="34" charset="0"/>
                </a:rPr>
                <a:t>인칭 전환</a:t>
              </a: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solidFill>
                  <a:srgbClr val="2D7533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S-Core Dream 5 Medium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36F0A43-6474-5BFF-48A5-463ABD496EDE}"/>
              </a:ext>
            </a:extLst>
          </p:cNvPr>
          <p:cNvGrpSpPr/>
          <p:nvPr/>
        </p:nvGrpSpPr>
        <p:grpSpPr>
          <a:xfrm>
            <a:off x="5625320" y="1237834"/>
            <a:ext cx="467440" cy="467440"/>
            <a:chOff x="10442366" y="4268420"/>
            <a:chExt cx="1008305" cy="1008305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50DE725-4B77-D62F-A211-1071CCA1D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FD312ED1-607B-20AB-B18D-50357890B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D998F96-4B37-1767-DD33-D28B2C098DA2}"/>
              </a:ext>
            </a:extLst>
          </p:cNvPr>
          <p:cNvGrpSpPr/>
          <p:nvPr/>
        </p:nvGrpSpPr>
        <p:grpSpPr>
          <a:xfrm>
            <a:off x="6087531" y="1342972"/>
            <a:ext cx="267592" cy="267592"/>
            <a:chOff x="10442366" y="4268420"/>
            <a:chExt cx="1008305" cy="100830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71CA3F89-1B6C-8082-03C4-D2115F15B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86DDA71B-FDD9-0F14-14F7-64808CFDA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6DAA93-D55B-F1FF-BE61-FACDAD4E3B5F}"/>
              </a:ext>
            </a:extLst>
          </p:cNvPr>
          <p:cNvGrpSpPr/>
          <p:nvPr/>
        </p:nvGrpSpPr>
        <p:grpSpPr>
          <a:xfrm>
            <a:off x="5957841" y="1662430"/>
            <a:ext cx="267592" cy="267592"/>
            <a:chOff x="10442366" y="4268420"/>
            <a:chExt cx="1008305" cy="1008305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6243856-8C08-9EFE-F101-8B3053F07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366" y="4268420"/>
              <a:ext cx="1008305" cy="1008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2" name="Picture 2">
              <a:extLst>
                <a:ext uri="{FF2B5EF4-FFF2-40B4-BE49-F238E27FC236}">
                  <a16:creationId xmlns:a16="http://schemas.microsoft.com/office/drawing/2014/main" id="{6F3A4667-C16C-4542-6B7A-616B05ABB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785" y="4360839"/>
              <a:ext cx="823466" cy="82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723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335</Words>
  <Application>Microsoft Office PowerPoint</Application>
  <PresentationFormat>사용자 지정</PresentationFormat>
  <Paragraphs>102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HY목각파임B</vt:lpstr>
      <vt:lpstr>Jalnan OTF</vt:lpstr>
      <vt:lpstr>S-Core Dream 5 Medium</vt:lpstr>
      <vt:lpstr>맑은 고딕</vt:lpstr>
      <vt:lpstr>함초롬바탕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자은</cp:lastModifiedBy>
  <cp:revision>195</cp:revision>
  <dcterms:created xsi:type="dcterms:W3CDTF">2022-12-14T18:13:57Z</dcterms:created>
  <dcterms:modified xsi:type="dcterms:W3CDTF">2022-12-14T12:29:14Z</dcterms:modified>
</cp:coreProperties>
</file>