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02377-AB26-CFE1-89A0-16792559A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CE8717-413A-A3B7-1965-D13F40EF3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6D9E-2FA9-7EE2-E41B-CCEE1797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D75-6123-48B8-98CE-2CC0778A64CC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1F868-25FA-6078-F676-482502BA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FBD75-743A-4586-6B58-E09C524B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DB33-C0D0-453E-BBFC-EDEFA0FE3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63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4E8AE-9D2C-7BFA-33BE-7AFC59635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4D1860-88C9-888E-873D-C87969B81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A366A-5B40-D5BA-9E14-F71B4895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D75-6123-48B8-98CE-2CC0778A64CC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FA91F-9F9A-E6FB-7B82-42ED439C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15BE2-A7D4-43D2-6393-13E653EA3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DB33-C0D0-453E-BBFC-EDEFA0FE3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65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F65C1F-148D-2F4C-C6EC-1DFF8456F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76F786-911D-2AB2-2256-ADE0328F2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7F956B-DED6-020F-4DFD-7B0527B4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D75-6123-48B8-98CE-2CC0778A64CC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559D6D-E03C-8D16-B822-D3AB6739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13ED4-ACB5-403A-2841-3CCAEDAE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DB33-C0D0-453E-BBFC-EDEFA0FE3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43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0C6FC-0B89-E4F3-CF00-425A6B2F4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CD844D-F00A-75EF-C5CB-527CA252C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49B5F5-45A0-FA7D-F8F9-D218AFB9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D75-6123-48B8-98CE-2CC0778A64CC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A49C99-675E-701D-46BF-A7F4F18F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FAD044-5316-4E7E-9058-E86A099D5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DB33-C0D0-453E-BBFC-EDEFA0FE3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79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ADB32-E0C4-F6A4-77C4-5FFAFF8D5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9932DB-5490-F724-4EEA-8783AC817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8436E2-5833-90CA-C24C-B2B748D45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D75-6123-48B8-98CE-2CC0778A64CC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C4DA94-7551-3379-0061-1DC51D82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D09BB1-5477-F8A5-17F5-A5490DD7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DB33-C0D0-453E-BBFC-EDEFA0FE3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93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55FA1-D369-78B3-54A6-783C86D5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CE43A2-3594-094B-E0E6-BB26EC2B0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F6305E-ABFD-CD5D-B053-CDD9E9871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39B5B-E286-1C30-B5E6-298F771D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D75-6123-48B8-98CE-2CC0778A64CC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79A0B-5F8E-5E98-07AF-97EFA7340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0744E5-0B58-839F-D324-0AD835507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DB33-C0D0-453E-BBFC-EDEFA0FE3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07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5DB8F-5090-1AE4-3737-6D9D2C117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97F781-525D-7B4E-D640-2507E9CEF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59046-C04C-CF90-5539-64DB36F98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0547C5-A927-C7DA-75E4-DA143C4DA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F2D63D-AAD2-C07E-9C68-A16A25679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BF8DAC-4D2C-A1CF-4A98-C2AC71D4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D75-6123-48B8-98CE-2CC0778A64CC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0BD252-5AC9-55CC-EF6A-BBA46B99E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1E91F8-A06D-18CF-A0BB-38222EB0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DB33-C0D0-453E-BBFC-EDEFA0FE3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00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9B6B8-272A-50AE-6BB9-58D6AC76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0E9277-77FE-A922-7908-CBCCBBBC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D75-6123-48B8-98CE-2CC0778A64CC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9894AF-63FB-4608-2188-D138DF04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2131B9-E715-F5A2-1A79-BC83A444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DB33-C0D0-453E-BBFC-EDEFA0FE3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22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961919-24F7-C5FC-F5B6-FDAD70B8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D75-6123-48B8-98CE-2CC0778A64CC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10ED86-C4DF-A3B9-F846-F2170DC78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C8BAD9-086B-5174-FD62-3B750E64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DB33-C0D0-453E-BBFC-EDEFA0FE3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80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A893C-1192-621E-FCEC-8E87D1CE0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B9C75E-BD58-83DB-478D-FE57FADA4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0419AB-575C-F9B7-1D28-52D840AE9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5942DD-288C-6E45-B740-435DBBAA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D75-6123-48B8-98CE-2CC0778A64CC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125734-112F-BBE0-188D-98D54D09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EA83C3-7A00-5664-124C-474EBDBB9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DB33-C0D0-453E-BBFC-EDEFA0FE3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11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6A760-AD48-DA26-04C9-C67BA5D5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3908FA-1FC6-C009-5FB5-6995030D8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D6F6FE-3675-86F7-87D1-41B6B5316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154E01-941B-6AE2-55AE-E26BB056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D75-6123-48B8-98CE-2CC0778A64CC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8B04F1-C5D6-E87E-2B6B-D811206A3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5DE913-76F1-0E0D-3289-96E51942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DB33-C0D0-453E-BBFC-EDEFA0FE3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88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92A9BD-BF62-B19A-DE69-FB015528C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3488E8-0C92-1C23-F35D-D1557FD08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1B04A-7BAD-4C7D-ACE6-24D24C7EB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E3D75-6123-48B8-98CE-2CC0778A64CC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EA54F4-86FB-D187-E4E5-F24832BEE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67B71F-58C7-A257-D522-B5C55A1CD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DB33-C0D0-453E-BBFC-EDEFA0FE3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05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25AA2-8CD9-E7B9-C068-B65AA2AF0E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/>
              <a:t>게임서버 </a:t>
            </a:r>
            <a:r>
              <a:rPr lang="ko-KR" altLang="en-US" dirty="0" err="1"/>
              <a:t>텀프로젝트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DFF43A-FF1E-B3AD-A7B8-F81D20113F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altLang="ko-KR" dirty="0"/>
              <a:t>2024-1 </a:t>
            </a:r>
            <a:r>
              <a:rPr lang="ko-KR" altLang="en-US" dirty="0"/>
              <a:t>게임서버프로그래밍</a:t>
            </a:r>
            <a:endParaRPr lang="en-US" altLang="ko-KR" dirty="0"/>
          </a:p>
          <a:p>
            <a:pPr algn="r"/>
            <a:r>
              <a:rPr lang="ko-KR" altLang="en-US" dirty="0"/>
              <a:t>게임공학과</a:t>
            </a:r>
            <a:endParaRPr lang="en-US" altLang="ko-KR" dirty="0"/>
          </a:p>
          <a:p>
            <a:pPr algn="r"/>
            <a:r>
              <a:rPr lang="en-US" altLang="ko-KR" dirty="0"/>
              <a:t>2020180051 </a:t>
            </a:r>
            <a:r>
              <a:rPr lang="ko-KR" altLang="en-US" dirty="0"/>
              <a:t>임성규</a:t>
            </a:r>
          </a:p>
        </p:txBody>
      </p:sp>
    </p:spTree>
    <p:extLst>
      <p:ext uri="{BB962C8B-B14F-4D97-AF65-F5344CB8AC3E}">
        <p14:creationId xmlns:p14="http://schemas.microsoft.com/office/powerpoint/2010/main" val="3739780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028EE-43B6-606B-9D66-E5927AB5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Stress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6F7B1-000A-198E-3A00-DB73C0487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사양</a:t>
            </a:r>
          </a:p>
          <a:p>
            <a:endParaRPr lang="en-US" altLang="ko-KR" dirty="0"/>
          </a:p>
          <a:p>
            <a:r>
              <a:rPr lang="en-US" altLang="ko-KR" dirty="0"/>
              <a:t>CPU : AMD Ryzen 9 7845HX with Radeon Graphics           			3.00 GHz</a:t>
            </a:r>
          </a:p>
          <a:p>
            <a:endParaRPr lang="en-US" altLang="ko-KR" dirty="0"/>
          </a:p>
          <a:p>
            <a:r>
              <a:rPr lang="ko-KR" altLang="en-US" dirty="0"/>
              <a:t>메모리 </a:t>
            </a:r>
            <a:r>
              <a:rPr lang="en-US" altLang="ko-KR" dirty="0"/>
              <a:t>: 64.0GB (32GB * 2)</a:t>
            </a:r>
          </a:p>
          <a:p>
            <a:endParaRPr lang="en-US" altLang="ko-KR" dirty="0"/>
          </a:p>
          <a:p>
            <a:r>
              <a:rPr lang="en-US" altLang="ko-KR" dirty="0"/>
              <a:t>STRESS TEST - 2950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04897F-3FC4-4D2A-4070-D40538FF7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706" y="833166"/>
            <a:ext cx="6230219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174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3E365-6885-D128-2FFF-B6CFB8BA7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D1D6DA-6F68-2219-4944-22DCDF688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1876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플레이어 이동</a:t>
            </a:r>
            <a:endParaRPr lang="en-US" altLang="ko-KR" dirty="0"/>
          </a:p>
          <a:p>
            <a:r>
              <a:rPr lang="ko-KR" altLang="en-US" dirty="0"/>
              <a:t>플레이어 공격</a:t>
            </a:r>
            <a:endParaRPr lang="en-US" altLang="ko-KR" dirty="0"/>
          </a:p>
          <a:p>
            <a:r>
              <a:rPr lang="ko-KR" altLang="en-US" dirty="0"/>
              <a:t>플레이어 </a:t>
            </a:r>
            <a:r>
              <a:rPr lang="en-US" altLang="ko-KR" dirty="0"/>
              <a:t>HP, EXP, LEVEL</a:t>
            </a:r>
          </a:p>
          <a:p>
            <a:r>
              <a:rPr lang="en-US" altLang="ko-KR" dirty="0"/>
              <a:t>NPC </a:t>
            </a:r>
            <a:r>
              <a:rPr lang="ko-KR" altLang="en-US" dirty="0"/>
              <a:t>이동 및 </a:t>
            </a:r>
            <a:r>
              <a:rPr lang="ko-KR" altLang="en-US" dirty="0" err="1"/>
              <a:t>길찾기</a:t>
            </a:r>
            <a:endParaRPr lang="en-US" altLang="ko-KR" dirty="0"/>
          </a:p>
          <a:p>
            <a:r>
              <a:rPr lang="en-US" altLang="ko-KR" dirty="0"/>
              <a:t>NPC </a:t>
            </a:r>
            <a:r>
              <a:rPr lang="ko-KR" altLang="en-US" dirty="0"/>
              <a:t>공격</a:t>
            </a:r>
            <a:endParaRPr lang="en-US" altLang="ko-KR" dirty="0"/>
          </a:p>
          <a:p>
            <a:r>
              <a:rPr lang="en-US" altLang="ko-KR" dirty="0"/>
              <a:t>NPC HP, LEVEL</a:t>
            </a:r>
          </a:p>
          <a:p>
            <a:r>
              <a:rPr lang="ko-KR" altLang="en-US" dirty="0"/>
              <a:t>플레이어</a:t>
            </a:r>
            <a:r>
              <a:rPr lang="en-US" altLang="ko-KR" dirty="0"/>
              <a:t>, NPC</a:t>
            </a:r>
            <a:r>
              <a:rPr lang="ko-KR" altLang="en-US" dirty="0"/>
              <a:t> 사망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B8549A5-F473-F8CD-8EBE-CF291A53630E}"/>
              </a:ext>
            </a:extLst>
          </p:cNvPr>
          <p:cNvSpPr txBox="1">
            <a:spLocks/>
          </p:cNvSpPr>
          <p:nvPr/>
        </p:nvSpPr>
        <p:spPr>
          <a:xfrm>
            <a:off x="6389914" y="1825625"/>
            <a:ext cx="53187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AE703F7-F687-C004-7EE6-1830BAE72E02}"/>
              </a:ext>
            </a:extLst>
          </p:cNvPr>
          <p:cNvSpPr txBox="1">
            <a:spLocks/>
          </p:cNvSpPr>
          <p:nvPr/>
        </p:nvSpPr>
        <p:spPr>
          <a:xfrm>
            <a:off x="6156960" y="1825625"/>
            <a:ext cx="53187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지형 장애물</a:t>
            </a:r>
            <a:endParaRPr lang="en-US" altLang="ko-KR" dirty="0"/>
          </a:p>
          <a:p>
            <a:r>
              <a:rPr lang="en-US" altLang="ko-KR" dirty="0"/>
              <a:t>DB (MS SQL) </a:t>
            </a:r>
            <a:r>
              <a:rPr lang="ko-KR" altLang="en-US" dirty="0"/>
              <a:t>저장 및 로드</a:t>
            </a:r>
            <a:endParaRPr lang="en-US" altLang="ko-KR" dirty="0"/>
          </a:p>
          <a:p>
            <a:r>
              <a:rPr lang="en-US" altLang="ko-KR" dirty="0"/>
              <a:t>MS</a:t>
            </a:r>
            <a:r>
              <a:rPr lang="ko-KR" altLang="en-US" dirty="0"/>
              <a:t> </a:t>
            </a:r>
            <a:r>
              <a:rPr lang="en-US" altLang="ko-KR" dirty="0"/>
              <a:t>SQL</a:t>
            </a:r>
            <a:r>
              <a:rPr lang="ko-KR" altLang="en-US" dirty="0"/>
              <a:t> </a:t>
            </a:r>
            <a:r>
              <a:rPr lang="en-US" altLang="ko-KR" dirty="0"/>
              <a:t>Stored Procedure</a:t>
            </a:r>
          </a:p>
          <a:p>
            <a:r>
              <a:rPr lang="ko-KR" altLang="en-US" dirty="0"/>
              <a:t>타이머</a:t>
            </a:r>
            <a:endParaRPr lang="en-US" altLang="ko-KR" dirty="0"/>
          </a:p>
          <a:p>
            <a:r>
              <a:rPr lang="en-US" altLang="ko-KR" dirty="0"/>
              <a:t>LUA </a:t>
            </a:r>
            <a:r>
              <a:rPr lang="ko-KR" altLang="en-US" dirty="0"/>
              <a:t>스크립트</a:t>
            </a:r>
            <a:endParaRPr lang="en-US" altLang="ko-KR" dirty="0"/>
          </a:p>
          <a:p>
            <a:r>
              <a:rPr lang="ko-KR" altLang="en-US" dirty="0"/>
              <a:t>채팅 시스템</a:t>
            </a:r>
            <a:endParaRPr lang="en-US" altLang="ko-KR" dirty="0"/>
          </a:p>
          <a:p>
            <a:r>
              <a:rPr lang="ko-KR" altLang="en-US" dirty="0"/>
              <a:t>전투 메시지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03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7AF60-53D0-D028-B044-932D54F2D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– Stored Procedure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1A73BB-A307-E7C7-218B-ED1B7796B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31080" cy="4731929"/>
          </a:xfrm>
        </p:spPr>
        <p:txBody>
          <a:bodyPr>
            <a:normAutofit fontScale="25000" lnSpcReduction="20000"/>
          </a:bodyPr>
          <a:lstStyle/>
          <a:p>
            <a:r>
              <a:rPr lang="en-US" altLang="ko-KR" dirty="0"/>
              <a:t>CREATE PROCEDURE </a:t>
            </a:r>
            <a:r>
              <a:rPr lang="en-US" altLang="ko-KR" dirty="0" err="1"/>
              <a:t>AddUser</a:t>
            </a:r>
            <a:endParaRPr lang="en-US" altLang="ko-KR" dirty="0"/>
          </a:p>
          <a:p>
            <a:r>
              <a:rPr lang="en-US" altLang="ko-KR" dirty="0"/>
              <a:t>    @user_id NCHAR(20),</a:t>
            </a:r>
          </a:p>
          <a:p>
            <a:r>
              <a:rPr lang="en-US" altLang="ko-KR" dirty="0"/>
              <a:t>    @user_pos_x SMALLINT,</a:t>
            </a:r>
          </a:p>
          <a:p>
            <a:r>
              <a:rPr lang="en-US" altLang="ko-KR" dirty="0"/>
              <a:t>    @user_pos_y SMALLINT,</a:t>
            </a:r>
          </a:p>
          <a:p>
            <a:r>
              <a:rPr lang="en-US" altLang="ko-KR" dirty="0"/>
              <a:t>    @user_level SMALLINT,</a:t>
            </a:r>
          </a:p>
          <a:p>
            <a:r>
              <a:rPr lang="en-US" altLang="ko-KR" dirty="0"/>
              <a:t>    @user_max_hp SMALLINT,</a:t>
            </a:r>
          </a:p>
          <a:p>
            <a:r>
              <a:rPr lang="en-US" altLang="ko-KR" dirty="0"/>
              <a:t>    @user_hp SMALLINT,</a:t>
            </a:r>
          </a:p>
          <a:p>
            <a:r>
              <a:rPr lang="en-US" altLang="ko-KR" dirty="0"/>
              <a:t>    @user_exp SMALLINT</a:t>
            </a:r>
          </a:p>
          <a:p>
            <a:r>
              <a:rPr lang="en-US" altLang="ko-KR" dirty="0"/>
              <a:t>AS</a:t>
            </a:r>
          </a:p>
          <a:p>
            <a:r>
              <a:rPr lang="en-US" altLang="ko-KR" dirty="0"/>
              <a:t>BEGIN</a:t>
            </a:r>
          </a:p>
          <a:p>
            <a:r>
              <a:rPr lang="en-US" altLang="ko-KR" dirty="0"/>
              <a:t>    INSERT INTO </a:t>
            </a:r>
            <a:r>
              <a:rPr lang="en-US" altLang="ko-KR" dirty="0" err="1"/>
              <a:t>user_table</a:t>
            </a:r>
            <a:r>
              <a:rPr lang="en-US" altLang="ko-KR" dirty="0"/>
              <a:t> (</a:t>
            </a:r>
            <a:r>
              <a:rPr lang="en-US" altLang="ko-KR" dirty="0" err="1"/>
              <a:t>user_id</a:t>
            </a:r>
            <a:r>
              <a:rPr lang="en-US" altLang="ko-KR" dirty="0"/>
              <a:t>, </a:t>
            </a:r>
            <a:r>
              <a:rPr lang="en-US" altLang="ko-KR" dirty="0" err="1"/>
              <a:t>user_pos_x</a:t>
            </a:r>
            <a:r>
              <a:rPr lang="en-US" altLang="ko-KR" dirty="0"/>
              <a:t>, </a:t>
            </a:r>
            <a:r>
              <a:rPr lang="en-US" altLang="ko-KR" dirty="0" err="1"/>
              <a:t>user_pos_y</a:t>
            </a:r>
            <a:r>
              <a:rPr lang="en-US" altLang="ko-KR" dirty="0"/>
              <a:t>, </a:t>
            </a:r>
            <a:r>
              <a:rPr lang="en-US" altLang="ko-KR" dirty="0" err="1"/>
              <a:t>user_level</a:t>
            </a:r>
            <a:r>
              <a:rPr lang="en-US" altLang="ko-KR" dirty="0"/>
              <a:t>, </a:t>
            </a:r>
            <a:r>
              <a:rPr lang="en-US" altLang="ko-KR" dirty="0" err="1"/>
              <a:t>user_max_hp</a:t>
            </a:r>
            <a:r>
              <a:rPr lang="en-US" altLang="ko-KR" dirty="0"/>
              <a:t>, </a:t>
            </a:r>
            <a:r>
              <a:rPr lang="en-US" altLang="ko-KR" dirty="0" err="1"/>
              <a:t>user_hp</a:t>
            </a:r>
            <a:r>
              <a:rPr lang="en-US" altLang="ko-KR" dirty="0"/>
              <a:t>, </a:t>
            </a:r>
            <a:r>
              <a:rPr lang="en-US" altLang="ko-KR" dirty="0" err="1"/>
              <a:t>user_exp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VALUES (@user_id, @user_pos_x, @user_pos_y, @user_level, @user_max_hp, @user_hp, @user_exp);</a:t>
            </a:r>
          </a:p>
          <a:p>
            <a:r>
              <a:rPr lang="en-US" altLang="ko-KR" dirty="0"/>
              <a:t>END;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CREATE PROCEDURE </a:t>
            </a:r>
            <a:r>
              <a:rPr lang="en-US" altLang="ko-KR" dirty="0" err="1"/>
              <a:t>GetUser</a:t>
            </a:r>
            <a:endParaRPr lang="en-US" altLang="ko-KR" dirty="0"/>
          </a:p>
          <a:p>
            <a:r>
              <a:rPr lang="en-US" altLang="ko-KR" dirty="0"/>
              <a:t>    @user_id NCHAR(20)</a:t>
            </a:r>
          </a:p>
          <a:p>
            <a:r>
              <a:rPr lang="en-US" altLang="ko-KR" dirty="0"/>
              <a:t>AS</a:t>
            </a:r>
          </a:p>
          <a:p>
            <a:r>
              <a:rPr lang="en-US" altLang="ko-KR" dirty="0"/>
              <a:t>BEGIN</a:t>
            </a:r>
          </a:p>
          <a:p>
            <a:r>
              <a:rPr lang="en-US" altLang="ko-KR" dirty="0"/>
              <a:t>    SELECT </a:t>
            </a:r>
            <a:r>
              <a:rPr lang="en-US" altLang="ko-KR" dirty="0" err="1"/>
              <a:t>user_pos_x</a:t>
            </a:r>
            <a:r>
              <a:rPr lang="en-US" altLang="ko-KR" dirty="0"/>
              <a:t>, </a:t>
            </a:r>
            <a:r>
              <a:rPr lang="en-US" altLang="ko-KR" dirty="0" err="1"/>
              <a:t>user_pos_y</a:t>
            </a:r>
            <a:r>
              <a:rPr lang="en-US" altLang="ko-KR" dirty="0"/>
              <a:t>, </a:t>
            </a:r>
            <a:r>
              <a:rPr lang="en-US" altLang="ko-KR" dirty="0" err="1"/>
              <a:t>user_level</a:t>
            </a:r>
            <a:r>
              <a:rPr lang="en-US" altLang="ko-KR" dirty="0"/>
              <a:t>, </a:t>
            </a:r>
            <a:r>
              <a:rPr lang="en-US" altLang="ko-KR" dirty="0" err="1"/>
              <a:t>user_max_hp</a:t>
            </a:r>
            <a:r>
              <a:rPr lang="en-US" altLang="ko-KR" dirty="0"/>
              <a:t>, </a:t>
            </a:r>
            <a:r>
              <a:rPr lang="en-US" altLang="ko-KR" dirty="0" err="1"/>
              <a:t>user_hp</a:t>
            </a:r>
            <a:r>
              <a:rPr lang="en-US" altLang="ko-KR" dirty="0"/>
              <a:t>, </a:t>
            </a:r>
            <a:r>
              <a:rPr lang="en-US" altLang="ko-KR" dirty="0" err="1"/>
              <a:t>user_exp</a:t>
            </a:r>
            <a:endParaRPr lang="en-US" altLang="ko-KR" dirty="0"/>
          </a:p>
          <a:p>
            <a:r>
              <a:rPr lang="en-US" altLang="ko-KR" dirty="0"/>
              <a:t>    FROM </a:t>
            </a:r>
            <a:r>
              <a:rPr lang="en-US" altLang="ko-KR" dirty="0" err="1"/>
              <a:t>user_table</a:t>
            </a:r>
            <a:endParaRPr lang="en-US" altLang="ko-KR" dirty="0"/>
          </a:p>
          <a:p>
            <a:r>
              <a:rPr lang="en-US" altLang="ko-KR" dirty="0"/>
              <a:t>    WHERE </a:t>
            </a:r>
            <a:r>
              <a:rPr lang="en-US" altLang="ko-KR" dirty="0" err="1"/>
              <a:t>user_id</a:t>
            </a:r>
            <a:r>
              <a:rPr lang="en-US" altLang="ko-KR" dirty="0"/>
              <a:t> = @user_id;</a:t>
            </a:r>
          </a:p>
          <a:p>
            <a:r>
              <a:rPr lang="en-US" altLang="ko-KR" dirty="0"/>
              <a:t>END;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C1DAEC7-D15C-BA47-0A1C-88A55F32C19D}"/>
              </a:ext>
            </a:extLst>
          </p:cNvPr>
          <p:cNvSpPr txBox="1">
            <a:spLocks/>
          </p:cNvSpPr>
          <p:nvPr/>
        </p:nvSpPr>
        <p:spPr>
          <a:xfrm>
            <a:off x="5562600" y="1826804"/>
            <a:ext cx="35465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CREATE PROCEDURE </a:t>
            </a:r>
            <a:r>
              <a:rPr lang="en-US" altLang="ko-KR" dirty="0" err="1"/>
              <a:t>UpdateUser</a:t>
            </a:r>
            <a:endParaRPr lang="en-US" altLang="ko-KR" dirty="0"/>
          </a:p>
          <a:p>
            <a:r>
              <a:rPr lang="en-US" altLang="ko-KR" dirty="0"/>
              <a:t>    @user_id NCHAR(20),</a:t>
            </a:r>
          </a:p>
          <a:p>
            <a:r>
              <a:rPr lang="en-US" altLang="ko-KR" dirty="0"/>
              <a:t>    @user_pos_x SMALLINT,</a:t>
            </a:r>
          </a:p>
          <a:p>
            <a:r>
              <a:rPr lang="en-US" altLang="ko-KR" dirty="0"/>
              <a:t>    @user_pos_y SMALLINT,</a:t>
            </a:r>
          </a:p>
          <a:p>
            <a:r>
              <a:rPr lang="en-US" altLang="ko-KR" dirty="0"/>
              <a:t>    @user_level SMALLINT,</a:t>
            </a:r>
          </a:p>
          <a:p>
            <a:r>
              <a:rPr lang="en-US" altLang="ko-KR" dirty="0"/>
              <a:t>    @user_max_hp SMALLINT,</a:t>
            </a:r>
          </a:p>
          <a:p>
            <a:r>
              <a:rPr lang="en-US" altLang="ko-KR" dirty="0"/>
              <a:t>    @user_hp SMALLINT,</a:t>
            </a:r>
          </a:p>
          <a:p>
            <a:r>
              <a:rPr lang="en-US" altLang="ko-KR" dirty="0"/>
              <a:t>    @user_exp SMALLINT</a:t>
            </a:r>
          </a:p>
          <a:p>
            <a:r>
              <a:rPr lang="en-US" altLang="ko-KR" dirty="0"/>
              <a:t>AS</a:t>
            </a:r>
          </a:p>
          <a:p>
            <a:r>
              <a:rPr lang="en-US" altLang="ko-KR" dirty="0"/>
              <a:t>BEGIN</a:t>
            </a:r>
          </a:p>
          <a:p>
            <a:r>
              <a:rPr lang="en-US" altLang="ko-KR" dirty="0"/>
              <a:t>    UPDATE </a:t>
            </a:r>
            <a:r>
              <a:rPr lang="en-US" altLang="ko-KR" dirty="0" err="1"/>
              <a:t>user_table</a:t>
            </a:r>
            <a:endParaRPr lang="en-US" altLang="ko-KR" dirty="0"/>
          </a:p>
          <a:p>
            <a:r>
              <a:rPr lang="en-US" altLang="ko-KR" dirty="0"/>
              <a:t>    SET </a:t>
            </a:r>
            <a:r>
              <a:rPr lang="en-US" altLang="ko-KR" dirty="0" err="1"/>
              <a:t>user_pos_x</a:t>
            </a:r>
            <a:r>
              <a:rPr lang="en-US" altLang="ko-KR" dirty="0"/>
              <a:t> = @user_pos_x,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user_pos_y</a:t>
            </a:r>
            <a:r>
              <a:rPr lang="en-US" altLang="ko-KR" dirty="0"/>
              <a:t> = @user_pos_y,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user_level</a:t>
            </a:r>
            <a:r>
              <a:rPr lang="en-US" altLang="ko-KR" dirty="0"/>
              <a:t> = @user_level,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user_max_hp</a:t>
            </a:r>
            <a:r>
              <a:rPr lang="en-US" altLang="ko-KR" dirty="0"/>
              <a:t> = @user_max_hp,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user_hp</a:t>
            </a:r>
            <a:r>
              <a:rPr lang="en-US" altLang="ko-KR" dirty="0"/>
              <a:t> = @user_hp,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user_exp</a:t>
            </a:r>
            <a:r>
              <a:rPr lang="en-US" altLang="ko-KR" dirty="0"/>
              <a:t> = @user_exp</a:t>
            </a:r>
          </a:p>
          <a:p>
            <a:r>
              <a:rPr lang="en-US" altLang="ko-KR" dirty="0"/>
              <a:t>    WHERE </a:t>
            </a:r>
            <a:r>
              <a:rPr lang="en-US" altLang="ko-KR" dirty="0" err="1"/>
              <a:t>user_id</a:t>
            </a:r>
            <a:r>
              <a:rPr lang="en-US" altLang="ko-KR" dirty="0"/>
              <a:t> = @user_id;</a:t>
            </a:r>
          </a:p>
          <a:p>
            <a:r>
              <a:rPr lang="en-US" altLang="ko-KR" dirty="0"/>
              <a:t>END;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D02B5F-DDDE-5E42-796C-C79EF2FCE624}"/>
              </a:ext>
            </a:extLst>
          </p:cNvPr>
          <p:cNvSpPr txBox="1"/>
          <p:nvPr/>
        </p:nvSpPr>
        <p:spPr>
          <a:xfrm>
            <a:off x="4641669" y="2113892"/>
            <a:ext cx="7219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8080"/>
                </a:highlight>
              </a:rPr>
              <a:t>유저 데이터 추가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8080"/>
                </a:highlight>
              </a:rPr>
              <a:t>: EXEC 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8080"/>
                </a:highlight>
              </a:rPr>
              <a:t>AddUser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8080"/>
                </a:highlight>
              </a:rPr>
              <a:t> @user_id = 'TEST1', @user_pos_x = 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8080"/>
                </a:highlight>
              </a:rPr>
              <a:t>pos_x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8080"/>
                </a:highlight>
              </a:rPr>
              <a:t>, @user_pos_y = 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8080"/>
                </a:highlight>
              </a:rPr>
              <a:t>pos_y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8080"/>
                </a:highlight>
              </a:rPr>
              <a:t>, @user_level = level, @user_max_hp = 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8080"/>
                </a:highlight>
              </a:rPr>
              <a:t>max_hp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8080"/>
                </a:highlight>
              </a:rPr>
              <a:t>, @user_hp = hp, @user_exp = exp;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00808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173AC2-449B-58A5-41A4-E79A29E8DC90}"/>
              </a:ext>
            </a:extLst>
          </p:cNvPr>
          <p:cNvSpPr txBox="1"/>
          <p:nvPr/>
        </p:nvSpPr>
        <p:spPr>
          <a:xfrm>
            <a:off x="4641669" y="3520577"/>
            <a:ext cx="721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8080"/>
                </a:highlight>
              </a:rPr>
              <a:t>유저 정보 얻기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8080"/>
                </a:highlight>
              </a:rPr>
              <a:t>: EXEC 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8080"/>
                </a:highlight>
              </a:rPr>
              <a:t>GetUser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8080"/>
                </a:highlight>
              </a:rPr>
              <a:t> @user_id = ‘TEST1’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00808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41F816-ED84-F519-A6FD-2F953B1F64C8}"/>
              </a:ext>
            </a:extLst>
          </p:cNvPr>
          <p:cNvSpPr txBox="1"/>
          <p:nvPr/>
        </p:nvSpPr>
        <p:spPr>
          <a:xfrm>
            <a:off x="4641669" y="4323585"/>
            <a:ext cx="7219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8080"/>
                </a:highlight>
              </a:rPr>
              <a:t>유저 데이터 저장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8080"/>
                </a:highlight>
              </a:rPr>
              <a:t>: EXEC 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8080"/>
                </a:highlight>
              </a:rPr>
              <a:t>UpdateUser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8080"/>
                </a:highlight>
              </a:rPr>
              <a:t> @user_id = 'TEST1’, @user_pos_x = 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8080"/>
                </a:highlight>
              </a:rPr>
              <a:t>pos_x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8080"/>
                </a:highlight>
              </a:rPr>
              <a:t>, @user_pos_y = 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8080"/>
                </a:highlight>
              </a:rPr>
              <a:t>pos_y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8080"/>
                </a:highlight>
              </a:rPr>
              <a:t>, @user_level = level, @user_max_hp = 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8080"/>
                </a:highlight>
              </a:rPr>
              <a:t>max_hp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8080"/>
                </a:highlight>
              </a:rPr>
              <a:t>, @user_hp = hp, @user_exp = exp;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0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7650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A8BAD-FF0E-3F85-7396-9DC3A920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784E43-5637-922C-7844-360D6631C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콘솔 창에서 </a:t>
            </a:r>
            <a:r>
              <a:rPr lang="en-US" altLang="ko-KR" dirty="0"/>
              <a:t>IP</a:t>
            </a:r>
            <a:r>
              <a:rPr lang="ko-KR" altLang="en-US" dirty="0"/>
              <a:t>주소와 </a:t>
            </a:r>
            <a:r>
              <a:rPr lang="en-US" altLang="ko-KR" dirty="0"/>
              <a:t>ID</a:t>
            </a:r>
            <a:r>
              <a:rPr lang="ko-KR" altLang="en-US" dirty="0"/>
              <a:t>를 </a:t>
            </a:r>
            <a:r>
              <a:rPr lang="ko-KR" altLang="en-US" dirty="0" err="1"/>
              <a:t>입력받도록</a:t>
            </a:r>
            <a:r>
              <a:rPr lang="ko-KR" altLang="en-US" dirty="0"/>
              <a:t> 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콘솔 창에 전투 메시지를 출력하도록 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FCB44B-DA6A-8892-3ABB-23853F905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989" y="576534"/>
            <a:ext cx="5830114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0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E12DE-E9DA-2F7F-8FDC-09E43FCF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C4600C-49AD-8228-227A-102909F25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6101"/>
          </a:xfrm>
        </p:spPr>
        <p:txBody>
          <a:bodyPr>
            <a:norm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에서 위치를 포함하여 각종</a:t>
            </a:r>
            <a:br>
              <a:rPr lang="en-US" altLang="ko-KR" dirty="0"/>
            </a:br>
            <a:r>
              <a:rPr lang="ko-KR" altLang="en-US" dirty="0"/>
              <a:t>정보를 불러오도록 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상단에 나의 </a:t>
            </a:r>
            <a:r>
              <a:rPr lang="en-US" altLang="ko-KR" dirty="0"/>
              <a:t>LEVEL, </a:t>
            </a:r>
            <a:r>
              <a:rPr lang="ko-KR" altLang="en-US" dirty="0"/>
              <a:t>공격력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HP, EXP </a:t>
            </a:r>
            <a:r>
              <a:rPr lang="ko-KR" altLang="en-US" dirty="0"/>
              <a:t>정보를 표시하였다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HP</a:t>
            </a:r>
            <a:r>
              <a:rPr lang="ko-KR" altLang="en-US" dirty="0"/>
              <a:t>와 </a:t>
            </a:r>
            <a:r>
              <a:rPr lang="en-US" altLang="ko-KR" dirty="0"/>
              <a:t>EXP</a:t>
            </a:r>
            <a:r>
              <a:rPr lang="ko-KR" altLang="en-US" dirty="0"/>
              <a:t>는 </a:t>
            </a:r>
            <a:r>
              <a:rPr lang="en-US" altLang="ko-KR" dirty="0"/>
              <a:t>GUI</a:t>
            </a:r>
            <a:r>
              <a:rPr lang="ko-KR" altLang="en-US" dirty="0"/>
              <a:t>를 사용하여</a:t>
            </a:r>
            <a:br>
              <a:rPr lang="en-US" altLang="ko-KR" dirty="0"/>
            </a:br>
            <a:r>
              <a:rPr lang="ko-KR" altLang="en-US" dirty="0"/>
              <a:t>보기 편하게 하였다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맵은</a:t>
            </a:r>
            <a:r>
              <a:rPr lang="ko-KR" altLang="en-US" dirty="0"/>
              <a:t> </a:t>
            </a:r>
            <a:r>
              <a:rPr lang="en-US" altLang="ko-KR" dirty="0"/>
              <a:t>2000 x 2000 </a:t>
            </a:r>
            <a:r>
              <a:rPr lang="ko-KR" altLang="en-US" dirty="0"/>
              <a:t>사이즈에</a:t>
            </a:r>
            <a:br>
              <a:rPr lang="en-US" altLang="ko-KR" dirty="0"/>
            </a:br>
            <a:r>
              <a:rPr lang="ko-KR" altLang="en-US" dirty="0"/>
              <a:t>한 화면에 </a:t>
            </a:r>
            <a:r>
              <a:rPr lang="en-US" altLang="ko-KR" dirty="0"/>
              <a:t>20 x 20</a:t>
            </a:r>
            <a:r>
              <a:rPr lang="ko-KR" altLang="en-US" dirty="0"/>
              <a:t>개의 타일</a:t>
            </a:r>
            <a:br>
              <a:rPr lang="en-US" altLang="ko-KR" dirty="0"/>
            </a:br>
            <a:r>
              <a:rPr lang="ko-KR" altLang="en-US" dirty="0"/>
              <a:t>그리고 시야는 </a:t>
            </a:r>
            <a:r>
              <a:rPr lang="en-US" altLang="ko-KR" dirty="0"/>
              <a:t>15 x 15 </a:t>
            </a:r>
            <a:r>
              <a:rPr lang="ko-KR" altLang="en-US" dirty="0"/>
              <a:t>범위이다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2F9379-2D1E-1E42-D5CF-BA08F5F8F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059" y="256903"/>
            <a:ext cx="5250517" cy="536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84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7A403-B978-6F8B-EC6D-36A94F97F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2B25F-B8C7-C63A-B7E2-CA0F9E48F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기본적으로 방향키를 눌러서</a:t>
            </a:r>
            <a:br>
              <a:rPr lang="en-US" altLang="ko-KR" sz="2400" dirty="0"/>
            </a:br>
            <a:r>
              <a:rPr lang="ko-KR" altLang="en-US" sz="2400" dirty="0"/>
              <a:t>움직이고</a:t>
            </a:r>
            <a:r>
              <a:rPr lang="en-US" altLang="ko-KR" sz="2400" dirty="0"/>
              <a:t>, A</a:t>
            </a:r>
            <a:r>
              <a:rPr lang="ko-KR" altLang="en-US" sz="2400" dirty="0"/>
              <a:t>키를 누르면</a:t>
            </a:r>
            <a:br>
              <a:rPr lang="en-US" altLang="ko-KR" sz="2400" dirty="0"/>
            </a:br>
            <a:r>
              <a:rPr lang="ko-KR" altLang="en-US" sz="2400" dirty="0"/>
              <a:t>공격할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이동과 공격은 </a:t>
            </a:r>
            <a:r>
              <a:rPr lang="en-US" altLang="ko-KR" sz="2400" dirty="0"/>
              <a:t>1</a:t>
            </a:r>
            <a:r>
              <a:rPr lang="ko-KR" altLang="en-US" sz="2400" dirty="0"/>
              <a:t>초에 한번씩</a:t>
            </a:r>
            <a:br>
              <a:rPr lang="en-US" altLang="ko-KR" sz="2400" dirty="0"/>
            </a:br>
            <a:r>
              <a:rPr lang="ko-KR" altLang="en-US" sz="2400" dirty="0"/>
              <a:t>할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공격당한 </a:t>
            </a:r>
            <a:r>
              <a:rPr lang="en-US" altLang="ko-KR" sz="2400" dirty="0"/>
              <a:t>NPC</a:t>
            </a:r>
            <a:r>
              <a:rPr lang="ko-KR" altLang="en-US" sz="2400" dirty="0"/>
              <a:t>는 자신의 </a:t>
            </a:r>
            <a:r>
              <a:rPr lang="en-US" altLang="ko-KR" sz="2400" dirty="0"/>
              <a:t>LEVEL,</a:t>
            </a:r>
            <a:br>
              <a:rPr lang="en-US" altLang="ko-KR" sz="2400" dirty="0"/>
            </a:br>
            <a:r>
              <a:rPr lang="ko-KR" altLang="en-US" sz="2400" dirty="0"/>
              <a:t>그리고 남은 </a:t>
            </a:r>
            <a:r>
              <a:rPr lang="en-US" altLang="ko-KR" sz="2400" dirty="0"/>
              <a:t>HP</a:t>
            </a:r>
            <a:r>
              <a:rPr lang="ko-KR" altLang="en-US" sz="2400" dirty="0"/>
              <a:t>를 위쪽에</a:t>
            </a:r>
            <a:br>
              <a:rPr lang="en-US" altLang="ko-KR" sz="2400" dirty="0"/>
            </a:br>
            <a:r>
              <a:rPr lang="ko-KR" altLang="en-US" sz="2400" dirty="0"/>
              <a:t>뜨도록 하였다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AGRO</a:t>
            </a:r>
            <a:r>
              <a:rPr lang="ko-KR" altLang="en-US" sz="2400" dirty="0"/>
              <a:t> </a:t>
            </a:r>
            <a:r>
              <a:rPr lang="en-US" altLang="ko-KR" sz="2400" dirty="0"/>
              <a:t>NPC</a:t>
            </a:r>
            <a:r>
              <a:rPr lang="ko-KR" altLang="en-US" sz="2400" dirty="0"/>
              <a:t>와 </a:t>
            </a:r>
            <a:r>
              <a:rPr lang="en-US" altLang="ko-KR" sz="2400" dirty="0"/>
              <a:t>PEACE NPC</a:t>
            </a:r>
            <a:r>
              <a:rPr lang="ko-KR" altLang="en-US" sz="2400" dirty="0"/>
              <a:t>가 있고</a:t>
            </a:r>
            <a:r>
              <a:rPr lang="en-US" altLang="ko-KR" sz="2400" dirty="0"/>
              <a:t>,</a:t>
            </a:r>
            <a:br>
              <a:rPr lang="en-US" altLang="ko-KR" sz="2400" dirty="0"/>
            </a:br>
            <a:r>
              <a:rPr lang="en-US" altLang="ko-KR" sz="2400" dirty="0"/>
              <a:t>AGRO NPC</a:t>
            </a:r>
            <a:r>
              <a:rPr lang="ko-KR" altLang="en-US" sz="2400" dirty="0"/>
              <a:t>를 공격하면 </a:t>
            </a:r>
            <a:r>
              <a:rPr lang="en-US" altLang="ko-KR" sz="2400" dirty="0"/>
              <a:t>NPC</a:t>
            </a:r>
            <a:r>
              <a:rPr lang="ko-KR" altLang="en-US" sz="2400" dirty="0"/>
              <a:t>가 플레이어를</a:t>
            </a:r>
            <a:br>
              <a:rPr lang="en-US" altLang="ko-KR" sz="2400" dirty="0"/>
            </a:br>
            <a:r>
              <a:rPr lang="ko-KR" altLang="en-US" sz="2400" dirty="0"/>
              <a:t>기억하여 플레이어를 쫓아오며 공격하도록</a:t>
            </a:r>
            <a:br>
              <a:rPr lang="en-US" altLang="ko-KR" sz="2400" dirty="0"/>
            </a:br>
            <a:r>
              <a:rPr lang="ko-KR" altLang="en-US" sz="2400" dirty="0"/>
              <a:t>하였다</a:t>
            </a:r>
            <a:r>
              <a:rPr lang="en-US" altLang="ko-KR" sz="2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7A84DA-45F3-0B95-806D-BE6F00AC5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186" y="0"/>
            <a:ext cx="4378357" cy="45203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B060FC-1053-F970-5F2B-4856E36BC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794" y="2855002"/>
            <a:ext cx="4237206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5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3A189-3BF7-8571-482C-A98383D5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264F2F-228E-D161-E775-64913620B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600" dirty="0"/>
              <a:t>플레이어의 체력이 </a:t>
            </a:r>
            <a:r>
              <a:rPr lang="en-US" altLang="ko-KR" sz="2600" dirty="0"/>
              <a:t>0 </a:t>
            </a:r>
            <a:r>
              <a:rPr lang="ko-KR" altLang="en-US" sz="2600" dirty="0"/>
              <a:t>이하로 떨어지면</a:t>
            </a:r>
            <a:br>
              <a:rPr lang="en-US" altLang="ko-KR" sz="2600" dirty="0"/>
            </a:br>
            <a:r>
              <a:rPr lang="ko-KR" altLang="en-US" sz="2600" dirty="0"/>
              <a:t>플레이어는 사망하게 되며</a:t>
            </a:r>
            <a:r>
              <a:rPr lang="en-US" altLang="ko-KR" sz="2600" dirty="0"/>
              <a:t>, ‘You Died’</a:t>
            </a:r>
            <a:br>
              <a:rPr lang="en-US" altLang="ko-KR" sz="2600" dirty="0"/>
            </a:br>
            <a:r>
              <a:rPr lang="ko-KR" altLang="en-US" sz="2600" dirty="0"/>
              <a:t>메시지를 출력하고</a:t>
            </a:r>
            <a:r>
              <a:rPr lang="en-US" altLang="ko-KR" sz="2600" dirty="0"/>
              <a:t>, </a:t>
            </a:r>
            <a:r>
              <a:rPr lang="ko-KR" altLang="en-US" sz="2600" dirty="0"/>
              <a:t>최초 생성된</a:t>
            </a:r>
            <a:br>
              <a:rPr lang="en-US" altLang="ko-KR" sz="2600" dirty="0"/>
            </a:br>
            <a:r>
              <a:rPr lang="ko-KR" altLang="en-US" sz="2600" dirty="0"/>
              <a:t>위치로 </a:t>
            </a:r>
            <a:r>
              <a:rPr lang="ko-KR" altLang="en-US" sz="2600" dirty="0" err="1"/>
              <a:t>리스폰되며</a:t>
            </a:r>
            <a:r>
              <a:rPr lang="en-US" altLang="ko-KR" sz="2600" dirty="0"/>
              <a:t>, </a:t>
            </a:r>
            <a:r>
              <a:rPr lang="ko-KR" altLang="en-US" sz="2600" dirty="0"/>
              <a:t>체력은 </a:t>
            </a:r>
            <a:r>
              <a:rPr lang="en-US" altLang="ko-KR" sz="2600" dirty="0"/>
              <a:t>MAX_HP,</a:t>
            </a:r>
            <a:br>
              <a:rPr lang="en-US" altLang="ko-KR" sz="2600" dirty="0"/>
            </a:br>
            <a:r>
              <a:rPr lang="ko-KR" altLang="en-US" sz="2600" dirty="0"/>
              <a:t>경험치는 현재의 절반으로 떨어지게</a:t>
            </a:r>
            <a:br>
              <a:rPr lang="en-US" altLang="ko-KR" sz="2600" dirty="0"/>
            </a:br>
            <a:r>
              <a:rPr lang="ko-KR" altLang="en-US" sz="2600" dirty="0"/>
              <a:t>된다</a:t>
            </a:r>
            <a:r>
              <a:rPr lang="en-US" altLang="ko-KR" sz="2600" dirty="0"/>
              <a:t>.</a:t>
            </a:r>
          </a:p>
          <a:p>
            <a:r>
              <a:rPr lang="ko-KR" altLang="en-US" sz="2600" dirty="0"/>
              <a:t>플레이어의 체력은 </a:t>
            </a:r>
            <a:r>
              <a:rPr lang="en-US" altLang="ko-KR" sz="2600" dirty="0"/>
              <a:t>5</a:t>
            </a:r>
            <a:r>
              <a:rPr lang="ko-KR" altLang="en-US" sz="2600" dirty="0"/>
              <a:t>초마다 최대체력의</a:t>
            </a:r>
            <a:br>
              <a:rPr lang="en-US" altLang="ko-KR" sz="2600" dirty="0"/>
            </a:br>
            <a:r>
              <a:rPr lang="en-US" altLang="ko-KR" sz="2600" dirty="0"/>
              <a:t>10%</a:t>
            </a:r>
            <a:r>
              <a:rPr lang="ko-KR" altLang="en-US" sz="2600" dirty="0"/>
              <a:t>씩 차오르게 된다</a:t>
            </a:r>
            <a:r>
              <a:rPr lang="en-US" altLang="ko-KR" sz="2600" dirty="0"/>
              <a:t>.</a:t>
            </a:r>
          </a:p>
          <a:p>
            <a:r>
              <a:rPr lang="ko-KR" altLang="en-US" sz="2600" dirty="0"/>
              <a:t>플레이어가 죽게 되면</a:t>
            </a:r>
            <a:r>
              <a:rPr lang="en-US" altLang="ko-KR" sz="2600" dirty="0"/>
              <a:t>, </a:t>
            </a:r>
            <a:r>
              <a:rPr lang="ko-KR" altLang="en-US" sz="2600" dirty="0"/>
              <a:t>플레이어를 타겟으로 했던 </a:t>
            </a:r>
            <a:r>
              <a:rPr lang="en-US" altLang="ko-KR" sz="2600" dirty="0"/>
              <a:t>NPC</a:t>
            </a:r>
            <a:r>
              <a:rPr lang="ko-KR" altLang="en-US" sz="2600" dirty="0"/>
              <a:t>들은 더 이상 플레이어를 타겟으로 삼지 않게 된다</a:t>
            </a:r>
            <a:r>
              <a:rPr lang="en-US" altLang="ko-KR" sz="26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30D3DB-C91D-BD00-7189-909C09767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143" y="0"/>
            <a:ext cx="4728857" cy="4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9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9F1F2-376F-0482-AC27-FF61F2D8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00616F-2C5B-E0BD-F1AB-91C398A2C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/>
              <a:t>NPC</a:t>
            </a:r>
            <a:r>
              <a:rPr lang="ko-KR" altLang="en-US" sz="2600" dirty="0"/>
              <a:t>는 </a:t>
            </a:r>
            <a:r>
              <a:rPr lang="en-US" altLang="ko-KR" sz="2600" dirty="0" err="1"/>
              <a:t>Agro</a:t>
            </a:r>
            <a:r>
              <a:rPr lang="en-US" altLang="ko-KR" sz="2600" dirty="0"/>
              <a:t> </a:t>
            </a:r>
            <a:r>
              <a:rPr lang="ko-KR" altLang="en-US" sz="2600" dirty="0"/>
              <a:t>몬스터 </a:t>
            </a:r>
            <a:r>
              <a:rPr lang="en-US" altLang="ko-KR" sz="2600" dirty="0"/>
              <a:t>100000</a:t>
            </a:r>
            <a:r>
              <a:rPr lang="ko-KR" altLang="en-US" sz="2600" dirty="0"/>
              <a:t>마리</a:t>
            </a:r>
            <a:br>
              <a:rPr lang="en-US" altLang="ko-KR" sz="2600" dirty="0"/>
            </a:br>
            <a:r>
              <a:rPr lang="en-US" altLang="ko-KR" sz="2600" dirty="0"/>
              <a:t>Peace </a:t>
            </a:r>
            <a:r>
              <a:rPr lang="ko-KR" altLang="en-US" sz="2600" dirty="0"/>
              <a:t>몬스터 </a:t>
            </a:r>
            <a:r>
              <a:rPr lang="en-US" altLang="ko-KR" sz="2600" dirty="0"/>
              <a:t>100000</a:t>
            </a:r>
            <a:r>
              <a:rPr lang="ko-KR" altLang="en-US" sz="2600" dirty="0"/>
              <a:t>마리로</a:t>
            </a:r>
            <a:br>
              <a:rPr lang="en-US" altLang="ko-KR" sz="2600" dirty="0"/>
            </a:br>
            <a:r>
              <a:rPr lang="ko-KR" altLang="en-US" sz="2600" dirty="0"/>
              <a:t>구성되어 있다</a:t>
            </a:r>
            <a:r>
              <a:rPr lang="en-US" altLang="ko-KR" sz="2600" dirty="0"/>
              <a:t>.</a:t>
            </a:r>
          </a:p>
          <a:p>
            <a:r>
              <a:rPr lang="en-US" altLang="ko-KR" sz="2600" dirty="0"/>
              <a:t>PEACE </a:t>
            </a:r>
            <a:r>
              <a:rPr lang="ko-KR" altLang="en-US" sz="2600" dirty="0"/>
              <a:t>몬스터는 처음 생성 위치 그대로</a:t>
            </a:r>
            <a:br>
              <a:rPr lang="en-US" altLang="ko-KR" sz="2600" dirty="0"/>
            </a:br>
            <a:r>
              <a:rPr lang="ko-KR" altLang="en-US" sz="2600" dirty="0"/>
              <a:t>계속 위치하며</a:t>
            </a:r>
            <a:r>
              <a:rPr lang="en-US" altLang="ko-KR" sz="2600" dirty="0"/>
              <a:t>, </a:t>
            </a:r>
            <a:r>
              <a:rPr lang="en-US" altLang="ko-KR" sz="2600" dirty="0" err="1"/>
              <a:t>Agro</a:t>
            </a:r>
            <a:r>
              <a:rPr lang="ko-KR" altLang="en-US" sz="2600" dirty="0"/>
              <a:t> 몬스터는 </a:t>
            </a:r>
            <a:r>
              <a:rPr lang="en-US" altLang="ko-KR" sz="2600" dirty="0"/>
              <a:t>1</a:t>
            </a:r>
            <a:r>
              <a:rPr lang="ko-KR" altLang="en-US" sz="2600" dirty="0"/>
              <a:t>초마다 랜덤으로 움직인다</a:t>
            </a:r>
            <a:r>
              <a:rPr lang="en-US" altLang="ko-KR" sz="2600" dirty="0"/>
              <a:t>.</a:t>
            </a:r>
          </a:p>
          <a:p>
            <a:r>
              <a:rPr lang="en-US" altLang="ko-KR" sz="2600" dirty="0" err="1"/>
              <a:t>Agro</a:t>
            </a:r>
            <a:r>
              <a:rPr lang="en-US" altLang="ko-KR" sz="2600" dirty="0"/>
              <a:t> </a:t>
            </a:r>
            <a:r>
              <a:rPr lang="ko-KR" altLang="en-US" sz="2600" dirty="0"/>
              <a:t>몬스터가 잡기 힘들기 때문에</a:t>
            </a:r>
            <a:r>
              <a:rPr lang="en-US" altLang="ko-KR" sz="2600" dirty="0"/>
              <a:t>, </a:t>
            </a:r>
            <a:r>
              <a:rPr lang="en-US" altLang="ko-KR" sz="2600" dirty="0" err="1"/>
              <a:t>Agro</a:t>
            </a:r>
            <a:r>
              <a:rPr lang="en-US" altLang="ko-KR" sz="2600" dirty="0"/>
              <a:t> </a:t>
            </a:r>
            <a:r>
              <a:rPr lang="ko-KR" altLang="en-US" sz="2600" dirty="0"/>
              <a:t>몬스터를 잡았을 때 획득 경험치는 </a:t>
            </a:r>
            <a:r>
              <a:rPr lang="en-US" altLang="ko-KR" sz="2600" dirty="0"/>
              <a:t>Peace </a:t>
            </a:r>
            <a:r>
              <a:rPr lang="ko-KR" altLang="en-US" sz="2600" dirty="0"/>
              <a:t>몬스터의 </a:t>
            </a:r>
            <a:r>
              <a:rPr lang="en-US" altLang="ko-KR" sz="2600" dirty="0"/>
              <a:t>2</a:t>
            </a:r>
            <a:r>
              <a:rPr lang="ko-KR" altLang="en-US" sz="2600" dirty="0"/>
              <a:t>배로 설정하였다</a:t>
            </a:r>
            <a:r>
              <a:rPr lang="en-US" altLang="ko-KR" sz="2600" dirty="0"/>
              <a:t>.</a:t>
            </a:r>
          </a:p>
          <a:p>
            <a:r>
              <a:rPr lang="ko-KR" altLang="en-US" sz="2600" dirty="0" err="1"/>
              <a:t>레벨업</a:t>
            </a:r>
            <a:r>
              <a:rPr lang="ko-KR" altLang="en-US" sz="2600" dirty="0"/>
              <a:t> 필요 경험치는 </a:t>
            </a:r>
            <a:r>
              <a:rPr lang="en-US" altLang="ko-KR" sz="2600" dirty="0"/>
              <a:t>1</a:t>
            </a:r>
            <a:r>
              <a:rPr lang="ko-KR" altLang="en-US" sz="2600" dirty="0"/>
              <a:t>레벨 </a:t>
            </a:r>
            <a:r>
              <a:rPr lang="en-US" altLang="ko-KR" sz="2600" dirty="0"/>
              <a:t>100,</a:t>
            </a:r>
            <a:r>
              <a:rPr lang="ko-KR" altLang="en-US" sz="2600" dirty="0"/>
              <a:t> </a:t>
            </a:r>
            <a:r>
              <a:rPr lang="en-US" altLang="ko-KR" sz="2600" dirty="0"/>
              <a:t>2</a:t>
            </a:r>
            <a:r>
              <a:rPr lang="ko-KR" altLang="en-US" sz="2600" dirty="0"/>
              <a:t>레벨 </a:t>
            </a:r>
            <a:r>
              <a:rPr lang="en-US" altLang="ko-KR" sz="2600" dirty="0"/>
              <a:t>200, 3</a:t>
            </a:r>
            <a:r>
              <a:rPr lang="ko-KR" altLang="en-US" sz="2600" dirty="0"/>
              <a:t>레벨 </a:t>
            </a:r>
            <a:r>
              <a:rPr lang="en-US" altLang="ko-KR" sz="2600" dirty="0"/>
              <a:t>400,… </a:t>
            </a:r>
            <a:r>
              <a:rPr lang="ko-KR" altLang="en-US" sz="2600" dirty="0"/>
              <a:t>의 형태로 설정하고</a:t>
            </a:r>
            <a:r>
              <a:rPr lang="en-US" altLang="ko-KR" sz="2600" dirty="0"/>
              <a:t>, MAX_HP</a:t>
            </a:r>
            <a:r>
              <a:rPr lang="ko-KR" altLang="en-US" sz="2600" dirty="0"/>
              <a:t>는 </a:t>
            </a:r>
            <a:r>
              <a:rPr lang="en-US" altLang="ko-KR" sz="2600" dirty="0"/>
              <a:t>LEVEL</a:t>
            </a:r>
            <a:r>
              <a:rPr lang="ko-KR" altLang="en-US" sz="2600" dirty="0"/>
              <a:t> </a:t>
            </a:r>
            <a:r>
              <a:rPr lang="en-US" altLang="ko-KR" sz="2600" dirty="0"/>
              <a:t>*</a:t>
            </a:r>
            <a:r>
              <a:rPr lang="ko-KR" altLang="en-US" sz="2600" dirty="0"/>
              <a:t> </a:t>
            </a:r>
            <a:r>
              <a:rPr lang="en-US" altLang="ko-KR" sz="2600" dirty="0"/>
              <a:t>100</a:t>
            </a:r>
            <a:r>
              <a:rPr lang="ko-KR" altLang="en-US" sz="2600" dirty="0"/>
              <a:t>의 값을 가진다</a:t>
            </a:r>
            <a:r>
              <a:rPr lang="en-US" altLang="ko-KR" sz="26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9DC556-6302-3829-764F-E084190CF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589" y="214107"/>
            <a:ext cx="4124901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9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17007-60B9-B90D-220C-C7B387F09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109476-3BFF-D1D4-12DB-62537EDD3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몬스터에게 공격당하면</a:t>
            </a:r>
            <a:r>
              <a:rPr lang="en-US" altLang="ko-KR" sz="2400" dirty="0"/>
              <a:t>, Player</a:t>
            </a:r>
            <a:r>
              <a:rPr lang="ko-KR" altLang="en-US" sz="2400" dirty="0"/>
              <a:t>의 위쪽에</a:t>
            </a:r>
            <a:br>
              <a:rPr lang="en-US" altLang="ko-KR" sz="2400" dirty="0"/>
            </a:br>
            <a:r>
              <a:rPr lang="en-US" altLang="ko-KR" sz="2400" dirty="0"/>
              <a:t>‘-</a:t>
            </a:r>
            <a:r>
              <a:rPr lang="ko-KR" altLang="en-US" sz="2400" dirty="0"/>
              <a:t>숫자 </a:t>
            </a:r>
            <a:r>
              <a:rPr lang="en-US" altLang="ko-KR" sz="2400" dirty="0"/>
              <a:t>HP’ </a:t>
            </a:r>
            <a:r>
              <a:rPr lang="ko-KR" altLang="en-US" sz="2400" dirty="0"/>
              <a:t>형태로 공격을 받았음을</a:t>
            </a:r>
            <a:br>
              <a:rPr lang="en-US" altLang="ko-KR" sz="2400" dirty="0"/>
            </a:br>
            <a:r>
              <a:rPr lang="ko-KR" altLang="en-US" sz="2400" dirty="0"/>
              <a:t>표시하였다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캐릭터의 공격력은 </a:t>
            </a:r>
            <a:r>
              <a:rPr lang="en-US" altLang="ko-KR" sz="2400" dirty="0"/>
              <a:t>LEVEL * 30</a:t>
            </a:r>
            <a:r>
              <a:rPr lang="ko-KR" altLang="en-US" sz="2400" dirty="0"/>
              <a:t>의 형태이며</a:t>
            </a:r>
            <a:r>
              <a:rPr lang="en-US" altLang="ko-KR" sz="2400" dirty="0"/>
              <a:t>,</a:t>
            </a:r>
            <a:br>
              <a:rPr lang="en-US" altLang="ko-KR" sz="2400" dirty="0"/>
            </a:br>
            <a:r>
              <a:rPr lang="ko-KR" altLang="en-US" sz="2400" dirty="0"/>
              <a:t>몬스터의 공격력은 </a:t>
            </a:r>
            <a:r>
              <a:rPr lang="en-US" altLang="ko-KR" sz="2400" dirty="0"/>
              <a:t>LEVEL * 5</a:t>
            </a:r>
            <a:r>
              <a:rPr lang="ko-KR" altLang="en-US" sz="2400" dirty="0"/>
              <a:t>의 형태이다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가로세로 </a:t>
            </a:r>
            <a:r>
              <a:rPr lang="en-US" altLang="ko-KR" sz="2400" dirty="0"/>
              <a:t>5</a:t>
            </a:r>
            <a:r>
              <a:rPr lang="ko-KR" altLang="en-US" sz="2400" dirty="0"/>
              <a:t>칸마다 바위 장애물이 있으며</a:t>
            </a:r>
            <a:r>
              <a:rPr lang="en-US" altLang="ko-KR" sz="2400" dirty="0"/>
              <a:t>,</a:t>
            </a:r>
            <a:br>
              <a:rPr lang="en-US" altLang="ko-KR" sz="2400" dirty="0"/>
            </a:br>
            <a:r>
              <a:rPr lang="ko-KR" altLang="en-US" sz="2400" dirty="0"/>
              <a:t>플레이어와 몬스터는 해당 장애물을 통과할 수 없다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몬스터는 죽으면 </a:t>
            </a:r>
            <a:r>
              <a:rPr lang="en-US" altLang="ko-KR" sz="2400" dirty="0"/>
              <a:t>30</a:t>
            </a:r>
            <a:r>
              <a:rPr lang="ko-KR" altLang="en-US" sz="2400" dirty="0"/>
              <a:t>초 뒤에 마지막 위치에서</a:t>
            </a:r>
            <a:br>
              <a:rPr lang="en-US" altLang="ko-KR" sz="2400" dirty="0"/>
            </a:br>
            <a:r>
              <a:rPr lang="ko-KR" altLang="en-US" sz="2400" dirty="0"/>
              <a:t>체력을 다시 초기화한 뒤 다시 생성된다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채팅을 칠 수 있고</a:t>
            </a:r>
            <a:r>
              <a:rPr lang="en-US" altLang="ko-KR" sz="2400" dirty="0"/>
              <a:t>, </a:t>
            </a:r>
            <a:r>
              <a:rPr lang="ko-KR" altLang="en-US" sz="2400" dirty="0"/>
              <a:t>전송을 하면 플레이어</a:t>
            </a:r>
            <a:br>
              <a:rPr lang="en-US" altLang="ko-KR" sz="2400" dirty="0"/>
            </a:br>
            <a:r>
              <a:rPr lang="ko-KR" altLang="en-US" sz="2400" dirty="0"/>
              <a:t>주위의 플레이어에게 채팅이 전송된다</a:t>
            </a:r>
            <a:r>
              <a:rPr lang="en-US" altLang="ko-KR" sz="24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015208-0AEF-C2E9-5D76-FBAD9702B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887" y="4491263"/>
            <a:ext cx="3820058" cy="20862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401DCA-D7C1-FD56-311D-860E34541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047" y="711861"/>
            <a:ext cx="3785737" cy="271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79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968</Words>
  <Application>Microsoft Office PowerPoint</Application>
  <PresentationFormat>와이드스크린</PresentationFormat>
  <Paragraphs>106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게임서버 텀프로젝트</vt:lpstr>
      <vt:lpstr>구현사항</vt:lpstr>
      <vt:lpstr>DB – Stored Procedure</vt:lpstr>
      <vt:lpstr>실행 화면</vt:lpstr>
      <vt:lpstr>실행 화면</vt:lpstr>
      <vt:lpstr>실행 화면</vt:lpstr>
      <vt:lpstr>실행 화면</vt:lpstr>
      <vt:lpstr>실행 화면</vt:lpstr>
      <vt:lpstr>실행 화면</vt:lpstr>
      <vt:lpstr>Stress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게임서버 텀프로젝트</dc:title>
  <dc:creator>임성규(2020180051)</dc:creator>
  <cp:lastModifiedBy>임성규(2020180051)</cp:lastModifiedBy>
  <cp:revision>6</cp:revision>
  <dcterms:created xsi:type="dcterms:W3CDTF">2023-06-19T07:46:07Z</dcterms:created>
  <dcterms:modified xsi:type="dcterms:W3CDTF">2024-06-18T03:10:46Z</dcterms:modified>
</cp:coreProperties>
</file>