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6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72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EE-4105-B573-EBFF00215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29664"/>
        <c:axId val="166131200"/>
      </c:lineChart>
      <c:catAx>
        <c:axId val="16612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66131200"/>
        <c:crosses val="autoZero"/>
        <c:auto val="1"/>
        <c:lblAlgn val="ctr"/>
        <c:lblOffset val="100"/>
        <c:noMultiLvlLbl val="0"/>
      </c:catAx>
      <c:valAx>
        <c:axId val="16613120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6129664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49:52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26,'3'-2,"-1"0,2 0,-1 0,0 1,0-1,0 1,0-1,0 1,1 0,-1 0,6-1,42-2,-39 4,430-2,-225 3,359-1,-556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cPefvMaM9YM" TargetMode="External"/><Relationship Id="rId5" Type="http://schemas.openxmlformats.org/officeDocument/2006/relationships/hyperlink" Target="https://github.com/devkkyu/scriptlang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 </a:t>
              </a:r>
              <a:r>
                <a:rPr lang="ko-KR" altLang="en-US" sz="4000" b="1" dirty="0" err="1"/>
                <a:t>언제타</a:t>
              </a:r>
              <a:r>
                <a:rPr lang="ko-KR" altLang="en-US" sz="4000" b="1" dirty="0"/>
                <a:t> 지하철</a:t>
              </a:r>
              <a:endParaRPr lang="en-US" altLang="ko-KR" sz="4000" b="1" dirty="0"/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5FC9510-509E-1B74-561A-727DADB36924}"/>
              </a:ext>
            </a:extLst>
          </p:cNvPr>
          <p:cNvGrpSpPr/>
          <p:nvPr/>
        </p:nvGrpSpPr>
        <p:grpSpPr>
          <a:xfrm>
            <a:off x="3448705" y="889296"/>
            <a:ext cx="6090149" cy="5198256"/>
            <a:chOff x="3448705" y="567175"/>
            <a:chExt cx="6090149" cy="5198256"/>
          </a:xfrm>
        </p:grpSpPr>
        <p:sp>
          <p:nvSpPr>
            <p:cNvPr id="2" name="TextBox 1"/>
            <p:cNvSpPr txBox="1"/>
            <p:nvPr/>
          </p:nvSpPr>
          <p:spPr>
            <a:xfrm>
              <a:off x="5485307" y="1443706"/>
              <a:ext cx="4053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프로그램 설명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5307" y="4529421"/>
              <a:ext cx="262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프로그램 시연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436252-E9C4-9759-0FBB-C31F1200E4D8}"/>
                </a:ext>
              </a:extLst>
            </p:cNvPr>
            <p:cNvGrpSpPr/>
            <p:nvPr/>
          </p:nvGrpSpPr>
          <p:grpSpPr>
            <a:xfrm>
              <a:off x="3448705" y="567175"/>
              <a:ext cx="5580353" cy="5198256"/>
              <a:chOff x="3448705" y="754213"/>
              <a:chExt cx="5580353" cy="5198256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739655" y="1694872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1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739655" y="2451316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2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739655" y="3235797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3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739655" y="3949929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4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19905" y="754213"/>
                <a:ext cx="1224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/>
                  <a:t>목차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485307" y="2390445"/>
                <a:ext cx="1684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/>
                  <a:t>사용 </a:t>
                </a:r>
                <a:r>
                  <a:rPr lang="en-US" altLang="ko-KR" sz="2800" b="1" dirty="0"/>
                  <a:t>API</a:t>
                </a:r>
                <a:endParaRPr lang="ko-KR" altLang="en-US" sz="28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85308" y="3182131"/>
                <a:ext cx="3543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UI </a:t>
                </a:r>
                <a:r>
                  <a:rPr lang="ko-KR" altLang="en-US" sz="2800" b="1" dirty="0"/>
                  <a:t>구성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85308" y="5429249"/>
                <a:ext cx="3035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Git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commit</a:t>
                </a:r>
                <a:r>
                  <a:rPr lang="ko-KR" altLang="en-US" sz="2800" b="1" dirty="0"/>
                  <a:t> 기록 </a:t>
                </a: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025214" y="4978069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3862046" y="5496634"/>
                <a:ext cx="439226" cy="439226"/>
                <a:chOff x="2728749" y="1818290"/>
                <a:chExt cx="719959" cy="719959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2" name="도넛 101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4025214" y="4218368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3862046" y="4736933"/>
                <a:ext cx="439226" cy="439226"/>
                <a:chOff x="2728749" y="1818290"/>
                <a:chExt cx="719959" cy="719959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도넛 91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직사각형 83"/>
              <p:cNvSpPr/>
              <p:nvPr/>
            </p:nvSpPr>
            <p:spPr>
              <a:xfrm>
                <a:off x="4025214" y="3458667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3862046" y="3977232"/>
                <a:ext cx="439226" cy="439226"/>
                <a:chOff x="2728749" y="1818290"/>
                <a:chExt cx="719959" cy="719959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도넛 86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4025214" y="2698966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3862046" y="3217531"/>
                <a:ext cx="439226" cy="439226"/>
                <a:chOff x="2728749" y="1818290"/>
                <a:chExt cx="719959" cy="719959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2" name="도넛 81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4025214" y="1939265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862046" y="2457830"/>
                <a:ext cx="439226" cy="439226"/>
                <a:chOff x="2728749" y="1818290"/>
                <a:chExt cx="719959" cy="719959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7" name="도넛 76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4025214" y="1179564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862046" y="1698129"/>
                <a:ext cx="439226" cy="439226"/>
                <a:chOff x="2728749" y="1818290"/>
                <a:chExt cx="719959" cy="719959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" name="도넛 5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448705" y="825467"/>
                <a:ext cx="1265908" cy="565381"/>
                <a:chOff x="3448704" y="756745"/>
                <a:chExt cx="1206065" cy="538654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3448704" y="756745"/>
                  <a:ext cx="1206065" cy="5386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626069" y="846740"/>
                  <a:ext cx="358663" cy="358663"/>
                </a:xfrm>
                <a:prstGeom prst="ellipse">
                  <a:avLst/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4108969" y="846740"/>
                  <a:ext cx="358663" cy="358663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03" name="타원 102"/>
              <p:cNvSpPr/>
              <p:nvPr/>
            </p:nvSpPr>
            <p:spPr>
              <a:xfrm>
                <a:off x="4739655" y="4755199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5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4739655" y="5469331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6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6C2A9F-86E1-F663-D096-D3C561F87483}"/>
                  </a:ext>
                </a:extLst>
              </p:cNvPr>
              <p:cNvSpPr txBox="1"/>
              <p:nvPr/>
            </p:nvSpPr>
            <p:spPr>
              <a:xfrm>
                <a:off x="5485308" y="3909847"/>
                <a:ext cx="3543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/>
                  <a:t>개발 진행 상황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7" y="493997"/>
              <a:ext cx="4195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프로그램 설명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C57884-9548-2075-B957-F8B0C3EC54A9}"/>
              </a:ext>
            </a:extLst>
          </p:cNvPr>
          <p:cNvGrpSpPr/>
          <p:nvPr/>
        </p:nvGrpSpPr>
        <p:grpSpPr>
          <a:xfrm>
            <a:off x="1074405" y="1672935"/>
            <a:ext cx="9254159" cy="5112851"/>
            <a:chOff x="1074405" y="1672935"/>
            <a:chExt cx="9254159" cy="51128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CDF6CD-6915-6219-318A-2A5A4E334045}"/>
                </a:ext>
              </a:extLst>
            </p:cNvPr>
            <p:cNvSpPr txBox="1"/>
            <p:nvPr/>
          </p:nvSpPr>
          <p:spPr>
            <a:xfrm>
              <a:off x="1074405" y="1672935"/>
              <a:ext cx="9254159" cy="453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- </a:t>
              </a:r>
              <a:r>
                <a:rPr lang="ko-KR" altLang="en-US" sz="2800" b="1" dirty="0"/>
                <a:t>지하철 역 별 시간표를 검색할 수 있는 프로그램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- </a:t>
              </a:r>
              <a:r>
                <a:rPr lang="ko-KR" altLang="en-US" sz="2800" b="1" dirty="0"/>
                <a:t>주요 기능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1) </a:t>
              </a:r>
              <a:r>
                <a:rPr lang="ko-KR" altLang="en-US" sz="2800" b="1" dirty="0"/>
                <a:t>검색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2) </a:t>
              </a:r>
              <a:r>
                <a:rPr lang="ko-KR" altLang="en-US" sz="2800" b="1" dirty="0"/>
                <a:t>그래프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3) </a:t>
              </a:r>
              <a:r>
                <a:rPr lang="ko-KR" altLang="en-US" sz="2800" b="1" dirty="0"/>
                <a:t>이메일    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4) </a:t>
              </a:r>
              <a:r>
                <a:rPr lang="ko-KR" altLang="en-US" sz="2800" b="1" dirty="0"/>
                <a:t>지도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5) </a:t>
              </a:r>
              <a:r>
                <a:rPr lang="ko-KR" altLang="en-US" sz="2800" b="1" dirty="0" err="1"/>
                <a:t>텔레그램</a:t>
              </a:r>
              <a:endParaRPr lang="ko-KR" altLang="en-US" sz="28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E84C48-EBA0-CA98-5766-2AC477DE9EF2}"/>
                </a:ext>
              </a:extLst>
            </p:cNvPr>
            <p:cNvSpPr txBox="1"/>
            <p:nvPr/>
          </p:nvSpPr>
          <p:spPr>
            <a:xfrm>
              <a:off x="3662855" y="2898760"/>
              <a:ext cx="6457890" cy="388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원하는 역의 시간표 검색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검색한 역의 시간대별 </a:t>
              </a:r>
              <a:r>
                <a:rPr lang="ko-KR" altLang="en-US" sz="2800" b="1" dirty="0" err="1"/>
                <a:t>승하차</a:t>
              </a:r>
              <a:r>
                <a:rPr lang="ko-KR" altLang="en-US" sz="2800" b="1" dirty="0"/>
                <a:t> 인원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검색결과를 원하는 이메일로 전송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검색한 역의 위치를 지도에 표시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봇이 원하는 역의 시간표를 알려줌 </a:t>
              </a:r>
            </a:p>
            <a:p>
              <a:pPr>
                <a:lnSpc>
                  <a:spcPct val="150000"/>
                </a:lnSpc>
              </a:pP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사용 </a:t>
              </a:r>
              <a:r>
                <a:rPr lang="en-US" altLang="ko-KR" sz="3200" b="1" dirty="0"/>
                <a:t>API</a:t>
              </a:r>
              <a:endParaRPr lang="ko-KR" alt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91617" y="351415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3387E7-95DA-01CE-8A3D-BC57B8FD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5" y="1415220"/>
            <a:ext cx="6296956" cy="5110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AEA620-5210-6EB9-1B10-986985A8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04" y="1427899"/>
            <a:ext cx="6299667" cy="53481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D5D300-E06E-806A-01D3-E2A19B5C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74" y="1423816"/>
            <a:ext cx="6211710" cy="52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UI </a:t>
              </a:r>
              <a:r>
                <a:rPr lang="ko-KR" altLang="en-US" sz="3200" b="1" dirty="0"/>
                <a:t>구성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C82F48-2EE6-6BE3-A1DD-FA06BDD3C8BF}"/>
              </a:ext>
            </a:extLst>
          </p:cNvPr>
          <p:cNvGrpSpPr/>
          <p:nvPr/>
        </p:nvGrpSpPr>
        <p:grpSpPr>
          <a:xfrm>
            <a:off x="923326" y="1318163"/>
            <a:ext cx="10163774" cy="5435062"/>
            <a:chOff x="923326" y="1318163"/>
            <a:chExt cx="10163774" cy="543506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E2795B-BCD0-849E-D9E2-9C3447686DAF}"/>
                </a:ext>
              </a:extLst>
            </p:cNvPr>
            <p:cNvSpPr/>
            <p:nvPr/>
          </p:nvSpPr>
          <p:spPr>
            <a:xfrm>
              <a:off x="952937" y="1333497"/>
              <a:ext cx="10134163" cy="288000"/>
            </a:xfrm>
            <a:prstGeom prst="rect">
              <a:avLst/>
            </a:prstGeom>
            <a:solidFill>
              <a:srgbClr val="64C044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0780C0-10A4-034E-BEDA-CF48D266B5AC}"/>
                </a:ext>
              </a:extLst>
            </p:cNvPr>
            <p:cNvSpPr/>
            <p:nvPr/>
          </p:nvSpPr>
          <p:spPr>
            <a:xfrm>
              <a:off x="952937" y="1630885"/>
              <a:ext cx="10134163" cy="512234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916DDA-D5FC-D76A-C940-E5EEB3FD0555}"/>
                </a:ext>
              </a:extLst>
            </p:cNvPr>
            <p:cNvSpPr txBox="1"/>
            <p:nvPr/>
          </p:nvSpPr>
          <p:spPr>
            <a:xfrm>
              <a:off x="9835099" y="1782718"/>
              <a:ext cx="990600" cy="52322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검색</a:t>
              </a:r>
              <a:endParaRPr lang="en-US" altLang="ko-KR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10EFBC-6256-1C79-2D70-A7154FCCA63F}"/>
                </a:ext>
              </a:extLst>
            </p:cNvPr>
            <p:cNvSpPr txBox="1"/>
            <p:nvPr/>
          </p:nvSpPr>
          <p:spPr>
            <a:xfrm>
              <a:off x="5840223" y="1782718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충무로</a:t>
              </a:r>
              <a:endParaRPr lang="en-US" altLang="ko-KR" sz="2800" b="1" dirty="0"/>
            </a:p>
          </p:txBody>
        </p:sp>
        <p:pic>
          <p:nvPicPr>
            <p:cNvPr id="45" name="Picture 6" descr="C:\Users\user\AppData\Local\Microsoft\Windows\INetCache\IE\SCXF6NYW\mail-1454732_960_720[1].png">
              <a:extLst>
                <a:ext uri="{FF2B5EF4-FFF2-40B4-BE49-F238E27FC236}">
                  <a16:creationId xmlns:a16="http://schemas.microsoft.com/office/drawing/2014/main" id="{D9D7D863-51FD-0853-D046-6521D1C9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773" y="5509323"/>
              <a:ext cx="1062360" cy="1062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C:\Users\user\AppData\Local\Microsoft\Windows\INetCache\IE\SCXF6NYW\google-maps-1797882_960_720[1].png">
              <a:extLst>
                <a:ext uri="{FF2B5EF4-FFF2-40B4-BE49-F238E27FC236}">
                  <a16:creationId xmlns:a16="http://schemas.microsoft.com/office/drawing/2014/main" id="{9D3A30AB-6BE2-C3A1-3E37-5DDF8ECBC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9918227" y="5571067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1504D1-E144-116F-919B-93656BE559A3}"/>
                </a:ext>
              </a:extLst>
            </p:cNvPr>
            <p:cNvSpPr txBox="1"/>
            <p:nvPr/>
          </p:nvSpPr>
          <p:spPr>
            <a:xfrm>
              <a:off x="1104366" y="1741154"/>
              <a:ext cx="4589896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/>
                <a:t>언제타</a:t>
              </a:r>
              <a:r>
                <a:rPr lang="ko-KR" altLang="en-US" sz="3600" b="1" dirty="0"/>
                <a:t> 지하철</a:t>
              </a:r>
              <a:endParaRPr lang="en-US" altLang="ko-KR" sz="3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697869-A6D1-0356-B6E8-72615D4B4300}"/>
                </a:ext>
              </a:extLst>
            </p:cNvPr>
            <p:cNvSpPr txBox="1"/>
            <p:nvPr/>
          </p:nvSpPr>
          <p:spPr>
            <a:xfrm>
              <a:off x="5840223" y="3619094"/>
              <a:ext cx="5090206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14:45 </a:t>
              </a:r>
            </a:p>
            <a:p>
              <a:r>
                <a:rPr lang="en-US" altLang="ko-KR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14:52</a:t>
              </a:r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14:58</a:t>
              </a:r>
              <a:endParaRPr lang="ko-KR" altLang="en-US" b="1" dirty="0"/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진접행</a:t>
              </a:r>
              <a:r>
                <a:rPr lang="ko-KR" altLang="en-US" b="1" dirty="0"/>
                <a:t>    </a:t>
              </a:r>
              <a:r>
                <a:rPr lang="en-US" altLang="ko-KR" b="1" dirty="0"/>
                <a:t>15:06</a:t>
              </a:r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14:58</a:t>
              </a:r>
              <a:endParaRPr lang="ko-KR" altLang="en-US" b="1" dirty="0"/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15:06</a:t>
              </a:r>
              <a:endParaRPr lang="ko-KR" altLang="en-US" b="1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12021C1-55FF-DF32-E036-1BD7433757A1}"/>
                </a:ext>
              </a:extLst>
            </p:cNvPr>
            <p:cNvGrpSpPr/>
            <p:nvPr/>
          </p:nvGrpSpPr>
          <p:grpSpPr>
            <a:xfrm>
              <a:off x="10619628" y="3697986"/>
              <a:ext cx="224666" cy="1603267"/>
              <a:chOff x="10569448" y="2626467"/>
              <a:chExt cx="224666" cy="160326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6357ADF-AA39-FBA4-DB56-6C6A0E48BA42}"/>
                  </a:ext>
                </a:extLst>
              </p:cNvPr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3672D90-6363-EEE5-1809-6DBEB45FEF86}"/>
                  </a:ext>
                </a:extLst>
              </p:cNvPr>
              <p:cNvSpPr/>
              <p:nvPr/>
            </p:nvSpPr>
            <p:spPr>
              <a:xfrm>
                <a:off x="10618889" y="31888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B302E1-B1BC-3E16-5572-75F826BA7985}"/>
                </a:ext>
              </a:extLst>
            </p:cNvPr>
            <p:cNvSpPr txBox="1"/>
            <p:nvPr/>
          </p:nvSpPr>
          <p:spPr>
            <a:xfrm>
              <a:off x="7453631" y="2591286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7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E15AC1-D0DD-36C7-7843-25C10AC0E59B}"/>
                </a:ext>
              </a:extLst>
            </p:cNvPr>
            <p:cNvSpPr txBox="1"/>
            <p:nvPr/>
          </p:nvSpPr>
          <p:spPr>
            <a:xfrm>
              <a:off x="6449817" y="2578800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6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EBCED5-7B74-1AFD-407F-EF5C1A5080BC}"/>
                </a:ext>
              </a:extLst>
            </p:cNvPr>
            <p:cNvSpPr txBox="1"/>
            <p:nvPr/>
          </p:nvSpPr>
          <p:spPr>
            <a:xfrm>
              <a:off x="5434333" y="2578800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809C90-ABD0-94CD-59E8-56F40637B059}"/>
                </a:ext>
              </a:extLst>
            </p:cNvPr>
            <p:cNvSpPr txBox="1"/>
            <p:nvPr/>
          </p:nvSpPr>
          <p:spPr>
            <a:xfrm>
              <a:off x="4427426" y="2578800"/>
              <a:ext cx="869329" cy="400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4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42A835-713F-4439-F13F-B31DB0D691A9}"/>
                </a:ext>
              </a:extLst>
            </p:cNvPr>
            <p:cNvSpPr txBox="1"/>
            <p:nvPr/>
          </p:nvSpPr>
          <p:spPr>
            <a:xfrm>
              <a:off x="2389460" y="2561478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D6109F-C8EC-D4D1-5261-C1D30803E69E}"/>
                </a:ext>
              </a:extLst>
            </p:cNvPr>
            <p:cNvSpPr txBox="1"/>
            <p:nvPr/>
          </p:nvSpPr>
          <p:spPr>
            <a:xfrm>
              <a:off x="1357041" y="2561478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5FCBD1-48ED-E487-5553-AC643DCDEDCE}"/>
                </a:ext>
              </a:extLst>
            </p:cNvPr>
            <p:cNvSpPr txBox="1"/>
            <p:nvPr/>
          </p:nvSpPr>
          <p:spPr>
            <a:xfrm>
              <a:off x="3412255" y="2561478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9C31B-44BD-8E67-BE19-E1E75BE47F6D}"/>
                </a:ext>
              </a:extLst>
            </p:cNvPr>
            <p:cNvSpPr txBox="1"/>
            <p:nvPr/>
          </p:nvSpPr>
          <p:spPr>
            <a:xfrm>
              <a:off x="8476217" y="2591286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8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8" name="차트 57">
              <a:extLst>
                <a:ext uri="{FF2B5EF4-FFF2-40B4-BE49-F238E27FC236}">
                  <a16:creationId xmlns:a16="http://schemas.microsoft.com/office/drawing/2014/main" id="{8BB86D71-43E4-8009-206E-AA50AFCD2D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5451900"/>
                </p:ext>
              </p:extLst>
            </p:nvPr>
          </p:nvGraphicFramePr>
          <p:xfrm>
            <a:off x="1227014" y="5571067"/>
            <a:ext cx="7341253" cy="10043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E8EE4A-59D7-8EC4-9A76-2D28BAC63907}"/>
                </a:ext>
              </a:extLst>
            </p:cNvPr>
            <p:cNvSpPr txBox="1"/>
            <p:nvPr/>
          </p:nvSpPr>
          <p:spPr>
            <a:xfrm>
              <a:off x="1154812" y="3629702"/>
              <a:ext cx="4529059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동대문역</a:t>
              </a:r>
              <a:endParaRPr lang="ko-KR" altLang="en-US" b="1" dirty="0"/>
            </a:p>
            <a:p>
              <a:r>
                <a:rPr lang="ko-KR" altLang="en-US" b="1" dirty="0" err="1"/>
                <a:t>동대문역사문화공원역</a:t>
              </a:r>
              <a:endParaRPr lang="ko-KR" altLang="en-US" b="1" dirty="0"/>
            </a:p>
            <a:p>
              <a:r>
                <a:rPr lang="ko-KR" altLang="en-US" b="1" dirty="0" err="1"/>
                <a:t>충무로역</a:t>
              </a:r>
              <a:endParaRPr lang="ko-KR" altLang="en-US" b="1" dirty="0"/>
            </a:p>
            <a:p>
              <a:r>
                <a:rPr lang="ko-KR" altLang="en-US" b="1" dirty="0" err="1"/>
                <a:t>명동역</a:t>
              </a:r>
              <a:endParaRPr lang="ko-KR" altLang="en-US" b="1" dirty="0"/>
            </a:p>
            <a:p>
              <a:r>
                <a:rPr lang="ko-KR" altLang="en-US" b="1" dirty="0" err="1"/>
                <a:t>회현역</a:t>
              </a:r>
              <a:endParaRPr lang="ko-KR" altLang="en-US" b="1" dirty="0"/>
            </a:p>
            <a:p>
              <a:r>
                <a:rPr lang="ko-KR" altLang="en-US" b="1" dirty="0"/>
                <a:t>서울역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096B53F-FB64-84A3-28ED-80E9684BF30A}"/>
                </a:ext>
              </a:extLst>
            </p:cNvPr>
            <p:cNvGrpSpPr/>
            <p:nvPr/>
          </p:nvGrpSpPr>
          <p:grpSpPr>
            <a:xfrm>
              <a:off x="5370229" y="3694623"/>
              <a:ext cx="224666" cy="1603267"/>
              <a:chOff x="10569448" y="2626467"/>
              <a:chExt cx="224666" cy="160326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C0DDA11-5904-670A-7F38-2B2EA2D84659}"/>
                  </a:ext>
                </a:extLst>
              </p:cNvPr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8C75C7D-F3B3-E5A0-6832-BBB1777FE96C}"/>
                  </a:ext>
                </a:extLst>
              </p:cNvPr>
              <p:cNvSpPr/>
              <p:nvPr/>
            </p:nvSpPr>
            <p:spPr>
              <a:xfrm>
                <a:off x="10614363" y="27316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pic>
          <p:nvPicPr>
            <p:cNvPr id="61" name="Picture 3" descr="C:\Users\user\AppData\Local\Microsoft\Windows\INetCache\IE\AIXJ2YIJ\600px-Seoul_Metro_Line_4.svg[1].png">
              <a:extLst>
                <a:ext uri="{FF2B5EF4-FFF2-40B4-BE49-F238E27FC236}">
                  <a16:creationId xmlns:a16="http://schemas.microsoft.com/office/drawing/2014/main" id="{2A3129D9-E949-EAB8-554F-E49FD133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618" y="2400598"/>
              <a:ext cx="721869" cy="72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F4FE39-C9D5-81A1-49E8-DC5500B83E7E}"/>
                </a:ext>
              </a:extLst>
            </p:cNvPr>
            <p:cNvSpPr txBox="1"/>
            <p:nvPr/>
          </p:nvSpPr>
          <p:spPr>
            <a:xfrm>
              <a:off x="1154811" y="3234269"/>
              <a:ext cx="4528800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r>
                <a:rPr lang="ko-KR" altLang="en-US" b="1" dirty="0"/>
                <a:t>호선 역 목록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6F60EB-6DFD-46EC-8258-A7566D8AF5EA}"/>
                </a:ext>
              </a:extLst>
            </p:cNvPr>
            <p:cNvSpPr txBox="1"/>
            <p:nvPr/>
          </p:nvSpPr>
          <p:spPr>
            <a:xfrm>
              <a:off x="5840223" y="3234269"/>
              <a:ext cx="5090206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충무로역</a:t>
              </a:r>
              <a:r>
                <a:rPr lang="ko-KR" altLang="en-US" b="1" dirty="0"/>
                <a:t> 열차 시간표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C07878F-F0A7-0D53-5F6A-6A2DA0E2C929}"/>
                </a:ext>
              </a:extLst>
            </p:cNvPr>
            <p:cNvSpPr/>
            <p:nvPr/>
          </p:nvSpPr>
          <p:spPr>
            <a:xfrm>
              <a:off x="10813430" y="1381125"/>
              <a:ext cx="206995" cy="2117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D73E2A-948F-FA82-EC5C-96F57BE7D6AA}"/>
                </a:ext>
              </a:extLst>
            </p:cNvPr>
            <p:cNvSpPr/>
            <p:nvPr/>
          </p:nvSpPr>
          <p:spPr>
            <a:xfrm>
              <a:off x="923326" y="1318163"/>
              <a:ext cx="9396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Subway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9A6026-51F7-E898-228A-7582B47CA8A0}"/>
                </a:ext>
              </a:extLst>
            </p:cNvPr>
            <p:cNvSpPr txBox="1"/>
            <p:nvPr/>
          </p:nvSpPr>
          <p:spPr>
            <a:xfrm>
              <a:off x="8313555" y="3619093"/>
              <a:ext cx="2616874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오이도행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14:40</a:t>
              </a:r>
              <a:endParaRPr lang="ko-KR" altLang="en-US" b="1" dirty="0"/>
            </a:p>
            <a:p>
              <a:r>
                <a:rPr lang="ko-KR" altLang="en-US" b="1" dirty="0"/>
                <a:t>인천행 </a:t>
              </a:r>
              <a:r>
                <a:rPr lang="en-US" altLang="ko-KR" b="1" dirty="0"/>
                <a:t>14:46</a:t>
              </a:r>
            </a:p>
            <a:p>
              <a:r>
                <a:rPr lang="ko-KR" altLang="en-US" b="1" dirty="0"/>
                <a:t>인천행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/>
                <a:t>인천행 </a:t>
              </a:r>
              <a:r>
                <a:rPr lang="en-US" altLang="ko-KR" b="1" dirty="0"/>
                <a:t>14:59</a:t>
              </a:r>
            </a:p>
            <a:p>
              <a:r>
                <a:rPr lang="ko-KR" altLang="en-US" b="1" dirty="0" err="1"/>
                <a:t>오이도행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 err="1"/>
                <a:t>오이도행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14:59</a:t>
              </a:r>
              <a:endParaRPr lang="ko-KR" altLang="en-US" b="1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387B462-71B6-384B-A365-2D716B3C5A59}"/>
                </a:ext>
              </a:extLst>
            </p:cNvPr>
            <p:cNvGrpSpPr/>
            <p:nvPr/>
          </p:nvGrpSpPr>
          <p:grpSpPr>
            <a:xfrm>
              <a:off x="8010713" y="3705231"/>
              <a:ext cx="224666" cy="1603267"/>
              <a:chOff x="10569448" y="2626467"/>
              <a:chExt cx="224666" cy="160326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12F596B-E05D-674C-7A71-9E6DB6157932}"/>
                  </a:ext>
                </a:extLst>
              </p:cNvPr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B218583-2079-0ADA-008D-88897A7985EF}"/>
                  </a:ext>
                </a:extLst>
              </p:cNvPr>
              <p:cNvSpPr/>
              <p:nvPr/>
            </p:nvSpPr>
            <p:spPr>
              <a:xfrm>
                <a:off x="10618889" y="31888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28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개발 진행 상황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F99E5E9-F07E-7239-30F9-D7595314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39398"/>
              </p:ext>
            </p:extLst>
          </p:nvPr>
        </p:nvGraphicFramePr>
        <p:xfrm>
          <a:off x="827833" y="1447800"/>
          <a:ext cx="10325943" cy="5188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활용할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OpenAPI</a:t>
                      </a:r>
                      <a:r>
                        <a:rPr lang="ko-KR" altLang="en-US" dirty="0"/>
                        <a:t>를 활용한 검색 기능 구현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이메일 보내기 구현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5/17 </a:t>
                      </a:r>
                      <a:r>
                        <a:rPr lang="ko-KR" altLang="en-US" dirty="0"/>
                        <a:t>기획발표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C/C++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distutils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모듈 활용 배포파일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5/31 </a:t>
                      </a:r>
                      <a:r>
                        <a:rPr lang="ko-KR" altLang="en-US" dirty="0"/>
                        <a:t>중간 시연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최종 발표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프로그램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Git</a:t>
              </a:r>
              <a:r>
                <a:rPr lang="ko-KR" altLang="en-US" sz="3200" b="1" dirty="0"/>
                <a:t> </a:t>
              </a:r>
              <a:r>
                <a:rPr lang="en-US" altLang="ko-KR" sz="3200" b="1" dirty="0"/>
                <a:t>commit</a:t>
              </a:r>
              <a:r>
                <a:rPr lang="ko-KR" altLang="en-US" sz="3200" b="1" dirty="0"/>
                <a:t> 기록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99C314-6EA4-5143-F15C-F94CFCB0BD3E}"/>
              </a:ext>
            </a:extLst>
          </p:cNvPr>
          <p:cNvGrpSpPr/>
          <p:nvPr/>
        </p:nvGrpSpPr>
        <p:grpSpPr>
          <a:xfrm>
            <a:off x="578070" y="1366344"/>
            <a:ext cx="8967147" cy="3819253"/>
            <a:chOff x="578070" y="1612284"/>
            <a:chExt cx="10827327" cy="460565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BB10A13-6433-2220-EC20-46447121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70" y="1612284"/>
              <a:ext cx="10827327" cy="460565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D90B5CB-7F21-D02C-7EFC-4DCC1E07CAAB}"/>
                    </a:ext>
                  </a:extLst>
                </p14:cNvPr>
                <p14:cNvContentPartPr/>
                <p14:nvPr/>
              </p14:nvContentPartPr>
              <p14:xfrm>
                <a:off x="7190493" y="3345104"/>
                <a:ext cx="591840" cy="11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D90B5CB-7F21-D02C-7EFC-4DCC1E07CA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9966" y="3249424"/>
                  <a:ext cx="692557" cy="20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446F97-FE16-FA7D-A440-F6110D1F276D}"/>
              </a:ext>
            </a:extLst>
          </p:cNvPr>
          <p:cNvSpPr txBox="1"/>
          <p:nvPr/>
        </p:nvSpPr>
        <p:spPr>
          <a:xfrm>
            <a:off x="530558" y="5418771"/>
            <a:ext cx="925415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-</a:t>
            </a:r>
            <a:r>
              <a:rPr lang="ko-KR" altLang="en-US" sz="2000" b="1" dirty="0" err="1"/>
              <a:t>깃허브</a:t>
            </a:r>
            <a:r>
              <a:rPr lang="ko-KR" altLang="en-US" sz="2000" b="1" dirty="0"/>
              <a:t> 주소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5"/>
              </a:rPr>
              <a:t>https://github.com/devkkyu/scriptlang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</a:t>
            </a:r>
            <a:r>
              <a:rPr lang="ko-KR" altLang="en-US" sz="2000" b="1" dirty="0"/>
              <a:t>유튜브 주소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6"/>
              </a:rPr>
              <a:t>https://youtu.be/cPefvMaM9YM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>
                  <a:latin typeface="+mj-ea"/>
                  <a:ea typeface="+mj-ea"/>
                </a:rPr>
                <a:t>감사합니다</a:t>
              </a:r>
              <a:endParaRPr lang="en-US" altLang="ko-KR" sz="4800" b="1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266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임성규(2020180051)</cp:lastModifiedBy>
  <cp:revision>212</cp:revision>
  <dcterms:created xsi:type="dcterms:W3CDTF">2020-07-11T06:38:07Z</dcterms:created>
  <dcterms:modified xsi:type="dcterms:W3CDTF">2022-05-30T09:11:17Z</dcterms:modified>
</cp:coreProperties>
</file>