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24" y="-76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09024"/>
        <c:axId val="139043584"/>
      </c:lineChart>
      <c:catAx>
        <c:axId val="139009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9043584"/>
        <c:crosses val="autoZero"/>
        <c:auto val="1"/>
        <c:lblAlgn val="ctr"/>
        <c:lblOffset val="100"/>
        <c:noMultiLvlLbl val="0"/>
      </c:catAx>
      <c:valAx>
        <c:axId val="13904358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900902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29664"/>
        <c:axId val="166131200"/>
      </c:lineChart>
      <c:catAx>
        <c:axId val="16612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66131200"/>
        <c:crosses val="autoZero"/>
        <c:auto val="1"/>
        <c:lblAlgn val="ctr"/>
        <c:lblOffset val="100"/>
        <c:noMultiLvlLbl val="0"/>
      </c:catAx>
      <c:valAx>
        <c:axId val="1661312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612966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datasetView.do?infId=OA-12033&amp;srvType=S&amp;serviceKind=1&amp;currentPageNo=1" TargetMode="External"/><Relationship Id="rId2" Type="http://schemas.openxmlformats.org/officeDocument/2006/relationships/hyperlink" Target="http://data.seoul.go.kr/dataList/OA-101/A/1/datasetView.do;jsessionid=3B856D22809653F8C07CE403D7EFCD20.new_portal-svr-2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RCtfkOQsJ1Y" TargetMode="External"/><Relationship Id="rId5" Type="http://schemas.openxmlformats.org/officeDocument/2006/relationships/hyperlink" Target="https://github.com/devkkyu/scriptlang" TargetMode="External"/><Relationship Id="rId4" Type="http://schemas.openxmlformats.org/officeDocument/2006/relationships/hyperlink" Target="https://apis.map.kakao.com/web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 </a:t>
              </a:r>
              <a:r>
                <a:rPr lang="ko-KR" altLang="en-US" sz="4000" b="1" dirty="0" err="1" smtClean="0"/>
                <a:t>언제타</a:t>
              </a:r>
              <a:r>
                <a:rPr lang="ko-KR" altLang="en-US" sz="4000" b="1" dirty="0" smtClean="0"/>
                <a:t> </a:t>
              </a:r>
              <a:r>
                <a:rPr lang="ko-KR" altLang="en-US" sz="4000" b="1" dirty="0"/>
                <a:t>지하철</a:t>
              </a:r>
              <a:endParaRPr lang="en-US" altLang="ko-KR" sz="4000" b="1" dirty="0"/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7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개발 계획</a:t>
              </a:r>
              <a:endParaRPr lang="en-US" altLang="ko-KR" sz="3200" b="1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2966" y="1457325"/>
            <a:ext cx="113094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활용할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open API</a:t>
            </a:r>
            <a:r>
              <a:rPr lang="ko-KR" altLang="en-US" sz="2800" b="1" dirty="0" smtClean="0"/>
              <a:t>주소</a:t>
            </a:r>
            <a:r>
              <a:rPr lang="ko-KR" altLang="en-US" sz="2800" b="1" dirty="0" smtClean="0"/>
              <a:t>와 </a:t>
            </a:r>
            <a:r>
              <a:rPr lang="en-US" altLang="ko-KR" sz="2800" b="1" dirty="0" err="1" smtClean="0"/>
              <a:t>Git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주소</a:t>
            </a:r>
            <a:r>
              <a:rPr lang="en-US" altLang="ko-KR" sz="2800" b="1" dirty="0" smtClean="0"/>
              <a:t>, </a:t>
            </a:r>
            <a:r>
              <a:rPr lang="en-US" altLang="ko-KR" sz="2800" b="1" dirty="0" err="1" smtClean="0"/>
              <a:t>Youtube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주소</a:t>
            </a:r>
            <a:endParaRPr lang="en-US" altLang="ko-KR" sz="28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 smtClean="0"/>
              <a:t>서울교통공사</a:t>
            </a:r>
            <a:r>
              <a:rPr lang="en-US" altLang="ko-KR" b="1" dirty="0"/>
              <a:t>_</a:t>
            </a:r>
            <a:r>
              <a:rPr lang="ko-KR" altLang="en-US" b="1" dirty="0" err="1"/>
              <a:t>역코드로</a:t>
            </a:r>
            <a:r>
              <a:rPr lang="ko-KR" altLang="en-US" b="1" dirty="0"/>
              <a:t> 지하철 열차 시간표 검색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data.seoul.go.kr/dataList/OA-101/A/1/datasetView.do;jsessionid=3B856D22809653F8C07CE403D7EFCD20.new_portal-svr-21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서울교통공사</a:t>
            </a:r>
            <a:r>
              <a:rPr lang="en-US" altLang="ko-KR" b="1" dirty="0"/>
              <a:t>_</a:t>
            </a:r>
            <a:r>
              <a:rPr lang="ko-KR" altLang="en-US" b="1" dirty="0" err="1"/>
              <a:t>역별</a:t>
            </a:r>
            <a:r>
              <a:rPr lang="ko-KR" altLang="en-US" b="1" dirty="0"/>
              <a:t> </a:t>
            </a:r>
            <a:r>
              <a:rPr lang="ko-KR" altLang="en-US" b="1" dirty="0" err="1"/>
              <a:t>요일별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환승인원</a:t>
            </a:r>
            <a:endParaRPr lang="en-US" altLang="ko-KR" b="1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data.seoul.go.kr/dataList/datasetView.do?infId=OA-12033&amp;srvType=S&amp;serviceKind=1&amp;currentPageNo=1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카카오 지도 </a:t>
            </a:r>
            <a:r>
              <a:rPr lang="en-US" altLang="ko-KR" b="1" dirty="0" smtClean="0"/>
              <a:t>API</a:t>
            </a:r>
          </a:p>
          <a:p>
            <a:r>
              <a:rPr lang="en-US" altLang="ko-KR" dirty="0" err="1">
                <a:hlinkClick r:id="rId4"/>
              </a:rPr>
              <a:t>Kakao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지도 </a:t>
            </a:r>
            <a:r>
              <a:rPr lang="en-US" altLang="ko-KR" dirty="0">
                <a:hlinkClick r:id="rId4"/>
              </a:rPr>
              <a:t>Web API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github.com/devkkyu/scriptlang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YouTube </a:t>
            </a:r>
            <a:r>
              <a:rPr lang="ko-KR" altLang="en-US" b="1" dirty="0" smtClean="0"/>
              <a:t>주소</a:t>
            </a:r>
            <a:endParaRPr lang="en-US" altLang="ko-KR" b="1" dirty="0"/>
          </a:p>
          <a:p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youtu.be/RCtfkOQsJ1Y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 smtClean="0">
                  <a:latin typeface="+mj-ea"/>
                  <a:ea typeface="+mj-ea"/>
                </a:rPr>
                <a:t>감사합니다</a:t>
              </a:r>
              <a:endParaRPr lang="en-US" altLang="ko-KR" sz="4800" b="1" dirty="0" smtClean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48705" y="546394"/>
            <a:ext cx="5580353" cy="5901555"/>
            <a:chOff x="3448705" y="774994"/>
            <a:chExt cx="5580353" cy="5901555"/>
          </a:xfrm>
        </p:grpSpPr>
        <p:sp>
          <p:nvSpPr>
            <p:cNvPr id="43" name="직사각형 42"/>
            <p:cNvSpPr/>
            <p:nvPr/>
          </p:nvSpPr>
          <p:spPr>
            <a:xfrm>
              <a:off x="4025214" y="5710964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타원 22"/>
            <p:cNvSpPr/>
            <p:nvPr/>
          </p:nvSpPr>
          <p:spPr>
            <a:xfrm>
              <a:off x="4739655" y="1715653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1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739655" y="2472097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2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739655" y="3256578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3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739655" y="3970710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4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85308" y="1676913"/>
              <a:ext cx="1273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ko-KR" alt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9905" y="774994"/>
              <a:ext cx="12243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목차</a:t>
              </a:r>
              <a:endParaRPr lang="ko-KR" altLang="en-US" sz="4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85308" y="2474904"/>
              <a:ext cx="1684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이메일</a:t>
              </a:r>
              <a:endParaRPr lang="ko-KR" alt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5308" y="3202912"/>
              <a:ext cx="35437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이미지</a:t>
              </a:r>
              <a:r>
                <a:rPr lang="en-US" altLang="ko-KR" sz="2800" b="1" dirty="0" smtClean="0"/>
                <a:t>,</a:t>
              </a:r>
              <a:r>
                <a:rPr lang="ko-KR" altLang="en-US" sz="2800" b="1" dirty="0"/>
                <a:t> 그래프</a:t>
              </a:r>
            </a:p>
            <a:p>
              <a:endParaRPr lang="ko-KR" alt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5308" y="3930628"/>
              <a:ext cx="2117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지도연동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5308" y="4644760"/>
              <a:ext cx="2181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텔레그램</a:t>
              </a:r>
              <a:r>
                <a:rPr lang="ko-KR" altLang="en-US" sz="2800" b="1" dirty="0" smtClean="0"/>
                <a:t> </a:t>
              </a:r>
              <a:endParaRPr lang="ko-KR" altLang="en-US" sz="28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25214" y="4998850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3862046" y="5517415"/>
              <a:ext cx="439226" cy="439226"/>
              <a:chOff x="2728749" y="1818290"/>
              <a:chExt cx="719959" cy="719959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02" name="도넛 10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4025214" y="4239149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862046" y="4757714"/>
              <a:ext cx="439226" cy="439226"/>
              <a:chOff x="2728749" y="1818290"/>
              <a:chExt cx="719959" cy="719959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92" name="도넛 9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025214" y="3479448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862046" y="3998013"/>
              <a:ext cx="439226" cy="439226"/>
              <a:chOff x="2728749" y="1818290"/>
              <a:chExt cx="719959" cy="71995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7" name="도넛 8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4025214" y="2719747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862046" y="3238312"/>
              <a:ext cx="439226" cy="439226"/>
              <a:chOff x="2728749" y="1818290"/>
              <a:chExt cx="719959" cy="71995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2" name="도넛 8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025214" y="1960046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62046" y="2478611"/>
              <a:ext cx="439226" cy="439226"/>
              <a:chOff x="2728749" y="1818290"/>
              <a:chExt cx="719959" cy="719959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7" name="도넛 7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025214" y="1200345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862046" y="1718910"/>
              <a:ext cx="439226" cy="439226"/>
              <a:chOff x="2728749" y="1818290"/>
              <a:chExt cx="719959" cy="71995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" name="도넛 5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48705" y="846248"/>
              <a:ext cx="1265908" cy="565381"/>
              <a:chOff x="3448704" y="756745"/>
              <a:chExt cx="1206065" cy="538654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448704" y="756745"/>
                <a:ext cx="1206065" cy="5386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626069" y="846740"/>
                <a:ext cx="358663" cy="358663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4108969" y="846740"/>
                <a:ext cx="358663" cy="3586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03" name="타원 102"/>
            <p:cNvSpPr/>
            <p:nvPr/>
          </p:nvSpPr>
          <p:spPr>
            <a:xfrm>
              <a:off x="4739655" y="4775980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5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39655" y="5490112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6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5308" y="5386699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최종 </a:t>
              </a:r>
              <a:r>
                <a:rPr lang="en-US" altLang="ko-KR" sz="2800" b="1" dirty="0" smtClean="0"/>
                <a:t>UI</a:t>
              </a:r>
              <a:r>
                <a:rPr lang="ko-KR" altLang="en-US" sz="2800" b="1" dirty="0" smtClean="0"/>
                <a:t> 디자인</a:t>
              </a:r>
              <a:endParaRPr lang="ko-KR" altLang="en-US" sz="28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862046" y="6229529"/>
              <a:ext cx="439226" cy="439226"/>
              <a:chOff x="2728749" y="1818290"/>
              <a:chExt cx="719959" cy="71995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도넛 45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4739655" y="6202226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7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5308" y="6153329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개발 계획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8" y="493997"/>
              <a:ext cx="1273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ea"/>
                  <a:ea typeface="+mj-ea"/>
                </a:rPr>
                <a:t>검색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8233" y="1714500"/>
            <a:ext cx="8306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역명을 치고 검색버튼을 누르면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해당 역의 </a:t>
            </a:r>
            <a:r>
              <a:rPr lang="ko-KR" altLang="en-US" sz="2800" b="1" dirty="0" err="1" smtClean="0"/>
              <a:t>방향별</a:t>
            </a:r>
            <a:r>
              <a:rPr lang="ko-KR" altLang="en-US" sz="2800" b="1" dirty="0" smtClean="0"/>
              <a:t> 시간표를 출력 </a:t>
            </a:r>
            <a:endParaRPr lang="ko-KR" altLang="en-US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ex)</a:t>
            </a:r>
          </a:p>
          <a:p>
            <a:r>
              <a:rPr lang="ko-KR" altLang="en-US" sz="2800" b="1" dirty="0"/>
              <a:t/>
            </a:r>
            <a:br>
              <a:rPr lang="ko-KR" altLang="en-US" sz="2800" b="1" dirty="0"/>
            </a:b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31904" y="3525946"/>
            <a:ext cx="5493956" cy="2783741"/>
            <a:chOff x="1841504" y="3525946"/>
            <a:chExt cx="5493956" cy="2783741"/>
          </a:xfrm>
        </p:grpSpPr>
        <p:sp>
          <p:nvSpPr>
            <p:cNvPr id="13" name="TextBox 12"/>
            <p:cNvSpPr txBox="1"/>
            <p:nvPr/>
          </p:nvSpPr>
          <p:spPr>
            <a:xfrm>
              <a:off x="1978138" y="43890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41504" y="3525946"/>
              <a:ext cx="5368921" cy="278374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7744" y="36366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138" y="36366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955342" y="1424149"/>
            <a:ext cx="695362" cy="5220000"/>
            <a:chOff x="7564942" y="1424149"/>
            <a:chExt cx="695362" cy="5220000"/>
          </a:xfrm>
        </p:grpSpPr>
        <p:sp>
          <p:nvSpPr>
            <p:cNvPr id="15" name="직사각형 14"/>
            <p:cNvSpPr/>
            <p:nvPr/>
          </p:nvSpPr>
          <p:spPr>
            <a:xfrm>
              <a:off x="782262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14971" y="2861905"/>
              <a:ext cx="619227" cy="61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도넛 18"/>
            <p:cNvSpPr/>
            <p:nvPr/>
          </p:nvSpPr>
          <p:spPr>
            <a:xfrm>
              <a:off x="7564942" y="2861905"/>
              <a:ext cx="695362" cy="695362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50704" y="1647825"/>
            <a:ext cx="46365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공공 데이터 포탈의 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ko-KR" altLang="en-US" sz="2800" b="1" dirty="0" smtClean="0"/>
              <a:t>지하철 시간표 </a:t>
            </a:r>
            <a:r>
              <a:rPr lang="en-US" altLang="ko-KR" sz="2800" b="1" dirty="0" smtClean="0"/>
              <a:t>API</a:t>
            </a:r>
            <a:r>
              <a:rPr lang="ko-KR" altLang="en-US" sz="2800" b="1" dirty="0" smtClean="0"/>
              <a:t>를 활용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1467" r="3203" b="6805"/>
          <a:stretch/>
        </p:blipFill>
        <p:spPr bwMode="auto">
          <a:xfrm>
            <a:off x="7724775" y="3711070"/>
            <a:ext cx="4257675" cy="20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9601200" y="3095625"/>
            <a:ext cx="0" cy="615445"/>
          </a:xfrm>
          <a:prstGeom prst="straightConnector1">
            <a:avLst/>
          </a:prstGeom>
          <a:ln w="57150">
            <a:solidFill>
              <a:srgbClr val="64C0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1467" r="3203" b="6805"/>
          <a:stretch/>
        </p:blipFill>
        <p:spPr bwMode="auto">
          <a:xfrm>
            <a:off x="578070" y="1393639"/>
            <a:ext cx="10537934" cy="509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이메</a:t>
              </a:r>
              <a:r>
                <a:rPr lang="ko-KR" altLang="en-US" sz="3200" b="1" dirty="0" err="1">
                  <a:latin typeface="+mj-lt"/>
                </a:rPr>
                <a:t>일</a:t>
              </a:r>
              <a:endParaRPr lang="ko-KR" altLang="en-US" sz="32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7833" y="1714500"/>
            <a:ext cx="1019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r>
              <a:rPr lang="ko-KR" altLang="en-US" sz="2800" b="1" dirty="0" smtClean="0"/>
              <a:t> 버튼을 클릭하면 검색결과를 </a:t>
            </a:r>
            <a:r>
              <a:rPr lang="ko-KR" altLang="en-US" sz="2800" b="1" dirty="0" err="1" smtClean="0"/>
              <a:t>이메일로</a:t>
            </a:r>
            <a:r>
              <a:rPr lang="ko-KR" altLang="en-US" sz="2800" b="1" dirty="0" smtClean="0"/>
              <a:t> 전송</a:t>
            </a:r>
            <a:endParaRPr lang="ko-KR" altLang="en-US" sz="28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52937" y="2651014"/>
            <a:ext cx="5493956" cy="3713054"/>
            <a:chOff x="1841504" y="2687746"/>
            <a:chExt cx="5493956" cy="3713054"/>
          </a:xfrm>
        </p:grpSpPr>
        <p:sp>
          <p:nvSpPr>
            <p:cNvPr id="14" name="TextBox 13"/>
            <p:cNvSpPr txBox="1"/>
            <p:nvPr/>
          </p:nvSpPr>
          <p:spPr>
            <a:xfrm>
              <a:off x="1978138" y="35508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41504" y="2687746"/>
              <a:ext cx="5368921" cy="371305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7744" y="27984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8138" y="27984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  <p:pic>
          <p:nvPicPr>
            <p:cNvPr id="1030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824" y="5312280"/>
              <a:ext cx="1088520" cy="108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7" name="Picture 13" descr="C:\Users\user\AppData\Local\Microsoft\Windows\INetCache\IE\AIXJ2YIJ\fakeam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18" y="2651014"/>
            <a:ext cx="3814757" cy="2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/>
          <p:nvPr/>
        </p:nvCxnSpPr>
        <p:spPr>
          <a:xfrm flipV="1">
            <a:off x="6086259" y="4800600"/>
            <a:ext cx="1093859" cy="101921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이미지</a:t>
              </a:r>
              <a:r>
                <a:rPr lang="en-US" altLang="ko-KR" sz="3200" b="1" dirty="0" smtClean="0">
                  <a:latin typeface="+mj-lt"/>
                </a:rPr>
                <a:t>, </a:t>
              </a:r>
              <a:r>
                <a:rPr lang="ko-KR" altLang="en-US" sz="3200" b="1" dirty="0" smtClean="0">
                  <a:latin typeface="+mj-lt"/>
                </a:rPr>
                <a:t>그래프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2048" name="그룹 2047"/>
          <p:cNvGrpSpPr/>
          <p:nvPr/>
        </p:nvGrpSpPr>
        <p:grpSpPr>
          <a:xfrm>
            <a:off x="471956" y="1424149"/>
            <a:ext cx="11185634" cy="5220000"/>
            <a:chOff x="471956" y="1424149"/>
            <a:chExt cx="11185634" cy="5220000"/>
          </a:xfrm>
        </p:grpSpPr>
        <p:sp>
          <p:nvSpPr>
            <p:cNvPr id="9" name="직사각형 8"/>
            <p:cNvSpPr/>
            <p:nvPr/>
          </p:nvSpPr>
          <p:spPr>
            <a:xfrm>
              <a:off x="597477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370" y="4196286"/>
              <a:ext cx="50336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선택 호선이 바뀌면</a:t>
              </a:r>
              <a:endParaRPr lang="en-US" altLang="ko-KR" sz="2800" b="1" dirty="0" smtClean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호선의 주요 환승역</a:t>
              </a:r>
              <a:endParaRPr lang="en-US" altLang="ko-KR" sz="2800" b="1" dirty="0" smtClean="0"/>
            </a:p>
            <a:p>
              <a:r>
                <a:rPr lang="ko-KR" altLang="en-US" sz="2800" b="1" dirty="0" smtClean="0"/>
                <a:t> </a:t>
              </a:r>
              <a:endParaRPr lang="en-US" altLang="ko-KR" sz="2800" b="1" dirty="0" smtClean="0"/>
            </a:p>
            <a:p>
              <a:r>
                <a:rPr lang="ko-KR" altLang="en-US" sz="2800" b="1" dirty="0" err="1" smtClean="0"/>
                <a:t>환승</a:t>
              </a:r>
              <a:r>
                <a:rPr lang="ko-KR" altLang="en-US" sz="2800" b="1" dirty="0" smtClean="0"/>
                <a:t> 인원을 그래프로 표현</a:t>
              </a:r>
              <a:endParaRPr lang="ko-KR" altLang="en-US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370" y="1919745"/>
              <a:ext cx="50336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호선 버튼을 클릭하면 </a:t>
              </a:r>
              <a:endParaRPr lang="en-US" altLang="ko-KR" sz="2800" b="1" dirty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</a:t>
              </a:r>
              <a:r>
                <a:rPr lang="ko-KR" altLang="en-US" sz="2800" b="1" dirty="0"/>
                <a:t>호선의 이미지로 변환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71956" y="3854149"/>
              <a:ext cx="11185634" cy="18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729053" y="3623905"/>
              <a:ext cx="695362" cy="695362"/>
              <a:chOff x="2728749" y="1818290"/>
              <a:chExt cx="719959" cy="719959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도넛 3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C:\Users\user\AppData\Local\Microsoft\Windows\INetCache\IE\53QW4U4R\83e47231babde386c3938e6180c0e04517312f59eadaaf6c9336575947822c83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077" y="1831653"/>
              <a:ext cx="1418414" cy="141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6556664" y="1486495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9985" y="2947776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67285" y="2947776"/>
              <a:ext cx="1117081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7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72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99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72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99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56663" y="4334328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409803680"/>
              </p:ext>
            </p:extLst>
          </p:nvPr>
        </p:nvGraphicFramePr>
        <p:xfrm>
          <a:off x="6747641" y="4607641"/>
          <a:ext cx="4610821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9563" r="2578" b="6051"/>
          <a:stretch/>
        </p:blipFill>
        <p:spPr bwMode="auto">
          <a:xfrm>
            <a:off x="1074405" y="1569010"/>
            <a:ext cx="9686925" cy="475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지도연동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7833" y="1714500"/>
            <a:ext cx="10373567" cy="5031238"/>
            <a:chOff x="827833" y="1714500"/>
            <a:chExt cx="10373567" cy="5031238"/>
          </a:xfrm>
        </p:grpSpPr>
        <p:sp>
          <p:nvSpPr>
            <p:cNvPr id="9" name="TextBox 8"/>
            <p:cNvSpPr txBox="1"/>
            <p:nvPr/>
          </p:nvSpPr>
          <p:spPr>
            <a:xfrm>
              <a:off x="827833" y="1714500"/>
              <a:ext cx="10192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지도 버튼을 클릭하면 해당 역의 위치를 지도 상에 표현</a:t>
              </a:r>
              <a:endParaRPr lang="ko-KR" altLang="en-US" sz="2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52937" y="2651014"/>
              <a:ext cx="5493956" cy="3713054"/>
              <a:chOff x="1841504" y="2687746"/>
              <a:chExt cx="5493956" cy="37130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78138" y="3550890"/>
                <a:ext cx="53573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14:45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14:40</a:t>
                </a:r>
                <a:endParaRPr lang="ko-KR" altLang="en-US" sz="2800" b="1" dirty="0"/>
              </a:p>
              <a:p>
                <a:r>
                  <a:rPr lang="ko-KR" altLang="en-US" sz="2800" b="1" dirty="0" err="1"/>
                  <a:t>수서행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14:52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/>
                  <a:t>14:46</a:t>
                </a:r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14:58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14:55</a:t>
                </a:r>
                <a:endParaRPr lang="ko-KR" altLang="en-US" sz="2800" b="1" dirty="0"/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15:06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14:59</a:t>
                </a:r>
                <a:endParaRPr lang="ko-KR" altLang="en-US" sz="28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41504" y="2687746"/>
                <a:ext cx="5368921" cy="371305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77744" y="2798415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78138" y="2798415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  <p:pic>
            <p:nvPicPr>
              <p:cNvPr id="27" name="Picture 6" descr="C:\Users\user\AppData\Local\Microsoft\Windows\INetCache\IE\SCXF6NYW\mail-1454732_960_72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824" y="5312280"/>
                <a:ext cx="1088520" cy="10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8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1206098" y="5318460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꺾인 연결선 12"/>
            <p:cNvCxnSpPr>
              <a:stCxn id="3078" idx="3"/>
            </p:cNvCxnSpPr>
            <p:nvPr/>
          </p:nvCxnSpPr>
          <p:spPr>
            <a:xfrm flipV="1">
              <a:off x="2165966" y="4374572"/>
              <a:ext cx="6098520" cy="1413324"/>
            </a:xfrm>
            <a:prstGeom prst="bentConnector3">
              <a:avLst>
                <a:gd name="adj1" fmla="val 75217"/>
              </a:avLst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C:\Users\user\AppData\Local\Microsoft\Windows\INetCache\IE\SCXF6NYW\insidelogo[1]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7" r="1"/>
            <a:stretch/>
          </p:blipFill>
          <p:spPr bwMode="auto">
            <a:xfrm>
              <a:off x="8264485" y="2299554"/>
              <a:ext cx="2936915" cy="444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user\AppData\Local\Microsoft\Windows\INetCache\IE\82AE9EVS\pointer-1915456_128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49572" y="2651014"/>
              <a:ext cx="966740" cy="144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7" r="2187" b="7202"/>
          <a:stretch/>
        </p:blipFill>
        <p:spPr bwMode="auto">
          <a:xfrm>
            <a:off x="761445" y="1472457"/>
            <a:ext cx="10458450" cy="48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텔레그</a:t>
              </a:r>
              <a:r>
                <a:rPr lang="ko-KR" altLang="en-US" sz="3200" b="1" dirty="0" err="1">
                  <a:latin typeface="+mj-lt"/>
                </a:rPr>
                <a:t>램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83363" y="2381577"/>
            <a:ext cx="8143407" cy="4409748"/>
            <a:chOff x="1683363" y="2381577"/>
            <a:chExt cx="8143407" cy="4409748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363" y="2381577"/>
              <a:ext cx="3238500" cy="4409748"/>
              <a:chOff x="997563" y="2381577"/>
              <a:chExt cx="3238500" cy="440974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97563" y="2381577"/>
                <a:ext cx="3238500" cy="4409748"/>
                <a:chOff x="7597638" y="1112755"/>
                <a:chExt cx="3219298" cy="549069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7597638" y="1112755"/>
                  <a:ext cx="3219298" cy="5490692"/>
                  <a:chOff x="7597638" y="1112755"/>
                  <a:chExt cx="3219298" cy="5490692"/>
                </a:xfrm>
              </p:grpSpPr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97638" y="1112755"/>
                    <a:ext cx="3219298" cy="5490692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160972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236220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114679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85810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46105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4487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363059"/>
                    <a:ext cx="3219298" cy="7524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078" r="8413" b="90894"/>
                <a:stretch/>
              </p:blipFill>
              <p:spPr>
                <a:xfrm>
                  <a:off x="8022676" y="1135488"/>
                  <a:ext cx="2426249" cy="474233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1358956" y="6473809"/>
                <a:ext cx="1578594" cy="317516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3098941" y="5617709"/>
                <a:ext cx="1118072" cy="414337"/>
                <a:chOff x="10505628" y="3573890"/>
                <a:chExt cx="1000572" cy="414337"/>
              </a:xfrm>
            </p:grpSpPr>
            <p:sp>
              <p:nvSpPr>
                <p:cNvPr id="21" name="사각형 설명선 20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423187" y="2388160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588270" y="2381577"/>
              <a:ext cx="3238500" cy="4409748"/>
              <a:chOff x="6004691" y="2326958"/>
              <a:chExt cx="3238500" cy="4409748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6004691" y="2326958"/>
                <a:ext cx="3238500" cy="4409748"/>
                <a:chOff x="7597638" y="1112755"/>
                <a:chExt cx="3219298" cy="5490692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7638" y="1112755"/>
                  <a:ext cx="3219298" cy="5490692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160972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236220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114679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85810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46105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4487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363059"/>
                  <a:ext cx="3219298" cy="752479"/>
                </a:xfrm>
                <a:prstGeom prst="rect">
                  <a:avLst/>
                </a:prstGeom>
              </p:spPr>
            </p:pic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78" r="8413" b="90894"/>
              <a:stretch/>
            </p:blipFill>
            <p:spPr>
              <a:xfrm>
                <a:off x="6432264" y="2345216"/>
                <a:ext cx="2440721" cy="38087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6366084" y="6419190"/>
                <a:ext cx="1578594" cy="3175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6430315" y="2333541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8214044" y="3425428"/>
                <a:ext cx="1000572" cy="414337"/>
                <a:chOff x="10505628" y="3573890"/>
                <a:chExt cx="1000572" cy="414337"/>
              </a:xfrm>
            </p:grpSpPr>
            <p:sp>
              <p:nvSpPr>
                <p:cNvPr id="55" name="사각형 설명선 54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59279" y="4140973"/>
                <a:ext cx="2962275" cy="1569660"/>
                <a:chOff x="7391399" y="4255218"/>
                <a:chExt cx="2962275" cy="1569660"/>
              </a:xfrm>
            </p:grpSpPr>
            <p:sp>
              <p:nvSpPr>
                <p:cNvPr id="39" name="사각형 설명선 38"/>
                <p:cNvSpPr/>
                <p:nvPr/>
              </p:nvSpPr>
              <p:spPr>
                <a:xfrm>
                  <a:off x="7391400" y="5408636"/>
                  <a:ext cx="1523593" cy="414337"/>
                </a:xfrm>
                <a:prstGeom prst="wedgeRectCallout">
                  <a:avLst>
                    <a:gd name="adj1" fmla="val -50894"/>
                    <a:gd name="adj2" fmla="val 90086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91399" y="4255218"/>
                  <a:ext cx="2962275" cy="15696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r>
                    <a:rPr lang="ko-KR" altLang="en-US" sz="1600" dirty="0" smtClean="0"/>
                    <a:t> </a:t>
                  </a:r>
                  <a:r>
                    <a:rPr lang="ko-KR" altLang="en-US" sz="1600" dirty="0"/>
                    <a:t>실시간 </a:t>
                  </a:r>
                  <a:r>
                    <a:rPr lang="en-US" altLang="ko-KR" sz="1600" dirty="0"/>
                    <a:t>5</a:t>
                  </a:r>
                  <a:r>
                    <a:rPr lang="ko-KR" altLang="en-US" sz="1600" dirty="0"/>
                    <a:t>개 시간표 </a:t>
                  </a:r>
                  <a:endParaRPr lang="en-US" altLang="ko-KR" sz="1600" dirty="0"/>
                </a:p>
                <a:p>
                  <a:r>
                    <a:rPr lang="ko-KR" altLang="en-US" sz="1600" dirty="0" smtClean="0"/>
                    <a:t>인천행 </a:t>
                  </a:r>
                  <a:r>
                    <a:rPr lang="en-US" altLang="ko-KR" sz="1600" dirty="0"/>
                    <a:t>14:45 </a:t>
                  </a:r>
                  <a:r>
                    <a:rPr lang="en-US" altLang="ko-KR" sz="1600" dirty="0" smtClean="0"/>
                    <a:t>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/>
                    <a:t>14:40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14:52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14:46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14:58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14:55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47" name="꺾인 연결선 46"/>
            <p:cNvCxnSpPr/>
            <p:nvPr/>
          </p:nvCxnSpPr>
          <p:spPr>
            <a:xfrm flipV="1">
              <a:off x="4921863" y="4980422"/>
              <a:ext cx="1666407" cy="844455"/>
            </a:xfrm>
            <a:prstGeom prst="bentConnector3">
              <a:avLst/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27832" y="1714500"/>
            <a:ext cx="107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텔레그램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봇에게</a:t>
            </a:r>
            <a:r>
              <a:rPr lang="ko-KR" altLang="en-US" sz="2800" b="1" dirty="0"/>
              <a:t> 역명을 보내면 실시간 </a:t>
            </a:r>
            <a:r>
              <a:rPr lang="ko-KR" altLang="en-US" sz="2800" b="1" dirty="0" smtClean="0"/>
              <a:t>도착정보 </a:t>
            </a:r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개를 </a:t>
            </a:r>
            <a:r>
              <a:rPr lang="ko-KR" altLang="en-US" sz="2800" b="1" dirty="0"/>
              <a:t>답장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최종 </a:t>
              </a:r>
              <a:r>
                <a:rPr lang="en-US" altLang="ko-KR" sz="3200" b="1" dirty="0" smtClean="0"/>
                <a:t>UI</a:t>
              </a:r>
              <a:r>
                <a:rPr lang="ko-KR" altLang="en-US" sz="3200" b="1" dirty="0" smtClean="0"/>
                <a:t> </a:t>
              </a:r>
              <a:r>
                <a:rPr lang="ko-KR" altLang="en-US" sz="3200" b="1" dirty="0"/>
                <a:t>디자인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23326" y="1318163"/>
            <a:ext cx="10163774" cy="5435062"/>
            <a:chOff x="923326" y="1318163"/>
            <a:chExt cx="10163774" cy="5435062"/>
          </a:xfrm>
        </p:grpSpPr>
        <p:grpSp>
          <p:nvGrpSpPr>
            <p:cNvPr id="10" name="그룹 9"/>
            <p:cNvGrpSpPr/>
            <p:nvPr/>
          </p:nvGrpSpPr>
          <p:grpSpPr>
            <a:xfrm>
              <a:off x="952937" y="1333497"/>
              <a:ext cx="10134163" cy="5419728"/>
              <a:chOff x="952937" y="1333497"/>
              <a:chExt cx="10134163" cy="541972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952937" y="1333497"/>
                <a:ext cx="10134163" cy="288000"/>
              </a:xfrm>
              <a:prstGeom prst="rect">
                <a:avLst/>
              </a:prstGeom>
              <a:solidFill>
                <a:srgbClr val="64C044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52937" y="1630885"/>
                <a:ext cx="10134163" cy="5122340"/>
                <a:chOff x="952937" y="1430860"/>
                <a:chExt cx="10134163" cy="512234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52937" y="1430860"/>
                  <a:ext cx="10134163" cy="5122340"/>
                </a:xfrm>
                <a:prstGeom prst="rect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5840223" y="1582693"/>
                  <a:ext cx="5068604" cy="523220"/>
                  <a:chOff x="5840223" y="1752033"/>
                  <a:chExt cx="5068604" cy="523220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9918227" y="1752033"/>
                    <a:ext cx="990600" cy="5232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b="1" dirty="0" smtClean="0"/>
                      <a:t>검색</a:t>
                    </a:r>
                    <a:endParaRPr lang="en-US" altLang="ko-KR" sz="2800" b="1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840223" y="1752033"/>
                    <a:ext cx="3989879" cy="523220"/>
                  </a:xfrm>
                  <a:prstGeom prst="rect">
                    <a:avLst/>
                  </a:prstGeom>
                  <a:noFill/>
                  <a:ln w="28575">
                    <a:solidFill>
                      <a:srgbClr val="64C044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b="1" dirty="0" err="1" smtClean="0"/>
                      <a:t>충무로역</a:t>
                    </a:r>
                    <a:endParaRPr lang="en-US" altLang="ko-KR" sz="2800" b="1" dirty="0"/>
                  </a:p>
                </p:txBody>
              </p:sp>
            </p:grpSp>
            <p:pic>
              <p:nvPicPr>
                <p:cNvPr id="15" name="Picture 6" descr="C:\Users\user\AppData\Local\Microsoft\Windows\INetCache\IE\SCXF6NYW\mail-1454732_960_720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2773" y="5309298"/>
                  <a:ext cx="1062360" cy="10623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" descr="C:\Users\user\AppData\Local\Microsoft\Windows\INetCache\IE\SCXF6NYW\google-maps-1797882_960_720[1]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80" t="14318" r="10573" b="14546"/>
                <a:stretch/>
              </p:blipFill>
              <p:spPr bwMode="auto">
                <a:xfrm>
                  <a:off x="9918227" y="5371042"/>
                  <a:ext cx="959868" cy="9388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1093975" y="1582693"/>
                  <a:ext cx="4589896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 err="1" smtClean="0"/>
                    <a:t>언제타</a:t>
                  </a:r>
                  <a:r>
                    <a:rPr lang="ko-KR" altLang="en-US" sz="4000" b="1" dirty="0" smtClean="0"/>
                    <a:t> 지하철</a:t>
                  </a:r>
                  <a:endParaRPr lang="en-US" altLang="ko-KR" sz="40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840223" y="3419069"/>
                  <a:ext cx="5090206" cy="1754326"/>
                </a:xfrm>
                <a:prstGeom prst="rect">
                  <a:avLst/>
                </a:prstGeom>
                <a:noFill/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14:45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14:40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14:52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/>
                    <a:t>14:46</a:t>
                  </a:r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14:58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/>
                    <a:t>14:55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진접행</a:t>
                  </a:r>
                  <a:r>
                    <a:rPr lang="ko-KR" altLang="en-US" b="1" dirty="0" smtClean="0"/>
                    <a:t>    </a:t>
                  </a:r>
                  <a:r>
                    <a:rPr lang="en-US" altLang="ko-KR" b="1" dirty="0" smtClean="0"/>
                    <a:t>15:06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 smtClean="0"/>
                    <a:t>14:59</a:t>
                  </a:r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14:58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14:55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15:06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14:59</a:t>
                  </a:r>
                  <a:endParaRPr lang="ko-KR" altLang="en-US" b="1" dirty="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10619628" y="3497961"/>
                  <a:ext cx="224666" cy="1603267"/>
                  <a:chOff x="10569448" y="2626467"/>
                  <a:chExt cx="224666" cy="1603267"/>
                </a:xfrm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10569448" y="2626467"/>
                    <a:ext cx="224666" cy="16032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rgbClr val="64C0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0618889" y="3188875"/>
                    <a:ext cx="134836" cy="8983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grpSp>
              <p:nvGrpSpPr>
                <p:cNvPr id="34" name="그룹 33"/>
                <p:cNvGrpSpPr/>
                <p:nvPr/>
              </p:nvGrpSpPr>
              <p:grpSpPr>
                <a:xfrm>
                  <a:off x="1190785" y="2361453"/>
                  <a:ext cx="8393030" cy="429918"/>
                  <a:chOff x="1190785" y="2530793"/>
                  <a:chExt cx="8393030" cy="429918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819780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7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878312" y="2548115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6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935565" y="2548115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5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011786" y="2548115"/>
                    <a:ext cx="869329" cy="40011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4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140076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90785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79743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714486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9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769629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8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aphicFrame>
              <p:nvGraphicFramePr>
                <p:cNvPr id="43" name="차트 42"/>
                <p:cNvGraphicFramePr/>
                <p:nvPr>
                  <p:extLst>
                    <p:ext uri="{D42A27DB-BD31-4B8C-83A1-F6EECF244321}">
                      <p14:modId xmlns:p14="http://schemas.microsoft.com/office/powerpoint/2010/main" val="1658780463"/>
                    </p:ext>
                  </p:extLst>
                </p:nvPr>
              </p:nvGraphicFramePr>
              <p:xfrm>
                <a:off x="1227014" y="5371042"/>
                <a:ext cx="7341253" cy="100436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45" name="TextBox 44"/>
                <p:cNvSpPr txBox="1"/>
                <p:nvPr/>
              </p:nvSpPr>
              <p:spPr>
                <a:xfrm>
                  <a:off x="1154812" y="3429677"/>
                  <a:ext cx="4529059" cy="1754326"/>
                </a:xfrm>
                <a:prstGeom prst="rect">
                  <a:avLst/>
                </a:prstGeom>
                <a:noFill/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/>
                    <a:t>동대문역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동대문역사문화공원역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충무로역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명동역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회현역</a:t>
                  </a:r>
                  <a:endParaRPr lang="ko-KR" altLang="en-US" b="1" dirty="0"/>
                </a:p>
                <a:p>
                  <a:r>
                    <a:rPr lang="ko-KR" altLang="en-US" b="1" dirty="0"/>
                    <a:t>서울역</a:t>
                  </a:r>
                </a:p>
              </p:txBody>
            </p:sp>
            <p:grpSp>
              <p:nvGrpSpPr>
                <p:cNvPr id="46" name="그룹 45"/>
                <p:cNvGrpSpPr/>
                <p:nvPr/>
              </p:nvGrpSpPr>
              <p:grpSpPr>
                <a:xfrm>
                  <a:off x="5370229" y="3494598"/>
                  <a:ext cx="224666" cy="1603267"/>
                  <a:chOff x="10569448" y="2626467"/>
                  <a:chExt cx="224666" cy="1603267"/>
                </a:xfrm>
              </p:grpSpPr>
              <p:sp>
                <p:nvSpPr>
                  <p:cNvPr id="47" name="직사각형 46"/>
                  <p:cNvSpPr/>
                  <p:nvPr/>
                </p:nvSpPr>
                <p:spPr>
                  <a:xfrm>
                    <a:off x="10569448" y="2626467"/>
                    <a:ext cx="224666" cy="16032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rgbClr val="64C0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0614363" y="2731675"/>
                    <a:ext cx="134836" cy="8983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pic>
              <p:nvPicPr>
                <p:cNvPr id="5123" name="Picture 3" descr="C:\Users\user\AppData\Local\Microsoft\Windows\INetCache\IE\AIXJ2YIJ\600px-Seoul_Metro_Line_4.svg[1]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14618" y="2200573"/>
                  <a:ext cx="721869" cy="721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1154811" y="3034244"/>
                  <a:ext cx="4528800" cy="369332"/>
                </a:xfrm>
                <a:prstGeom prst="rect">
                  <a:avLst/>
                </a:prstGeom>
                <a:solidFill>
                  <a:srgbClr val="64C044"/>
                </a:solidFill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호선 역 목록</a:t>
                  </a:r>
                  <a:endParaRPr lang="ko-KR" altLang="en-US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840223" y="3034244"/>
                  <a:ext cx="5090206" cy="369332"/>
                </a:xfrm>
                <a:prstGeom prst="rect">
                  <a:avLst/>
                </a:prstGeom>
                <a:solidFill>
                  <a:srgbClr val="64C044"/>
                </a:solidFill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 smtClean="0"/>
                    <a:t>충무로역</a:t>
                  </a:r>
                  <a:r>
                    <a:rPr lang="ko-KR" altLang="en-US" b="1" dirty="0" smtClean="0"/>
                    <a:t> 열차 시간표</a:t>
                  </a:r>
                  <a:endParaRPr lang="ko-KR" altLang="en-US" b="1" dirty="0"/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10813430" y="1381125"/>
                <a:ext cx="206995" cy="21179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923326" y="1318163"/>
              <a:ext cx="14879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err="1"/>
                <a:t>언제타</a:t>
              </a:r>
              <a:r>
                <a:rPr lang="ko-KR" altLang="en-US" sz="1600" b="1" dirty="0"/>
                <a:t> 지하철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7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개발 계획</a:t>
              </a:r>
              <a:endParaRPr lang="en-US" altLang="ko-KR" sz="3200" b="1" dirty="0" smtClean="0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14540"/>
              </p:ext>
            </p:extLst>
          </p:nvPr>
        </p:nvGraphicFramePr>
        <p:xfrm>
          <a:off x="827833" y="1447800"/>
          <a:ext cx="10325943" cy="5188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3826"/>
                <a:gridCol w="3900491"/>
                <a:gridCol w="2524125"/>
                <a:gridCol w="2857501"/>
              </a:tblGrid>
              <a:tr h="38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 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주제선정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화면구상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3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활용할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Done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를 활용한 검색 기능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보내기 구현</a:t>
                      </a:r>
                      <a:r>
                        <a:rPr lang="en-US" altLang="ko-KR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5/17 </a:t>
                      </a:r>
                      <a:r>
                        <a:rPr lang="ko-KR" altLang="en-US" dirty="0" smtClean="0"/>
                        <a:t>기획발표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모듈 활용 배포파일 만들기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5/31 </a:t>
                      </a:r>
                      <a:r>
                        <a:rPr lang="ko-KR" altLang="en-US" dirty="0" smtClean="0"/>
                        <a:t>중간 시연 발표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텔레그램</a:t>
                      </a:r>
                      <a:r>
                        <a:rPr lang="ko-KR" altLang="en-US" dirty="0" smtClean="0"/>
                        <a:t> 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구현 발표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392</Words>
  <Application>Microsoft Office PowerPoint</Application>
  <PresentationFormat>사용자 지정</PresentationFormat>
  <Paragraphs>162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맑은 고딕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182</cp:revision>
  <dcterms:created xsi:type="dcterms:W3CDTF">2020-07-11T06:38:07Z</dcterms:created>
  <dcterms:modified xsi:type="dcterms:W3CDTF">2022-05-16T13:10:17Z</dcterms:modified>
</cp:coreProperties>
</file>