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71" r:id="rId6"/>
    <p:sldId id="272" r:id="rId7"/>
    <p:sldId id="265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4" name="직사각형 3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3055" y="2963238"/>
              <a:ext cx="12454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ea typeface="12롯데마트드림Bold" panose="02020603020101020101" pitchFamily="18" charset="-127"/>
                </a:rPr>
                <a:t>20</a:t>
              </a:r>
              <a:endParaRPr lang="ko-KR" altLang="en-US" sz="4800" dirty="0">
                <a:solidFill>
                  <a:schemeClr val="bg1"/>
                </a:solidFill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2609" y="2808793"/>
              <a:ext cx="453005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/>
                <a:t> </a:t>
              </a:r>
              <a:r>
                <a:rPr lang="ko-KR" altLang="en-US" sz="4000" b="1" dirty="0" err="1"/>
                <a:t>언제타</a:t>
              </a:r>
              <a:r>
                <a:rPr lang="ko-KR" altLang="en-US" sz="4000" b="1" dirty="0"/>
                <a:t> 지하철</a:t>
              </a:r>
              <a:endParaRPr lang="en-US" altLang="ko-KR" sz="4000" b="1" dirty="0"/>
            </a:p>
            <a:p>
              <a:endParaRPr lang="ko-KR" altLang="en-US" sz="3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0173" y="3548543"/>
              <a:ext cx="3749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2020184043 </a:t>
              </a:r>
              <a:r>
                <a:rPr lang="ko-KR" altLang="en-US" dirty="0" err="1"/>
                <a:t>박자은</a:t>
              </a:r>
              <a:endParaRPr lang="en-US" altLang="ko-KR" dirty="0"/>
            </a:p>
            <a:p>
              <a:pPr algn="r"/>
              <a:r>
                <a:rPr lang="en-US" altLang="ko-KR" dirty="0"/>
                <a:t>2020180051 </a:t>
              </a:r>
              <a:r>
                <a:rPr lang="ko-KR" altLang="en-US" dirty="0"/>
                <a:t>임성규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3DD8D2E-3BE8-3DE3-21A1-671C95CF878A}"/>
              </a:ext>
            </a:extLst>
          </p:cNvPr>
          <p:cNvGrpSpPr/>
          <p:nvPr/>
        </p:nvGrpSpPr>
        <p:grpSpPr>
          <a:xfrm>
            <a:off x="3448705" y="1547299"/>
            <a:ext cx="6090149" cy="3704242"/>
            <a:chOff x="3448705" y="838176"/>
            <a:chExt cx="6090149" cy="3704242"/>
          </a:xfrm>
        </p:grpSpPr>
        <p:sp>
          <p:nvSpPr>
            <p:cNvPr id="2" name="TextBox 1"/>
            <p:cNvSpPr txBox="1"/>
            <p:nvPr/>
          </p:nvSpPr>
          <p:spPr>
            <a:xfrm>
              <a:off x="5485307" y="1714707"/>
              <a:ext cx="4053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프로그램 설명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4739655" y="1778835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a typeface="12롯데마트드림Bold" panose="02020603020101020101" pitchFamily="18" charset="-127"/>
                </a:rPr>
                <a:t>1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739655" y="2535279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a typeface="12롯데마트드림Bold" panose="02020603020101020101" pitchFamily="18" charset="-127"/>
                </a:rPr>
                <a:t>2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739655" y="3319760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a typeface="12롯데마트드림Bold" panose="02020603020101020101" pitchFamily="18" charset="-127"/>
                </a:rPr>
                <a:t>3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4739655" y="4033892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a typeface="12롯데마트드림Bold" panose="02020603020101020101" pitchFamily="18" charset="-127"/>
                </a:rPr>
                <a:t>4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9905" y="838176"/>
              <a:ext cx="12243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/>
                <a:t>목차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85307" y="2474408"/>
              <a:ext cx="3276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개발 진행 상황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5308" y="3266094"/>
              <a:ext cx="3543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프로그램 시연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5307" y="4019198"/>
              <a:ext cx="3035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Git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commit</a:t>
              </a:r>
              <a:r>
                <a:rPr lang="ko-KR" altLang="en-US" sz="2800" b="1" dirty="0"/>
                <a:t> 기록 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25214" y="3542630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862046" y="4061195"/>
              <a:ext cx="439226" cy="439226"/>
              <a:chOff x="2728749" y="1818290"/>
              <a:chExt cx="719959" cy="719959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7" name="도넛 8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4025214" y="2782929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3862046" y="3301494"/>
              <a:ext cx="439226" cy="439226"/>
              <a:chOff x="2728749" y="1818290"/>
              <a:chExt cx="719959" cy="719959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2" name="도넛 81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4025214" y="2023228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862046" y="2541793"/>
              <a:ext cx="439226" cy="439226"/>
              <a:chOff x="2728749" y="1818290"/>
              <a:chExt cx="719959" cy="719959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7" name="도넛 7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4025214" y="1263527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3862046" y="1782092"/>
              <a:ext cx="439226" cy="439226"/>
              <a:chOff x="2728749" y="1818290"/>
              <a:chExt cx="719959" cy="719959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6" name="도넛 5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448705" y="909430"/>
              <a:ext cx="1265908" cy="565381"/>
              <a:chOff x="3448704" y="756745"/>
              <a:chExt cx="1206065" cy="538654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3448704" y="756745"/>
                <a:ext cx="1206065" cy="5386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626069" y="846740"/>
                <a:ext cx="358663" cy="358663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4108969" y="846740"/>
                <a:ext cx="358663" cy="35866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6C2A9F-86E1-F663-D096-D3C561F87483}"/>
                </a:ext>
              </a:extLst>
            </p:cNvPr>
            <p:cNvSpPr txBox="1"/>
            <p:nvPr/>
          </p:nvSpPr>
          <p:spPr>
            <a:xfrm>
              <a:off x="5485308" y="3993810"/>
              <a:ext cx="3543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2" name="직사각형 1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757" y="493997"/>
              <a:ext cx="4195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프로그램 설명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C57884-9548-2075-B957-F8B0C3EC54A9}"/>
              </a:ext>
            </a:extLst>
          </p:cNvPr>
          <p:cNvGrpSpPr/>
          <p:nvPr/>
        </p:nvGrpSpPr>
        <p:grpSpPr>
          <a:xfrm>
            <a:off x="1074405" y="1710258"/>
            <a:ext cx="9254159" cy="5112851"/>
            <a:chOff x="1074405" y="1672935"/>
            <a:chExt cx="9254159" cy="51128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CDF6CD-6915-6219-318A-2A5A4E334045}"/>
                </a:ext>
              </a:extLst>
            </p:cNvPr>
            <p:cNvSpPr txBox="1"/>
            <p:nvPr/>
          </p:nvSpPr>
          <p:spPr>
            <a:xfrm>
              <a:off x="1074405" y="1672935"/>
              <a:ext cx="9254159" cy="453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- </a:t>
              </a:r>
              <a:r>
                <a:rPr lang="ko-KR" altLang="en-US" sz="2800" b="1" dirty="0"/>
                <a:t>지하철 역 별 시간표를 검색할 수 있는 프로그램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- </a:t>
              </a:r>
              <a:r>
                <a:rPr lang="ko-KR" altLang="en-US" sz="2800" b="1" dirty="0"/>
                <a:t>주요 기능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1) </a:t>
              </a:r>
              <a:r>
                <a:rPr lang="ko-KR" altLang="en-US" sz="2800" b="1" dirty="0"/>
                <a:t>검색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2) </a:t>
              </a:r>
              <a:r>
                <a:rPr lang="ko-KR" altLang="en-US" sz="2800" b="1" dirty="0"/>
                <a:t>그래프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3) </a:t>
              </a:r>
              <a:r>
                <a:rPr lang="ko-KR" altLang="en-US" sz="2800" b="1" dirty="0"/>
                <a:t>이메일    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4) </a:t>
              </a:r>
              <a:r>
                <a:rPr lang="ko-KR" altLang="en-US" sz="2800" b="1" dirty="0"/>
                <a:t>지도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5) </a:t>
              </a:r>
              <a:r>
                <a:rPr lang="ko-KR" altLang="en-US" sz="2800" b="1" dirty="0" err="1"/>
                <a:t>텔레그램</a:t>
              </a:r>
              <a:endParaRPr lang="ko-KR" altLang="en-US" sz="28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E84C48-EBA0-CA98-5766-2AC477DE9EF2}"/>
                </a:ext>
              </a:extLst>
            </p:cNvPr>
            <p:cNvSpPr txBox="1"/>
            <p:nvPr/>
          </p:nvSpPr>
          <p:spPr>
            <a:xfrm>
              <a:off x="3662855" y="2898760"/>
              <a:ext cx="6457890" cy="388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원하는 역이 시간표 검색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검색한 역의 시간대별 </a:t>
              </a:r>
              <a:r>
                <a:rPr lang="ko-KR" altLang="en-US" sz="2800" b="1" dirty="0" err="1"/>
                <a:t>승하차</a:t>
              </a:r>
              <a:r>
                <a:rPr lang="ko-KR" altLang="en-US" sz="2800" b="1" dirty="0"/>
                <a:t> 인원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검색결과를 원하는 이메일로 전송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검색한 역의 위치를 지도에 표시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봇이 원하는 역의 시간표를 알려줌 </a:t>
              </a:r>
            </a:p>
            <a:p>
              <a:pPr>
                <a:lnSpc>
                  <a:spcPct val="150000"/>
                </a:lnSpc>
              </a:pP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개발 진행 상황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F99E5E9-F07E-7239-30F9-D75953144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5368"/>
              </p:ext>
            </p:extLst>
          </p:nvPr>
        </p:nvGraphicFramePr>
        <p:xfrm>
          <a:off x="827833" y="1447800"/>
          <a:ext cx="10325943" cy="5188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주제선정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화면구상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활용할 </a:t>
                      </a:r>
                      <a:r>
                        <a:rPr lang="en-US" altLang="ko-KR" dirty="0" err="1"/>
                        <a:t>OpenAPI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선정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OpenAPI</a:t>
                      </a:r>
                      <a:r>
                        <a:rPr lang="ko-KR" altLang="en-US" dirty="0"/>
                        <a:t>를 활용한 검색 기능 구현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이메일 보내기 구현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5/17 </a:t>
                      </a:r>
                      <a:r>
                        <a:rPr lang="ko-KR" altLang="en-US" dirty="0"/>
                        <a:t>기획발표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C/C++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distutils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모듈 활용 배포파일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5/31 </a:t>
                      </a:r>
                      <a:r>
                        <a:rPr lang="ko-KR" altLang="en-US" dirty="0"/>
                        <a:t>중간 시연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최종 발표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74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프로그램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03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Git</a:t>
              </a:r>
              <a:r>
                <a:rPr lang="ko-KR" altLang="en-US" sz="3200" b="1" dirty="0"/>
                <a:t> </a:t>
              </a:r>
              <a:r>
                <a:rPr lang="en-US" altLang="ko-KR" sz="3200" b="1" dirty="0"/>
                <a:t>commit</a:t>
              </a:r>
              <a:r>
                <a:rPr lang="ko-KR" altLang="en-US" sz="3200" b="1" dirty="0"/>
                <a:t> 기록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5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2" name="직사각형 1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98609" y="2969164"/>
              <a:ext cx="4597226" cy="121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4800" b="1" dirty="0">
                  <a:latin typeface="+mj-ea"/>
                  <a:ea typeface="+mj-ea"/>
                </a:rPr>
                <a:t>감사합니다</a:t>
              </a:r>
              <a:endParaRPr lang="en-US" altLang="ko-KR" sz="4800" b="1" dirty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95455" y="3013501"/>
              <a:ext cx="976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ea"/>
                  <a:ea typeface="+mj-ea"/>
                </a:rPr>
                <a:t>20</a:t>
              </a:r>
              <a:endParaRPr lang="ko-KR" altLang="en-US" sz="4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164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박자은(2020184043)</cp:lastModifiedBy>
  <cp:revision>217</cp:revision>
  <dcterms:created xsi:type="dcterms:W3CDTF">2020-07-11T06:38:07Z</dcterms:created>
  <dcterms:modified xsi:type="dcterms:W3CDTF">2022-06-12T15:38:47Z</dcterms:modified>
</cp:coreProperties>
</file>