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1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9E2C70A-2F98-422B-8974-C4633A1A6A3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FBAACB9-987A-4448-82E2-80D62B194EF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305800" cy="2590800"/>
          </a:xfrm>
        </p:spPr>
        <p:txBody>
          <a:bodyPr/>
          <a:lstStyle/>
          <a:p>
            <a:r>
              <a:rPr lang="en-US" sz="4000" dirty="0" smtClean="0"/>
              <a:t>This is first point.</a:t>
            </a:r>
          </a:p>
          <a:p>
            <a:r>
              <a:rPr lang="en-US" sz="4000" dirty="0" smtClean="0"/>
              <a:t>This is second point.</a:t>
            </a:r>
          </a:p>
          <a:p>
            <a:r>
              <a:rPr lang="en-US" sz="4000" dirty="0" smtClean="0"/>
              <a:t>This is third point.</a:t>
            </a:r>
          </a:p>
          <a:p>
            <a:r>
              <a:rPr lang="en-US" sz="4000" dirty="0" smtClean="0"/>
              <a:t>This is fourth point.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382000" cy="990600"/>
          </a:xfrm>
        </p:spPr>
        <p:txBody>
          <a:bodyPr/>
          <a:lstStyle/>
          <a:p>
            <a:r>
              <a:rPr lang="en-US" dirty="0" smtClean="0"/>
              <a:t>‘Play in Reverse Order’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rev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</TotalTime>
  <Words>27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‘Play in Reverse Order’ trick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‘Play in Reverse Order’ trick</dc:title>
  <dc:creator>Shanker Classes</dc:creator>
  <cp:lastModifiedBy>Shanker Classes</cp:lastModifiedBy>
  <cp:revision>1</cp:revision>
  <dcterms:created xsi:type="dcterms:W3CDTF">2020-07-10T08:19:52Z</dcterms:created>
  <dcterms:modified xsi:type="dcterms:W3CDTF">2020-07-10T08:25:06Z</dcterms:modified>
</cp:coreProperties>
</file>