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1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4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A1A6-D4E3-4C9A-82A7-87B55132B8A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832E-43F0-44C1-BA11-900F95B47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‘Shift the focus’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first point </a:t>
            </a:r>
          </a:p>
          <a:p>
            <a:r>
              <a:rPr lang="en-US" dirty="0" smtClean="0"/>
              <a:t>This is second point.</a:t>
            </a:r>
          </a:p>
          <a:p>
            <a:r>
              <a:rPr lang="en-US" dirty="0" smtClean="0"/>
              <a:t>This is third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‘Shift the focus’ trick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‘Shift the focus’ trick</dc:title>
  <dc:creator>Shanker Classes</dc:creator>
  <cp:lastModifiedBy>Shanker Classes</cp:lastModifiedBy>
  <cp:revision>1</cp:revision>
  <dcterms:created xsi:type="dcterms:W3CDTF">2020-07-10T08:00:03Z</dcterms:created>
  <dcterms:modified xsi:type="dcterms:W3CDTF">2020-07-10T08:09:27Z</dcterms:modified>
</cp:coreProperties>
</file>