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0D3139-9D16-4127-A754-035A9AE8FA0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3195C8-DAE1-48F5-9358-4B96F2B76D6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371600"/>
            <a:ext cx="9220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‘Stop all animations in </a:t>
            </a:r>
            <a:r>
              <a:rPr lang="en-US" smtClean="0"/>
              <a:t>one Go’ </a:t>
            </a:r>
            <a:r>
              <a:rPr lang="en-US" dirty="0" smtClean="0"/>
              <a:t>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first point.</a:t>
            </a:r>
          </a:p>
          <a:p>
            <a:r>
              <a:rPr lang="en-US" dirty="0" smtClean="0"/>
              <a:t>This is second point.</a:t>
            </a:r>
          </a:p>
          <a:p>
            <a:r>
              <a:rPr lang="en-US" dirty="0" smtClean="0"/>
              <a:t>This is third point.</a:t>
            </a:r>
          </a:p>
          <a:p>
            <a:r>
              <a:rPr lang="en-US" dirty="0" smtClean="0"/>
              <a:t>This is fourth point.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29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‘Stop all animations in one Go’ Trick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‘Stop all animations in one Go’ Trick</dc:title>
  <dc:creator>Shanker Classes</dc:creator>
  <cp:lastModifiedBy>Shanker Classes</cp:lastModifiedBy>
  <cp:revision>1</cp:revision>
  <dcterms:created xsi:type="dcterms:W3CDTF">2020-07-10T08:25:39Z</dcterms:created>
  <dcterms:modified xsi:type="dcterms:W3CDTF">2020-07-10T08:30:56Z</dcterms:modified>
</cp:coreProperties>
</file>