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1" y="-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6EEA-8F89-4601-96B1-7AD34328162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4CBF-03B3-48EE-B51D-E8D4566D41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6EEA-8F89-4601-96B1-7AD34328162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4CBF-03B3-48EE-B51D-E8D4566D4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6EEA-8F89-4601-96B1-7AD34328162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4CBF-03B3-48EE-B51D-E8D4566D4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6EEA-8F89-4601-96B1-7AD34328162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4CBF-03B3-48EE-B51D-E8D4566D4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6EEA-8F89-4601-96B1-7AD34328162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01C4CBF-03B3-48EE-B51D-E8D4566D41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6EEA-8F89-4601-96B1-7AD34328162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4CBF-03B3-48EE-B51D-E8D4566D4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6EEA-8F89-4601-96B1-7AD34328162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4CBF-03B3-48EE-B51D-E8D4566D4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6EEA-8F89-4601-96B1-7AD34328162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4CBF-03B3-48EE-B51D-E8D4566D4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6EEA-8F89-4601-96B1-7AD34328162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4CBF-03B3-48EE-B51D-E8D4566D4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6EEA-8F89-4601-96B1-7AD34328162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4CBF-03B3-48EE-B51D-E8D4566D4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6EEA-8F89-4601-96B1-7AD34328162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4CBF-03B3-48EE-B51D-E8D4566D4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5CF6EEA-8F89-4601-96B1-7AD34328162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1C4CBF-03B3-48EE-B51D-E8D4566D41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7772400" cy="1470025"/>
          </a:xfrm>
        </p:spPr>
        <p:txBody>
          <a:bodyPr/>
          <a:lstStyle/>
          <a:p>
            <a:r>
              <a:rPr lang="en-US" dirty="0" smtClean="0"/>
              <a:t>‘Zoom the point’ trick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first point.</a:t>
            </a:r>
          </a:p>
          <a:p>
            <a:r>
              <a:rPr lang="en-US" dirty="0" smtClean="0"/>
              <a:t>This is second point.</a:t>
            </a:r>
          </a:p>
          <a:p>
            <a:r>
              <a:rPr lang="en-US" dirty="0" smtClean="0"/>
              <a:t>This is third point.</a:t>
            </a:r>
          </a:p>
          <a:p>
            <a:r>
              <a:rPr lang="en-US" dirty="0" smtClean="0"/>
              <a:t>This is fourth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8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</TotalTime>
  <Words>26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‘Zoom the point’ trick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‘Zoom the point’ trick</dc:title>
  <dc:creator>Shanker Classes</dc:creator>
  <cp:lastModifiedBy>Shanker Classes</cp:lastModifiedBy>
  <cp:revision>1</cp:revision>
  <dcterms:created xsi:type="dcterms:W3CDTF">2020-07-10T08:09:41Z</dcterms:created>
  <dcterms:modified xsi:type="dcterms:W3CDTF">2020-07-10T08:19:39Z</dcterms:modified>
</cp:coreProperties>
</file>