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72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57" r:id="rId13"/>
    <p:sldId id="258" r:id="rId14"/>
    <p:sldId id="259" r:id="rId15"/>
    <p:sldId id="260" r:id="rId16"/>
    <p:sldId id="261" r:id="rId17"/>
    <p:sldId id="26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1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8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4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6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8000-6E7C-41F5-B33E-DEFFCDC3C8F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DA18-FDA5-45B1-A357-39A76BCAA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2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로봇영상처리개론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도희정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1758010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0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33"/>
          <a:stretch/>
        </p:blipFill>
        <p:spPr bwMode="auto">
          <a:xfrm>
            <a:off x="716965" y="980728"/>
            <a:ext cx="8105775" cy="37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0743" y="30797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r>
              <a:rPr lang="ko-KR" altLang="en-US" sz="3200" dirty="0" smtClean="0"/>
              <a:t>번</a:t>
            </a:r>
            <a:endParaRPr lang="ko-KR" altLang="en-US" sz="32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8143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51920" y="486916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6</a:t>
            </a:r>
            <a:r>
              <a:rPr lang="ko-KR" altLang="en-US" sz="3200" dirty="0" smtClean="0"/>
              <a:t>번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691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620688"/>
            <a:ext cx="238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로그파</a:t>
            </a:r>
            <a:r>
              <a:rPr lang="ko-KR" altLang="en-US" sz="3200" dirty="0"/>
              <a:t>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37572" y="2348880"/>
            <a:ext cx="6094615" cy="2614244"/>
            <a:chOff x="1746548" y="1412776"/>
            <a:chExt cx="5657850" cy="21717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48" y="2698651"/>
              <a:ext cx="2314575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48" y="1412776"/>
              <a:ext cx="53149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48" y="2460526"/>
              <a:ext cx="565785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59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9352" y="1052736"/>
            <a:ext cx="132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원본</a:t>
            </a:r>
            <a:endParaRPr lang="ko-KR" altLang="en-US" sz="3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28" y="1772816"/>
            <a:ext cx="44481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8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5" y="1700808"/>
            <a:ext cx="44767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632"/>
            <a:ext cx="4495800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990019"/>
            <a:ext cx="278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그라데이션</a:t>
            </a:r>
            <a:r>
              <a:rPr lang="ko-KR" altLang="en-US" sz="2400" dirty="0" smtClean="0"/>
              <a:t> 빼기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655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56" y="3501008"/>
            <a:ext cx="3111151" cy="311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87" y="0"/>
            <a:ext cx="3886200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29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4305300" cy="54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310961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이진화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3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5053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6230" y="11247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빼기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5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152" y="84329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PCA+SCALING</a:t>
            </a:r>
            <a:endParaRPr lang="ko-KR" alt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276872"/>
            <a:ext cx="59912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90207"/>
            <a:ext cx="3123456" cy="315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24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3451311"/>
            <a:ext cx="4533900" cy="334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0" y="0"/>
            <a:ext cx="3203850" cy="345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5940151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" y="692696"/>
            <a:ext cx="17526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3"/>
          <a:stretch/>
        </p:blipFill>
        <p:spPr bwMode="auto">
          <a:xfrm>
            <a:off x="4941888" y="0"/>
            <a:ext cx="4202112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0386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42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761"/>
            <a:ext cx="39909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9"/>
          <a:stretch/>
        </p:blipFill>
        <p:spPr bwMode="auto">
          <a:xfrm>
            <a:off x="4971502" y="0"/>
            <a:ext cx="4157133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18" y="2607543"/>
            <a:ext cx="39433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1886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인식파일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93504" y="1628800"/>
            <a:ext cx="7042991" cy="5112568"/>
            <a:chOff x="841375" y="698500"/>
            <a:chExt cx="7461250" cy="5461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75" y="698500"/>
              <a:ext cx="7461250" cy="54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71600" y="134076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369808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1800" y="386682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3968" y="126876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0232" y="169909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4088" y="369808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 smtClean="0"/>
                <a:t>번</a:t>
              </a:r>
              <a:endParaRPr lang="ko-KR" altLang="en-US" dirty="0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5" y="255202"/>
            <a:ext cx="2037524" cy="134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39349" y="2552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3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7864" y="355303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로그파</a:t>
            </a:r>
            <a:r>
              <a:rPr lang="ko-KR" altLang="en-US" sz="4400" dirty="0"/>
              <a:t>일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6944" r="6719" b="8056"/>
          <a:stretch/>
        </p:blipFill>
        <p:spPr bwMode="auto">
          <a:xfrm>
            <a:off x="168569" y="1196752"/>
            <a:ext cx="880686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27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1556792"/>
            <a:ext cx="72866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69269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</a:t>
            </a:r>
            <a:r>
              <a:rPr lang="ko-KR" altLang="en-US" sz="4400" dirty="0" smtClean="0"/>
              <a:t>번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7134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1960" y="69269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2</a:t>
            </a:r>
            <a:r>
              <a:rPr lang="ko-KR" altLang="en-US" sz="4400" dirty="0" smtClean="0"/>
              <a:t>번</a:t>
            </a:r>
            <a:endParaRPr lang="ko-KR" alt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772816"/>
            <a:ext cx="69056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52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1960" y="69269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</a:t>
            </a:r>
            <a:r>
              <a:rPr lang="ko-KR" altLang="en-US" sz="4400" dirty="0" smtClean="0"/>
              <a:t>번</a:t>
            </a:r>
            <a:endParaRPr lang="ko-KR" alt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704855" cy="165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28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0743" y="307975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4</a:t>
            </a:r>
            <a:r>
              <a:rPr lang="ko-KR" altLang="en-US" sz="4400" dirty="0" smtClean="0"/>
              <a:t>번</a:t>
            </a:r>
            <a:endParaRPr lang="ko-KR" altLang="en-US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5" y="1268760"/>
            <a:ext cx="79914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17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46</Words>
  <Application>Microsoft Office PowerPoint</Application>
  <PresentationFormat>화면 슬라이드 쇼(4:3)</PresentationFormat>
  <Paragraphs>25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로봇영상처리개론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삼성컴퓨터</dc:creator>
  <cp:lastModifiedBy>heejeong</cp:lastModifiedBy>
  <cp:revision>12</cp:revision>
  <dcterms:created xsi:type="dcterms:W3CDTF">2018-12-10T19:03:28Z</dcterms:created>
  <dcterms:modified xsi:type="dcterms:W3CDTF">2023-05-17T12:01:29Z</dcterms:modified>
</cp:coreProperties>
</file>