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j3XmnmqZN5MxGjCs+4ZdvV/N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8BE3F73-F7BF-41B7-81AA-FF03A5B7A70C}">
  <a:tblStyle styleId="{78BE3F73-F7BF-41B7-81AA-FF03A5B7A70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7197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2a5a8b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e82a5a8b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시계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142" y="332656"/>
            <a:ext cx="8511338" cy="623736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172567" y="476672"/>
            <a:ext cx="4703689" cy="725668"/>
          </a:xfrm>
          <a:prstGeom prst="bracketPair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LED를 이용한 미니 오락기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130212" y="5517232"/>
            <a:ext cx="2546244" cy="792088"/>
          </a:xfrm>
          <a:prstGeom prst="bracketPair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이유림/201834730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도희정/201939643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95536" y="5807005"/>
            <a:ext cx="20162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TAKE_OUT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 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51520" y="262389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"/>
          <p:cNvSpPr/>
          <p:nvPr/>
        </p:nvSpPr>
        <p:spPr>
          <a:xfrm rot="8581125">
            <a:off x="810997" y="1930720"/>
            <a:ext cx="903455" cy="1204606"/>
          </a:xfrm>
          <a:prstGeom prst="teardrop">
            <a:avLst>
              <a:gd name="adj" fmla="val 150632"/>
            </a:avLst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0" y="3895925"/>
            <a:ext cx="9144000" cy="0"/>
          </a:xfrm>
          <a:prstGeom prst="straightConnector1">
            <a:avLst/>
          </a:prstGeom>
          <a:noFill/>
          <a:ln w="127000" cap="flat" cmpd="sng">
            <a:solidFill>
              <a:srgbClr val="8A8A8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/>
          <p:nvPr/>
        </p:nvCxnSpPr>
        <p:spPr>
          <a:xfrm>
            <a:off x="0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"/>
          <p:cNvCxnSpPr/>
          <p:nvPr/>
        </p:nvCxnSpPr>
        <p:spPr>
          <a:xfrm>
            <a:off x="1265817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/>
          <p:nvPr/>
        </p:nvCxnSpPr>
        <p:spPr>
          <a:xfrm>
            <a:off x="2584471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2"/>
          <p:cNvCxnSpPr/>
          <p:nvPr/>
        </p:nvCxnSpPr>
        <p:spPr>
          <a:xfrm>
            <a:off x="3910859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>
            <a:off x="5270667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>
            <a:off x="6581298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>
            <a:off x="9144000" y="3593907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 rot="3233657" flipH="1">
            <a:off x="1953281" y="4860164"/>
            <a:ext cx="1204606" cy="903455"/>
          </a:xfrm>
          <a:prstGeom prst="teardrop">
            <a:avLst>
              <a:gd name="adj" fmla="val 150632"/>
            </a:avLst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 rot="3158284" flipH="1">
            <a:off x="4685309" y="4818542"/>
            <a:ext cx="1204606" cy="903455"/>
          </a:xfrm>
          <a:prstGeom prst="teardrop">
            <a:avLst>
              <a:gd name="adj" fmla="val 150632"/>
            </a:avLst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 rot="8561659">
            <a:off x="3437370" y="1930719"/>
            <a:ext cx="903455" cy="1204606"/>
          </a:xfrm>
          <a:prstGeom prst="teardrop">
            <a:avLst>
              <a:gd name="adj" fmla="val 150632"/>
            </a:avLst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 rot="8470725">
            <a:off x="6073932" y="1930238"/>
            <a:ext cx="903455" cy="1204606"/>
          </a:xfrm>
          <a:prstGeom prst="teardrop">
            <a:avLst>
              <a:gd name="adj" fmla="val 150632"/>
            </a:avLst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03963" y="2060848"/>
            <a:ext cx="123640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동기 및 목표</a:t>
            </a:r>
            <a:endParaRPr dirty="0"/>
          </a:p>
        </p:txBody>
      </p:sp>
      <p:sp>
        <p:nvSpPr>
          <p:cNvPr id="108" name="Google Shape;108;p2"/>
          <p:cNvSpPr/>
          <p:nvPr/>
        </p:nvSpPr>
        <p:spPr>
          <a:xfrm>
            <a:off x="1979712" y="4704103"/>
            <a:ext cx="123640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작동원리</a:t>
            </a:r>
            <a:endParaRPr dirty="0"/>
          </a:p>
        </p:txBody>
      </p:sp>
      <p:sp>
        <p:nvSpPr>
          <p:cNvPr id="109" name="Google Shape;109;p2"/>
          <p:cNvSpPr/>
          <p:nvPr/>
        </p:nvSpPr>
        <p:spPr>
          <a:xfrm>
            <a:off x="4622722" y="4704103"/>
            <a:ext cx="136004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기술적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 사항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261662" y="2038935"/>
            <a:ext cx="123640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사용된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88301" y="2039807"/>
            <a:ext cx="112400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디자인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7862955" y="3573489"/>
            <a:ext cx="0" cy="60403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2"/>
          <p:cNvSpPr/>
          <p:nvPr/>
        </p:nvSpPr>
        <p:spPr>
          <a:xfrm rot="3158284" flipH="1">
            <a:off x="7277597" y="4798124"/>
            <a:ext cx="1204606" cy="903455"/>
          </a:xfrm>
          <a:prstGeom prst="teardrop">
            <a:avLst>
              <a:gd name="adj" fmla="val 150632"/>
            </a:avLst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180403" y="4688187"/>
            <a:ext cx="1360043" cy="1101161"/>
          </a:xfrm>
          <a:prstGeom prst="bracket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힘들었던 점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323528" y="1196752"/>
            <a:ext cx="12673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동기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251520" y="262389"/>
            <a:ext cx="3366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동기 및 목표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3"/>
          <p:cNvSpPr txBox="1"/>
          <p:nvPr/>
        </p:nvSpPr>
        <p:spPr>
          <a:xfrm>
            <a:off x="323528" y="5517232"/>
            <a:ext cx="12673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목표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525150" y="5892649"/>
            <a:ext cx="78488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집에서 누구나 쉽게 오락을 함으로써 밖에 나가지 못해 생긴 무료함을 달랜다.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20788"/>
            <a:ext cx="7920880" cy="3816424"/>
          </a:xfrm>
          <a:prstGeom prst="rect">
            <a:avLst/>
          </a:prstGeom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3145" y="3064700"/>
            <a:ext cx="1856401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85;ge82a5a8baa_0_1"/>
          <p:cNvSpPr/>
          <p:nvPr/>
        </p:nvSpPr>
        <p:spPr>
          <a:xfrm>
            <a:off x="7590303" y="4425261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dirty="0"/>
          </a:p>
        </p:txBody>
      </p:sp>
      <p:sp>
        <p:nvSpPr>
          <p:cNvPr id="146" name="Google Shape;185;ge82a5a8baa_0_1"/>
          <p:cNvSpPr/>
          <p:nvPr/>
        </p:nvSpPr>
        <p:spPr>
          <a:xfrm>
            <a:off x="7779409" y="2762675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dirty="0"/>
          </a:p>
        </p:txBody>
      </p:sp>
      <p:sp>
        <p:nvSpPr>
          <p:cNvPr id="142" name="Google Shape;185;ge82a5a8baa_0_1"/>
          <p:cNvSpPr/>
          <p:nvPr/>
        </p:nvSpPr>
        <p:spPr>
          <a:xfrm>
            <a:off x="3897693" y="4890429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dirty="0"/>
          </a:p>
        </p:txBody>
      </p:sp>
      <p:sp>
        <p:nvSpPr>
          <p:cNvPr id="23" name="Google Shape;185;ge82a5a8baa_0_1"/>
          <p:cNvSpPr/>
          <p:nvPr/>
        </p:nvSpPr>
        <p:spPr>
          <a:xfrm>
            <a:off x="515462" y="3340912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dirty="0"/>
          </a:p>
        </p:txBody>
      </p:sp>
      <p:sp>
        <p:nvSpPr>
          <p:cNvPr id="24" name="Google Shape;185;ge82a5a8baa_0_1"/>
          <p:cNvSpPr/>
          <p:nvPr/>
        </p:nvSpPr>
        <p:spPr>
          <a:xfrm>
            <a:off x="1592342" y="2322917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</a:p>
        </p:txBody>
      </p:sp>
      <p:sp>
        <p:nvSpPr>
          <p:cNvPr id="147" name="Google Shape;185;ge82a5a8baa_0_1"/>
          <p:cNvSpPr/>
          <p:nvPr/>
        </p:nvSpPr>
        <p:spPr>
          <a:xfrm>
            <a:off x="6451090" y="2052749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</a:p>
        </p:txBody>
      </p:sp>
      <p:sp>
        <p:nvSpPr>
          <p:cNvPr id="176" name="Google Shape;176;ge82a5a8baa_0_1"/>
          <p:cNvSpPr txBox="1"/>
          <p:nvPr/>
        </p:nvSpPr>
        <p:spPr>
          <a:xfrm>
            <a:off x="251520" y="262389"/>
            <a:ext cx="258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작동원리</a:t>
            </a:r>
            <a:endParaRPr/>
          </a:p>
        </p:txBody>
      </p:sp>
      <p:cxnSp>
        <p:nvCxnSpPr>
          <p:cNvPr id="177" name="Google Shape;177;ge82a5a8baa_0_1"/>
          <p:cNvCxnSpPr/>
          <p:nvPr/>
        </p:nvCxnSpPr>
        <p:spPr>
          <a:xfrm>
            <a:off x="1" y="1016000"/>
            <a:ext cx="5931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ge82a5a8baa_0_1"/>
          <p:cNvSpPr/>
          <p:nvPr/>
        </p:nvSpPr>
        <p:spPr>
          <a:xfrm>
            <a:off x="102586" y="1066499"/>
            <a:ext cx="1701000" cy="7471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GPIO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INTERRUPT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dirty="0"/>
          </a:p>
        </p:txBody>
      </p:sp>
      <p:sp>
        <p:nvSpPr>
          <p:cNvPr id="180" name="Google Shape;180;ge82a5a8baa_0_1"/>
          <p:cNvSpPr/>
          <p:nvPr/>
        </p:nvSpPr>
        <p:spPr>
          <a:xfrm>
            <a:off x="7347928" y="1520200"/>
            <a:ext cx="1701000" cy="69653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SPEAKER 출력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= 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flag = 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e82a5a8baa_0_1"/>
          <p:cNvSpPr/>
          <p:nvPr/>
        </p:nvSpPr>
        <p:spPr>
          <a:xfrm>
            <a:off x="3500641" y="5205005"/>
            <a:ext cx="1701000" cy="57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cnt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+=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OFF</a:t>
            </a:r>
            <a:endParaRPr dirty="0"/>
          </a:p>
        </p:txBody>
      </p:sp>
      <p:sp>
        <p:nvSpPr>
          <p:cNvPr id="182" name="Google Shape;182;ge82a5a8baa_0_1"/>
          <p:cNvSpPr/>
          <p:nvPr/>
        </p:nvSpPr>
        <p:spPr>
          <a:xfrm>
            <a:off x="2514352" y="2956239"/>
            <a:ext cx="1701000" cy="57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 랜덤 출력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_delay_ms(500)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e82a5a8baa_0_1"/>
          <p:cNvSpPr/>
          <p:nvPr/>
        </p:nvSpPr>
        <p:spPr>
          <a:xfrm>
            <a:off x="3472795" y="1569213"/>
            <a:ext cx="1701000" cy="57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+=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e82a5a8baa_0_1"/>
          <p:cNvSpPr/>
          <p:nvPr/>
        </p:nvSpPr>
        <p:spPr>
          <a:xfrm>
            <a:off x="102586" y="2265568"/>
            <a:ext cx="1701000" cy="884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INTERRUPT0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실행</a:t>
            </a:r>
            <a:endParaRPr/>
          </a:p>
        </p:txBody>
      </p:sp>
      <p:sp>
        <p:nvSpPr>
          <p:cNvPr id="185" name="Google Shape;185;ge82a5a8baa_0_1"/>
          <p:cNvSpPr/>
          <p:nvPr/>
        </p:nvSpPr>
        <p:spPr>
          <a:xfrm>
            <a:off x="3116964" y="2315339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dirty="0"/>
          </a:p>
        </p:txBody>
      </p:sp>
      <p:cxnSp>
        <p:nvCxnSpPr>
          <p:cNvPr id="3" name="꺾인 연결선 2"/>
          <p:cNvCxnSpPr>
            <a:stCxn id="184" idx="3"/>
            <a:endCxn id="178" idx="3"/>
          </p:cNvCxnSpPr>
          <p:nvPr/>
        </p:nvCxnSpPr>
        <p:spPr>
          <a:xfrm flipV="1">
            <a:off x="1803586" y="1440077"/>
            <a:ext cx="12700" cy="126754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8" idx="2"/>
            <a:endCxn id="184" idx="0"/>
          </p:cNvCxnSpPr>
          <p:nvPr/>
        </p:nvCxnSpPr>
        <p:spPr>
          <a:xfrm>
            <a:off x="953086" y="1813654"/>
            <a:ext cx="0" cy="45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85;ge82a5a8baa_0_1"/>
          <p:cNvSpPr/>
          <p:nvPr/>
        </p:nvSpPr>
        <p:spPr>
          <a:xfrm>
            <a:off x="4998612" y="2315053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</a:p>
        </p:txBody>
      </p:sp>
      <p:cxnSp>
        <p:nvCxnSpPr>
          <p:cNvPr id="25" name="직선 화살표 연결선 24"/>
          <p:cNvCxnSpPr>
            <a:stCxn id="184" idx="2"/>
            <a:endCxn id="46" idx="0"/>
          </p:cNvCxnSpPr>
          <p:nvPr/>
        </p:nvCxnSpPr>
        <p:spPr>
          <a:xfrm flipH="1">
            <a:off x="947124" y="3149668"/>
            <a:ext cx="5962" cy="71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84;ge82a5a8baa_0_1"/>
          <p:cNvSpPr/>
          <p:nvPr/>
        </p:nvSpPr>
        <p:spPr>
          <a:xfrm>
            <a:off x="3500641" y="3978135"/>
            <a:ext cx="1701000" cy="884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smtClean="0"/>
              <a:t>INTERRUPT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실행</a:t>
            </a:r>
            <a:endParaRPr dirty="0"/>
          </a:p>
        </p:txBody>
      </p:sp>
      <p:sp>
        <p:nvSpPr>
          <p:cNvPr id="42" name="Google Shape;184;ge82a5a8baa_0_1"/>
          <p:cNvSpPr/>
          <p:nvPr/>
        </p:nvSpPr>
        <p:spPr>
          <a:xfrm>
            <a:off x="5976261" y="2358878"/>
            <a:ext cx="1849803" cy="77944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cnt</a:t>
            </a:r>
            <a:r>
              <a:rPr lang="en-US" dirty="0" smtClean="0"/>
              <a:t> =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level = 1</a:t>
            </a:r>
            <a:endParaRPr dirty="0"/>
          </a:p>
        </p:txBody>
      </p:sp>
      <p:sp>
        <p:nvSpPr>
          <p:cNvPr id="43" name="Google Shape;184;ge82a5a8baa_0_1"/>
          <p:cNvSpPr/>
          <p:nvPr/>
        </p:nvSpPr>
        <p:spPr>
          <a:xfrm>
            <a:off x="6233035" y="4147506"/>
            <a:ext cx="1329509" cy="545358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Num</a:t>
            </a:r>
            <a:r>
              <a:rPr lang="en-US" dirty="0" smtClean="0"/>
              <a:t> = 20</a:t>
            </a:r>
            <a:endParaRPr dirty="0"/>
          </a:p>
        </p:txBody>
      </p:sp>
      <p:sp>
        <p:nvSpPr>
          <p:cNvPr id="44" name="Google Shape;181;ge82a5a8baa_0_1"/>
          <p:cNvSpPr/>
          <p:nvPr/>
        </p:nvSpPr>
        <p:spPr>
          <a:xfrm>
            <a:off x="7447094" y="5795330"/>
            <a:ext cx="1472975" cy="4509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SPEAKER, LCD 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력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8;ge82a5a8baa_0_1"/>
          <p:cNvSpPr/>
          <p:nvPr/>
        </p:nvSpPr>
        <p:spPr>
          <a:xfrm>
            <a:off x="96624" y="3860080"/>
            <a:ext cx="1701000" cy="7265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SPEAKER, LCD </a:t>
            </a:r>
            <a:r>
              <a:rPr lang="ko-KR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력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Flag = 1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82;ge82a5a8baa_0_1"/>
          <p:cNvSpPr/>
          <p:nvPr/>
        </p:nvSpPr>
        <p:spPr>
          <a:xfrm>
            <a:off x="4475965" y="2965570"/>
            <a:ext cx="1701000" cy="57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 랜덤 출력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delay_ms(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84;ge82a5a8baa_0_1"/>
          <p:cNvSpPr/>
          <p:nvPr/>
        </p:nvSpPr>
        <p:spPr>
          <a:xfrm>
            <a:off x="3659772" y="2308198"/>
            <a:ext cx="1329509" cy="545358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level = 1</a:t>
            </a:r>
            <a:endParaRPr dirty="0"/>
          </a:p>
        </p:txBody>
      </p:sp>
      <p:cxnSp>
        <p:nvCxnSpPr>
          <p:cNvPr id="70" name="꺾인 연결선 69"/>
          <p:cNvCxnSpPr>
            <a:stCxn id="46" idx="3"/>
            <a:endCxn id="183" idx="1"/>
          </p:cNvCxnSpPr>
          <p:nvPr/>
        </p:nvCxnSpPr>
        <p:spPr>
          <a:xfrm flipV="1">
            <a:off x="1797624" y="1857213"/>
            <a:ext cx="1675171" cy="2366160"/>
          </a:xfrm>
          <a:prstGeom prst="bentConnector3">
            <a:avLst>
              <a:gd name="adj1" fmla="val 3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83" idx="2"/>
            <a:endCxn id="54" idx="0"/>
          </p:cNvCxnSpPr>
          <p:nvPr/>
        </p:nvCxnSpPr>
        <p:spPr>
          <a:xfrm>
            <a:off x="4323295" y="2145213"/>
            <a:ext cx="1232" cy="16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4" idx="1"/>
            <a:endCxn id="182" idx="0"/>
          </p:cNvCxnSpPr>
          <p:nvPr/>
        </p:nvCxnSpPr>
        <p:spPr>
          <a:xfrm rot="10800000" flipV="1">
            <a:off x="3364852" y="2580877"/>
            <a:ext cx="294920" cy="3753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4" idx="3"/>
            <a:endCxn id="51" idx="0"/>
          </p:cNvCxnSpPr>
          <p:nvPr/>
        </p:nvCxnSpPr>
        <p:spPr>
          <a:xfrm>
            <a:off x="4989281" y="2580877"/>
            <a:ext cx="337184" cy="384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82" idx="2"/>
            <a:endCxn id="41" idx="0"/>
          </p:cNvCxnSpPr>
          <p:nvPr/>
        </p:nvCxnSpPr>
        <p:spPr>
          <a:xfrm rot="16200000" flipH="1">
            <a:off x="3635048" y="3262042"/>
            <a:ext cx="445896" cy="986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1" idx="2"/>
            <a:endCxn id="41" idx="0"/>
          </p:cNvCxnSpPr>
          <p:nvPr/>
        </p:nvCxnSpPr>
        <p:spPr>
          <a:xfrm rot="5400000">
            <a:off x="4620521" y="3272190"/>
            <a:ext cx="436565" cy="975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1" idx="2"/>
            <a:endCxn id="181" idx="0"/>
          </p:cNvCxnSpPr>
          <p:nvPr/>
        </p:nvCxnSpPr>
        <p:spPr>
          <a:xfrm>
            <a:off x="4351141" y="4862235"/>
            <a:ext cx="0" cy="34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81" idx="3"/>
            <a:endCxn id="43" idx="2"/>
          </p:cNvCxnSpPr>
          <p:nvPr/>
        </p:nvCxnSpPr>
        <p:spPr>
          <a:xfrm flipV="1">
            <a:off x="5201641" y="4692864"/>
            <a:ext cx="1696149" cy="800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3" idx="0"/>
            <a:endCxn id="42" idx="2"/>
          </p:cNvCxnSpPr>
          <p:nvPr/>
        </p:nvCxnSpPr>
        <p:spPr>
          <a:xfrm flipV="1">
            <a:off x="6897790" y="3138318"/>
            <a:ext cx="3373" cy="100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80" idx="1"/>
            <a:endCxn id="183" idx="3"/>
          </p:cNvCxnSpPr>
          <p:nvPr/>
        </p:nvCxnSpPr>
        <p:spPr>
          <a:xfrm flipH="1" flipV="1">
            <a:off x="5173795" y="1857213"/>
            <a:ext cx="2174133" cy="1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43" idx="3"/>
            <a:endCxn id="44" idx="0"/>
          </p:cNvCxnSpPr>
          <p:nvPr/>
        </p:nvCxnSpPr>
        <p:spPr>
          <a:xfrm>
            <a:off x="7562544" y="4420185"/>
            <a:ext cx="621038" cy="137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42" idx="0"/>
          </p:cNvCxnSpPr>
          <p:nvPr/>
        </p:nvCxnSpPr>
        <p:spPr>
          <a:xfrm flipH="1" flipV="1">
            <a:off x="6897789" y="1868466"/>
            <a:ext cx="3374" cy="49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42" idx="3"/>
            <a:endCxn id="180" idx="2"/>
          </p:cNvCxnSpPr>
          <p:nvPr/>
        </p:nvCxnSpPr>
        <p:spPr>
          <a:xfrm flipV="1">
            <a:off x="7826064" y="2216731"/>
            <a:ext cx="372364" cy="53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41" idx="3"/>
            <a:endCxn id="43" idx="1"/>
          </p:cNvCxnSpPr>
          <p:nvPr/>
        </p:nvCxnSpPr>
        <p:spPr>
          <a:xfrm>
            <a:off x="5201641" y="4420185"/>
            <a:ext cx="1031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oogle Shape;185;ge82a5a8baa_0_1"/>
          <p:cNvSpPr/>
          <p:nvPr/>
        </p:nvSpPr>
        <p:spPr>
          <a:xfrm>
            <a:off x="5441366" y="4440773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</a:p>
        </p:txBody>
      </p:sp>
      <p:sp>
        <p:nvSpPr>
          <p:cNvPr id="145" name="Google Shape;185;ge82a5a8baa_0_1"/>
          <p:cNvSpPr/>
          <p:nvPr/>
        </p:nvSpPr>
        <p:spPr>
          <a:xfrm>
            <a:off x="6639953" y="3696275"/>
            <a:ext cx="533477" cy="25465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41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5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5"/>
          <p:cNvSpPr txBox="1"/>
          <p:nvPr/>
        </p:nvSpPr>
        <p:spPr>
          <a:xfrm>
            <a:off x="251520" y="262389"/>
            <a:ext cx="32047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사용된 물품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259632" y="1628800"/>
            <a:ext cx="6552728" cy="4320480"/>
          </a:xfrm>
          <a:prstGeom prst="roundRect">
            <a:avLst>
              <a:gd name="adj" fmla="val 445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251520" y="262389"/>
            <a:ext cx="40959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기술적 요구사항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6"/>
          <p:cNvSpPr/>
          <p:nvPr/>
        </p:nvSpPr>
        <p:spPr>
          <a:xfrm>
            <a:off x="395536" y="1209526"/>
            <a:ext cx="7668344" cy="410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GPIO를 통해 LED, BUTTON, LCD, SPEAKER 입출력 포트를 제어한다.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Interrupt를 통해 BUTTON이 눌릴 때 상황을 제어한다.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LED의 번호와 버튼이 일치하면 점수가 올라간다.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게임 시작 시 LCD에 현재 LEVEL이 나타나고, 게임이 끝나면 LEVEL과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SCORE를 나타난다.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TIMER/COUNT를 통해 게임 시작, 끝에 SPEAKER(BUZZER)를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제어한다.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Interrupt0을 통해 시작버튼이 눌릴 때 알림음이 재생되도록 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level이 증가될 때 노래가 재생되도록 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게임이 끝날 때 알림음이 재생되도록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251520" y="262389"/>
            <a:ext cx="304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디자인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t="1682" b="25468"/>
          <a:stretch/>
        </p:blipFill>
        <p:spPr>
          <a:xfrm>
            <a:off x="2099025" y="1441125"/>
            <a:ext cx="4914899" cy="47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8"/>
          <p:cNvCxnSpPr/>
          <p:nvPr/>
        </p:nvCxnSpPr>
        <p:spPr>
          <a:xfrm>
            <a:off x="1" y="1016000"/>
            <a:ext cx="59317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8"/>
          <p:cNvSpPr/>
          <p:nvPr/>
        </p:nvSpPr>
        <p:spPr>
          <a:xfrm>
            <a:off x="395536" y="1700808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LED에 불이 랜덤하게 들어오게 하는 부분에서 어려움이 있었다.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SPEAKER(BUZZER) 초기 설정하는 부분에서 어려움이 있었다.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(TIMER/COUNT를 사용해야 한다는 것을 몰랐다.)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251520" y="262389"/>
            <a:ext cx="71561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힘들었던 점</a:t>
            </a:r>
            <a:r>
              <a:rPr lang="ko-KR" sz="36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en-US" sz="36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아쉬</a:t>
            </a: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</a:t>
            </a:r>
            <a:r>
              <a:rPr lang="ko-KR" sz="36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 dirty="0"/>
          </a:p>
        </p:txBody>
      </p:sp>
      <p:sp>
        <p:nvSpPr>
          <p:cNvPr id="161" name="Google Shape;161;p8"/>
          <p:cNvSpPr txBox="1"/>
          <p:nvPr/>
        </p:nvSpPr>
        <p:spPr>
          <a:xfrm>
            <a:off x="582757" y="1300698"/>
            <a:ext cx="1901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힘들었던 점</a:t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395536" y="3956863"/>
            <a:ext cx="69847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게임을 하는 동안 노래가 나왔으면 한다.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611560" y="3501008"/>
            <a:ext cx="2783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아쉬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1475656" y="1916832"/>
            <a:ext cx="2880320" cy="2880320"/>
          </a:xfrm>
          <a:prstGeom prst="ellipse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449588" y="2062944"/>
            <a:ext cx="2490564" cy="26622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5300464" y="2141240"/>
            <a:ext cx="2223864" cy="236788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2267744" y="2780928"/>
            <a:ext cx="48245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9442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18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299</Words>
  <Application>Microsoft Office PowerPoint</Application>
  <PresentationFormat>화면 슬라이드 쇼(4:3)</PresentationFormat>
  <Paragraphs>79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삼성컴퓨터</dc:creator>
  <cp:lastModifiedBy>heejeong</cp:lastModifiedBy>
  <cp:revision>11</cp:revision>
  <dcterms:created xsi:type="dcterms:W3CDTF">2021-06-28T12:41:42Z</dcterms:created>
  <dcterms:modified xsi:type="dcterms:W3CDTF">2021-08-19T08:33:37Z</dcterms:modified>
</cp:coreProperties>
</file>