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1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2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86E3-9C0F-4EBD-A7C0-83F9E6EEEAF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2C1B-6BE9-4229-A7BC-444D63D6A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vocabulary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19664" y="5877272"/>
            <a:ext cx="2660848" cy="43204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도희</a:t>
            </a:r>
            <a:r>
              <a:rPr lang="ko-KR" altLang="en-US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7532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2201" r="29297" b="28889"/>
          <a:stretch/>
        </p:blipFill>
        <p:spPr bwMode="auto">
          <a:xfrm>
            <a:off x="755576" y="1406625"/>
            <a:ext cx="7667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2201" r="29297" b="28889"/>
          <a:stretch/>
        </p:blipFill>
        <p:spPr bwMode="auto">
          <a:xfrm>
            <a:off x="755576" y="1406625"/>
            <a:ext cx="7667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0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영어 공부를 하던 중 하루 학습한 단어를 바로 퀴즈로 풀어 복습하기 위해 만들게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5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1" t="11559" r="10229" b="28672"/>
          <a:stretch/>
        </p:blipFill>
        <p:spPr bwMode="auto">
          <a:xfrm>
            <a:off x="755576" y="1406624"/>
            <a:ext cx="7667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18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8" t="11675" r="10547" b="28889"/>
          <a:stretch/>
        </p:blipFill>
        <p:spPr bwMode="auto">
          <a:xfrm>
            <a:off x="755576" y="1406624"/>
            <a:ext cx="7667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7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6" t="14445" r="-548" b="26389"/>
          <a:stretch/>
        </p:blipFill>
        <p:spPr bwMode="auto">
          <a:xfrm>
            <a:off x="755576" y="1406624"/>
            <a:ext cx="7562851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72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5" t="14584" r="-1797" b="26388"/>
          <a:stretch/>
        </p:blipFill>
        <p:spPr bwMode="auto">
          <a:xfrm>
            <a:off x="753953" y="1406624"/>
            <a:ext cx="7562851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14584" b="26250"/>
          <a:stretch/>
        </p:blipFill>
        <p:spPr bwMode="auto">
          <a:xfrm>
            <a:off x="753953" y="1406623"/>
            <a:ext cx="7346439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4" t="14445" b="26250"/>
          <a:stretch/>
        </p:blipFill>
        <p:spPr bwMode="auto">
          <a:xfrm>
            <a:off x="753953" y="1406623"/>
            <a:ext cx="7346439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0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26608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0" y="764704"/>
            <a:ext cx="5796136" cy="72008"/>
          </a:xfrm>
          <a:prstGeom prst="round1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0000">
                <a:schemeClr val="tx1">
                  <a:lumMod val="50000"/>
                  <a:lumOff val="50000"/>
                </a:schemeClr>
              </a:gs>
              <a:gs pos="69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4" t="14584" b="26111"/>
          <a:stretch/>
        </p:blipFill>
        <p:spPr bwMode="auto">
          <a:xfrm>
            <a:off x="753953" y="1406623"/>
            <a:ext cx="7346439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0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화면 슬라이드 쇼(4:3)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vocabulary</vt:lpstr>
      <vt:lpstr>영어 공부를 하던 중 하루 학습한 단어를 바로 퀴즈로 풀어 복습하기 위해 만들게 되었다.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heejeong</dc:creator>
  <cp:lastModifiedBy>heejeong</cp:lastModifiedBy>
  <cp:revision>4</cp:revision>
  <dcterms:created xsi:type="dcterms:W3CDTF">2023-07-28T03:20:41Z</dcterms:created>
  <dcterms:modified xsi:type="dcterms:W3CDTF">2023-07-28T03:52:12Z</dcterms:modified>
</cp:coreProperties>
</file>