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7FB1C-5A00-404A-AF14-839986DC5465}" v="1004" dt="2023-04-10T00:10:19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1176B3-B4CD-48BB-97B8-AC0A2EC61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0590" y="741766"/>
            <a:ext cx="5255405" cy="3071204"/>
          </a:xfrm>
        </p:spPr>
        <p:txBody>
          <a:bodyPr>
            <a:noAutofit/>
          </a:bodyPr>
          <a:lstStyle/>
          <a:p>
            <a:r>
              <a:rPr lang="de-DE" sz="4400" dirty="0">
                <a:solidFill>
                  <a:schemeClr val="bg1"/>
                </a:solidFill>
                <a:cs typeface="Calibri Light"/>
              </a:rPr>
              <a:t>ESPECIALZADA EM CRIAÇÃO E VENDAS DE SOFTWARES</a:t>
            </a:r>
            <a:endParaRPr lang="de-DE" sz="53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1269" y="4492956"/>
            <a:ext cx="4579668" cy="1067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 err="1">
                <a:solidFill>
                  <a:schemeClr val="bg1"/>
                </a:solidFill>
                <a:cs typeface="Calibri"/>
              </a:rPr>
              <a:t>Contato</a:t>
            </a:r>
            <a:r>
              <a:rPr lang="de-DE" sz="2000" dirty="0">
                <a:solidFill>
                  <a:schemeClr val="bg1"/>
                </a:solidFill>
                <a:cs typeface="Calibri"/>
              </a:rPr>
              <a:t>: (12) 997345-3443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539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5E4183-101A-4AB6-A280-4474EEF0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539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45C78DD4-F6DA-3868-AC90-EB5AC5116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7068418" y="1957246"/>
            <a:ext cx="4207948" cy="4207948"/>
          </a:xfrm>
          <a:prstGeom prst="rect">
            <a:avLst/>
          </a:prstGeom>
          <a:ln w="28575">
            <a:noFill/>
          </a:ln>
        </p:spPr>
      </p:pic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663988"/>
            <a:ext cx="843745" cy="375828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0F0B206-D594-4583-8B45-09E279CA2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C9E44-F870-44FD-AEF6-7C84B86E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E455A-1A99-6D6A-5476-5F109FD1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Sobre nossa empresa.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EBB0-D326-E7D4-1F73-1E857968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54505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>
                <a:cs typeface="Calibri"/>
              </a:rPr>
              <a:t>A </a:t>
            </a:r>
            <a:r>
              <a:rPr lang="pt-BR" dirty="0" err="1">
                <a:cs typeface="Calibri"/>
              </a:rPr>
              <a:t>TecSoft-war</a:t>
            </a:r>
            <a:r>
              <a:rPr lang="pt-BR" dirty="0">
                <a:cs typeface="Calibri"/>
              </a:rPr>
              <a:t> foi  fundada em 2021, com o objetivo de criar soluções e produtos de boa qualidade para pessoas como você que buscam por mais tecnologias em seus ambientes de trabalhos.</a:t>
            </a: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Aqui você pode encontrar o seu site dos sonhos, para divulgar uma ou mais campanhas que você apoia ou promoveu. Divulgar aquela sua nova marca de roupas que chegou a pouco tempo, ou mesmo os produtos que você e a sua empresa vendem.</a:t>
            </a:r>
          </a:p>
          <a:p>
            <a:endParaRPr lang="pt-BR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9F2C820-8FDB-7247-C557-9472313EAE8B}"/>
              </a:ext>
            </a:extLst>
          </p:cNvPr>
          <p:cNvSpPr/>
          <p:nvPr/>
        </p:nvSpPr>
        <p:spPr>
          <a:xfrm>
            <a:off x="8496081" y="700114"/>
            <a:ext cx="2717320" cy="2631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77EA166-4682-9862-3691-8612E3571BDC}"/>
              </a:ext>
            </a:extLst>
          </p:cNvPr>
          <p:cNvSpPr/>
          <p:nvPr/>
        </p:nvSpPr>
        <p:spPr>
          <a:xfrm>
            <a:off x="9976948" y="2180981"/>
            <a:ext cx="1653395" cy="17396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8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AA8D-C78C-DE02-568A-501F0D4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Veja alguns dos protótipos que criamos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1A1D4-785A-CA26-D759-08904E848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1889"/>
            <a:ext cx="59292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Desenvolvemos sites e blogs de todos os estilos. Personalizados de acordo com o seu pedido, por preços muito acessíveis!</a:t>
            </a:r>
          </a:p>
          <a:p>
            <a:r>
              <a:rPr lang="pt-BR" dirty="0">
                <a:cs typeface="Calibri"/>
              </a:rPr>
              <a:t>Você pode escolher: Cor, fonte, conteúdo, interação, funcionalidade...</a:t>
            </a: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Volte a página inicial para saber dos preços e peça o seu!</a:t>
            </a:r>
          </a:p>
        </p:txBody>
      </p:sp>
      <p:pic>
        <p:nvPicPr>
          <p:cNvPr id="11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14861F-BC0B-ACBB-7C72-AC5294F10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5" t="9669" r="38506" b="31043"/>
          <a:stretch/>
        </p:blipFill>
        <p:spPr>
          <a:xfrm>
            <a:off x="6834128" y="2269664"/>
            <a:ext cx="2346316" cy="3343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2" descr="Interface gráfica do usuário, Texto, Aplicativo, chat ou mensagem de texto, Site&#10;&#10;Descrição gerada automaticamente">
            <a:extLst>
              <a:ext uri="{FF2B5EF4-FFF2-40B4-BE49-F238E27FC236}">
                <a16:creationId xmlns:a16="http://schemas.microsoft.com/office/drawing/2014/main" id="{666F94DF-F009-B66B-54A5-29D839431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3" t="19919" r="40758" b="9655"/>
          <a:stretch/>
        </p:blipFill>
        <p:spPr>
          <a:xfrm>
            <a:off x="9195758" y="1507661"/>
            <a:ext cx="2356761" cy="498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3844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ESPECIALZADA EM CRIAÇÃO E VENDAS DE SOFTWARES</vt:lpstr>
      <vt:lpstr>Sobre nossa empresa.</vt:lpstr>
      <vt:lpstr>Veja alguns dos protótipos que criamos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317</cp:revision>
  <dcterms:created xsi:type="dcterms:W3CDTF">2023-04-09T22:40:14Z</dcterms:created>
  <dcterms:modified xsi:type="dcterms:W3CDTF">2023-04-10T00:11:14Z</dcterms:modified>
</cp:coreProperties>
</file>