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1" r:id="rId4"/>
    <p:sldId id="260" r:id="rId5"/>
    <p:sldId id="264" r:id="rId6"/>
    <p:sldId id="265" r:id="rId7"/>
    <p:sldId id="259" r:id="rId8"/>
    <p:sldId id="266" r:id="rId9"/>
    <p:sldId id="272" r:id="rId10"/>
    <p:sldId id="273" r:id="rId11"/>
    <p:sldId id="275" r:id="rId12"/>
    <p:sldId id="274" r:id="rId13"/>
    <p:sldId id="262" r:id="rId14"/>
    <p:sldId id="267" r:id="rId15"/>
    <p:sldId id="268" r:id="rId16"/>
    <p:sldId id="269" r:id="rId17"/>
    <p:sldId id="27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71"/>
  </p:normalViewPr>
  <p:slideViewPr>
    <p:cSldViewPr snapToGrid="0" snapToObjects="1">
      <p:cViewPr varScale="1">
        <p:scale>
          <a:sx n="66" d="100"/>
          <a:sy n="66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7DD6E-7CCB-42D9-A34A-B36F9929D7D4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1B72D-A652-4F16-9685-803428BE92F1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</a:p>
        <a:p>
          <a:r>
            <a:rPr lang="en-US" dirty="0" smtClean="0"/>
            <a:t>(XOR(1 and 0))</a:t>
          </a:r>
          <a:endParaRPr lang="en-US" dirty="0"/>
        </a:p>
      </dgm:t>
    </dgm:pt>
    <dgm:pt modelId="{970399A0-FE4E-49F1-985D-24CC1C468586}" type="parTrans" cxnId="{05555BA0-5085-4F13-91A7-150272DBCDAB}">
      <dgm:prSet/>
      <dgm:spPr/>
      <dgm:t>
        <a:bodyPr/>
        <a:lstStyle/>
        <a:p>
          <a:endParaRPr lang="en-US"/>
        </a:p>
      </dgm:t>
    </dgm:pt>
    <dgm:pt modelId="{DA1E6565-5121-478C-B339-4EC2C239DFCD}" type="sibTrans" cxnId="{05555BA0-5085-4F13-91A7-150272DBCDAB}">
      <dgm:prSet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0</a:t>
          </a:r>
          <a:endParaRPr lang="en-US" dirty="0">
            <a:solidFill>
              <a:schemeClr val="bg1"/>
            </a:solidFill>
          </a:endParaRPr>
        </a:p>
      </dgm:t>
    </dgm:pt>
    <dgm:pt modelId="{2535E29C-D242-4AB5-9308-019D6DA9ED92}">
      <dgm:prSet phldrT="[Text]"/>
      <dgm:spPr>
        <a:noFill/>
      </dgm:spPr>
      <dgm:t>
        <a:bodyPr/>
        <a:lstStyle/>
        <a:p>
          <a:r>
            <a:rPr lang="en-US" dirty="0" smtClean="0"/>
            <a:t>C</a:t>
          </a:r>
        </a:p>
        <a:p>
          <a:r>
            <a:rPr lang="en-US" smtClean="0"/>
            <a:t>(XOR(1 and 0))</a:t>
          </a:r>
          <a:endParaRPr lang="en-US" dirty="0"/>
        </a:p>
      </dgm:t>
    </dgm:pt>
    <dgm:pt modelId="{5BE31586-836E-46D2-9FE3-7262161711AC}" type="parTrans" cxnId="{7BAA0A07-A056-475B-A032-EF65956F15F5}">
      <dgm:prSet/>
      <dgm:spPr/>
      <dgm:t>
        <a:bodyPr/>
        <a:lstStyle/>
        <a:p>
          <a:endParaRPr lang="en-US"/>
        </a:p>
      </dgm:t>
    </dgm:pt>
    <dgm:pt modelId="{91AA364C-4D06-46B3-8C8E-7F9DDCD4E515}" type="sibTrans" cxnId="{7BAA0A07-A056-475B-A032-EF65956F15F5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E519671-C5A8-450D-886B-8C44641C4AEB}">
      <dgm:prSet phldrT="[Text]"/>
      <dgm:spPr>
        <a:noFill/>
      </dgm:spPr>
      <dgm:t>
        <a:bodyPr/>
        <a:lstStyle/>
        <a:p>
          <a:r>
            <a:rPr lang="en-US" dirty="0" smtClean="0"/>
            <a:t>B</a:t>
          </a:r>
        </a:p>
        <a:p>
          <a:r>
            <a:rPr lang="en-US" dirty="0" smtClean="0"/>
            <a:t>(XOR(1 and 1))</a:t>
          </a:r>
          <a:endParaRPr lang="en-US" dirty="0"/>
        </a:p>
      </dgm:t>
    </dgm:pt>
    <dgm:pt modelId="{4E9CDB7E-2E2F-4270-AB07-74127268347E}" type="parTrans" cxnId="{A25EAAC4-6D82-45E1-85A0-5593CDA9BD2F}">
      <dgm:prSet/>
      <dgm:spPr/>
      <dgm:t>
        <a:bodyPr/>
        <a:lstStyle/>
        <a:p>
          <a:endParaRPr lang="en-US"/>
        </a:p>
      </dgm:t>
    </dgm:pt>
    <dgm:pt modelId="{EBBC95F1-9BAA-4FC8-B202-87EC5D0E4CAC}" type="sibTrans" cxnId="{A25EAAC4-6D82-45E1-85A0-5593CDA9BD2F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394FC1B-DFEA-434C-9B85-2ABB7077DF0E}" type="pres">
      <dgm:prSet presAssocID="{8727DD6E-7CCB-42D9-A34A-B36F9929D7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38F3B8-A2E8-4A2B-959E-12B752B8941A}" type="pres">
      <dgm:prSet presAssocID="{1991B72D-A652-4F16-9685-803428BE92F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64AE5-AC34-4887-9C9E-7935ED586E53}" type="pres">
      <dgm:prSet presAssocID="{DA1E6565-5121-478C-B339-4EC2C239DFC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D5462AC-1BA5-43AF-B836-011EA762DD0D}" type="pres">
      <dgm:prSet presAssocID="{DA1E6565-5121-478C-B339-4EC2C239DFC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43EA7E9-115F-48BF-BB6D-FD26C9E722F3}" type="pres">
      <dgm:prSet presAssocID="{2535E29C-D242-4AB5-9308-019D6DA9ED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F2DBD-7C8D-49DD-A05B-C782A15C1774}" type="pres">
      <dgm:prSet presAssocID="{91AA364C-4D06-46B3-8C8E-7F9DDCD4E51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A9B9FA3-D0E2-4902-9E3A-3D37A09CA821}" type="pres">
      <dgm:prSet presAssocID="{91AA364C-4D06-46B3-8C8E-7F9DDCD4E51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DFFF272-1C2B-48A8-A77A-0499AC55F845}" type="pres">
      <dgm:prSet presAssocID="{2E519671-C5A8-450D-886B-8C44641C4A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B53B5-26E2-455B-A363-43BDDB4268F0}" type="pres">
      <dgm:prSet presAssocID="{EBBC95F1-9BAA-4FC8-B202-87EC5D0E4CA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3217615-75F6-46BC-8D31-B208563136E6}" type="pres">
      <dgm:prSet presAssocID="{EBBC95F1-9BAA-4FC8-B202-87EC5D0E4CA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04DE209-3A91-4F0F-B7D8-9FB303A8B433}" type="presOf" srcId="{2535E29C-D242-4AB5-9308-019D6DA9ED92}" destId="{743EA7E9-115F-48BF-BB6D-FD26C9E722F3}" srcOrd="0" destOrd="0" presId="urn:microsoft.com/office/officeart/2005/8/layout/cycle7"/>
    <dgm:cxn modelId="{A25EAAC4-6D82-45E1-85A0-5593CDA9BD2F}" srcId="{8727DD6E-7CCB-42D9-A34A-B36F9929D7D4}" destId="{2E519671-C5A8-450D-886B-8C44641C4AEB}" srcOrd="2" destOrd="0" parTransId="{4E9CDB7E-2E2F-4270-AB07-74127268347E}" sibTransId="{EBBC95F1-9BAA-4FC8-B202-87EC5D0E4CAC}"/>
    <dgm:cxn modelId="{2DA636F7-CF45-4BEE-B090-75F5254C9987}" type="presOf" srcId="{2E519671-C5A8-450D-886B-8C44641C4AEB}" destId="{DDFFF272-1C2B-48A8-A77A-0499AC55F845}" srcOrd="0" destOrd="0" presId="urn:microsoft.com/office/officeart/2005/8/layout/cycle7"/>
    <dgm:cxn modelId="{6F5AE208-1A02-4298-A5C8-C39381E16B97}" type="presOf" srcId="{1991B72D-A652-4F16-9685-803428BE92F1}" destId="{D438F3B8-A2E8-4A2B-959E-12B752B8941A}" srcOrd="0" destOrd="0" presId="urn:microsoft.com/office/officeart/2005/8/layout/cycle7"/>
    <dgm:cxn modelId="{3D41E109-1C54-4605-8F10-A7FE91DE1B0C}" type="presOf" srcId="{91AA364C-4D06-46B3-8C8E-7F9DDCD4E515}" destId="{065F2DBD-7C8D-49DD-A05B-C782A15C1774}" srcOrd="0" destOrd="0" presId="urn:microsoft.com/office/officeart/2005/8/layout/cycle7"/>
    <dgm:cxn modelId="{05555BA0-5085-4F13-91A7-150272DBCDAB}" srcId="{8727DD6E-7CCB-42D9-A34A-B36F9929D7D4}" destId="{1991B72D-A652-4F16-9685-803428BE92F1}" srcOrd="0" destOrd="0" parTransId="{970399A0-FE4E-49F1-985D-24CC1C468586}" sibTransId="{DA1E6565-5121-478C-B339-4EC2C239DFCD}"/>
    <dgm:cxn modelId="{7BAA0A07-A056-475B-A032-EF65956F15F5}" srcId="{8727DD6E-7CCB-42D9-A34A-B36F9929D7D4}" destId="{2535E29C-D242-4AB5-9308-019D6DA9ED92}" srcOrd="1" destOrd="0" parTransId="{5BE31586-836E-46D2-9FE3-7262161711AC}" sibTransId="{91AA364C-4D06-46B3-8C8E-7F9DDCD4E515}"/>
    <dgm:cxn modelId="{35AD0BD5-8250-447A-84B7-7AB531EFFF03}" type="presOf" srcId="{91AA364C-4D06-46B3-8C8E-7F9DDCD4E515}" destId="{AA9B9FA3-D0E2-4902-9E3A-3D37A09CA821}" srcOrd="1" destOrd="0" presId="urn:microsoft.com/office/officeart/2005/8/layout/cycle7"/>
    <dgm:cxn modelId="{302AF3B1-4A88-4A3F-85B6-B9DBAF4D75D6}" type="presOf" srcId="{EBBC95F1-9BAA-4FC8-B202-87EC5D0E4CAC}" destId="{03217615-75F6-46BC-8D31-B208563136E6}" srcOrd="1" destOrd="0" presId="urn:microsoft.com/office/officeart/2005/8/layout/cycle7"/>
    <dgm:cxn modelId="{937D4826-3230-4C09-AAE8-309BC0860737}" type="presOf" srcId="{DA1E6565-5121-478C-B339-4EC2C239DFCD}" destId="{2A264AE5-AC34-4887-9C9E-7935ED586E53}" srcOrd="0" destOrd="0" presId="urn:microsoft.com/office/officeart/2005/8/layout/cycle7"/>
    <dgm:cxn modelId="{986DBF7A-8807-4DBE-A3E1-8935A53A5860}" type="presOf" srcId="{DA1E6565-5121-478C-B339-4EC2C239DFCD}" destId="{6D5462AC-1BA5-43AF-B836-011EA762DD0D}" srcOrd="1" destOrd="0" presId="urn:microsoft.com/office/officeart/2005/8/layout/cycle7"/>
    <dgm:cxn modelId="{23335F01-A08A-4908-9897-F37A1631558D}" type="presOf" srcId="{8727DD6E-7CCB-42D9-A34A-B36F9929D7D4}" destId="{2394FC1B-DFEA-434C-9B85-2ABB7077DF0E}" srcOrd="0" destOrd="0" presId="urn:microsoft.com/office/officeart/2005/8/layout/cycle7"/>
    <dgm:cxn modelId="{36A28BBD-DC8F-44B9-8EC4-BDCEF7D29271}" type="presOf" srcId="{EBBC95F1-9BAA-4FC8-B202-87EC5D0E4CAC}" destId="{64CB53B5-26E2-455B-A363-43BDDB4268F0}" srcOrd="0" destOrd="0" presId="urn:microsoft.com/office/officeart/2005/8/layout/cycle7"/>
    <dgm:cxn modelId="{6E477EF4-689D-4FA7-8EF6-773312B5F04E}" type="presParOf" srcId="{2394FC1B-DFEA-434C-9B85-2ABB7077DF0E}" destId="{D438F3B8-A2E8-4A2B-959E-12B752B8941A}" srcOrd="0" destOrd="0" presId="urn:microsoft.com/office/officeart/2005/8/layout/cycle7"/>
    <dgm:cxn modelId="{E3E792B3-05E0-40A4-BDC4-2FF452DB6775}" type="presParOf" srcId="{2394FC1B-DFEA-434C-9B85-2ABB7077DF0E}" destId="{2A264AE5-AC34-4887-9C9E-7935ED586E53}" srcOrd="1" destOrd="0" presId="urn:microsoft.com/office/officeart/2005/8/layout/cycle7"/>
    <dgm:cxn modelId="{F91696B0-4C9B-4CAC-BF7F-8DCDD2A83C5A}" type="presParOf" srcId="{2A264AE5-AC34-4887-9C9E-7935ED586E53}" destId="{6D5462AC-1BA5-43AF-B836-011EA762DD0D}" srcOrd="0" destOrd="0" presId="urn:microsoft.com/office/officeart/2005/8/layout/cycle7"/>
    <dgm:cxn modelId="{61546700-3997-4294-8DE9-10459CE08E96}" type="presParOf" srcId="{2394FC1B-DFEA-434C-9B85-2ABB7077DF0E}" destId="{743EA7E9-115F-48BF-BB6D-FD26C9E722F3}" srcOrd="2" destOrd="0" presId="urn:microsoft.com/office/officeart/2005/8/layout/cycle7"/>
    <dgm:cxn modelId="{410B284D-9988-4C1D-BF79-9484BDEC8ABE}" type="presParOf" srcId="{2394FC1B-DFEA-434C-9B85-2ABB7077DF0E}" destId="{065F2DBD-7C8D-49DD-A05B-C782A15C1774}" srcOrd="3" destOrd="0" presId="urn:microsoft.com/office/officeart/2005/8/layout/cycle7"/>
    <dgm:cxn modelId="{A251F1B6-9ED2-4575-B405-739CB55DAEA7}" type="presParOf" srcId="{065F2DBD-7C8D-49DD-A05B-C782A15C1774}" destId="{AA9B9FA3-D0E2-4902-9E3A-3D37A09CA821}" srcOrd="0" destOrd="0" presId="urn:microsoft.com/office/officeart/2005/8/layout/cycle7"/>
    <dgm:cxn modelId="{178D8556-49AE-43E2-838A-C2D7CA3AA572}" type="presParOf" srcId="{2394FC1B-DFEA-434C-9B85-2ABB7077DF0E}" destId="{DDFFF272-1C2B-48A8-A77A-0499AC55F845}" srcOrd="4" destOrd="0" presId="urn:microsoft.com/office/officeart/2005/8/layout/cycle7"/>
    <dgm:cxn modelId="{1612AA56-443B-4950-8797-E8C7DEC47AB0}" type="presParOf" srcId="{2394FC1B-DFEA-434C-9B85-2ABB7077DF0E}" destId="{64CB53B5-26E2-455B-A363-43BDDB4268F0}" srcOrd="5" destOrd="0" presId="urn:microsoft.com/office/officeart/2005/8/layout/cycle7"/>
    <dgm:cxn modelId="{39FDD191-C150-4616-98AA-F9E10F8E2E3E}" type="presParOf" srcId="{64CB53B5-26E2-455B-A363-43BDDB4268F0}" destId="{03217615-75F6-46BC-8D31-B208563136E6}" srcOrd="0" destOrd="0" presId="urn:microsoft.com/office/officeart/2005/8/layout/cycle7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7DD6E-7CCB-42D9-A34A-B36F9929D7D4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1B72D-A652-4F16-9685-803428BE92F1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</a:p>
        <a:p>
          <a:r>
            <a:rPr lang="en-US" dirty="0" smtClean="0"/>
            <a:t>NOT(XOR(1 and 0))</a:t>
          </a:r>
          <a:endParaRPr lang="en-US" dirty="0"/>
        </a:p>
      </dgm:t>
    </dgm:pt>
    <dgm:pt modelId="{970399A0-FE4E-49F1-985D-24CC1C468586}" type="parTrans" cxnId="{05555BA0-5085-4F13-91A7-150272DBCDAB}">
      <dgm:prSet/>
      <dgm:spPr/>
      <dgm:t>
        <a:bodyPr/>
        <a:lstStyle/>
        <a:p>
          <a:endParaRPr lang="en-US"/>
        </a:p>
      </dgm:t>
    </dgm:pt>
    <dgm:pt modelId="{DA1E6565-5121-478C-B339-4EC2C239DFCD}" type="sibTrans" cxnId="{05555BA0-5085-4F13-91A7-150272DBCDAB}">
      <dgm:prSet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0</a:t>
          </a:r>
          <a:endParaRPr lang="en-US" dirty="0">
            <a:solidFill>
              <a:schemeClr val="bg1"/>
            </a:solidFill>
          </a:endParaRPr>
        </a:p>
      </dgm:t>
    </dgm:pt>
    <dgm:pt modelId="{2535E29C-D242-4AB5-9308-019D6DA9ED92}">
      <dgm:prSet phldrT="[Text]"/>
      <dgm:spPr>
        <a:noFill/>
      </dgm:spPr>
      <dgm:t>
        <a:bodyPr/>
        <a:lstStyle/>
        <a:p>
          <a:r>
            <a:rPr lang="en-US" dirty="0" smtClean="0"/>
            <a:t>C</a:t>
          </a:r>
        </a:p>
        <a:p>
          <a:r>
            <a:rPr lang="en-US" smtClean="0"/>
            <a:t>(XOR(1 and 0))</a:t>
          </a:r>
          <a:endParaRPr lang="en-US" dirty="0"/>
        </a:p>
      </dgm:t>
    </dgm:pt>
    <dgm:pt modelId="{5BE31586-836E-46D2-9FE3-7262161711AC}" type="parTrans" cxnId="{7BAA0A07-A056-475B-A032-EF65956F15F5}">
      <dgm:prSet/>
      <dgm:spPr/>
      <dgm:t>
        <a:bodyPr/>
        <a:lstStyle/>
        <a:p>
          <a:endParaRPr lang="en-US"/>
        </a:p>
      </dgm:t>
    </dgm:pt>
    <dgm:pt modelId="{91AA364C-4D06-46B3-8C8E-7F9DDCD4E515}" type="sibTrans" cxnId="{7BAA0A07-A056-475B-A032-EF65956F15F5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E519671-C5A8-450D-886B-8C44641C4AEB}">
      <dgm:prSet phldrT="[Text]"/>
      <dgm:spPr>
        <a:noFill/>
      </dgm:spPr>
      <dgm:t>
        <a:bodyPr/>
        <a:lstStyle/>
        <a:p>
          <a:r>
            <a:rPr lang="en-US" dirty="0" smtClean="0"/>
            <a:t>B</a:t>
          </a:r>
        </a:p>
        <a:p>
          <a:r>
            <a:rPr lang="en-US" dirty="0" smtClean="0"/>
            <a:t>(XOR(1 and 1))</a:t>
          </a:r>
          <a:endParaRPr lang="en-US" dirty="0"/>
        </a:p>
      </dgm:t>
    </dgm:pt>
    <dgm:pt modelId="{4E9CDB7E-2E2F-4270-AB07-74127268347E}" type="parTrans" cxnId="{A25EAAC4-6D82-45E1-85A0-5593CDA9BD2F}">
      <dgm:prSet/>
      <dgm:spPr/>
      <dgm:t>
        <a:bodyPr/>
        <a:lstStyle/>
        <a:p>
          <a:endParaRPr lang="en-US"/>
        </a:p>
      </dgm:t>
    </dgm:pt>
    <dgm:pt modelId="{EBBC95F1-9BAA-4FC8-B202-87EC5D0E4CAC}" type="sibTrans" cxnId="{A25EAAC4-6D82-45E1-85A0-5593CDA9BD2F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394FC1B-DFEA-434C-9B85-2ABB7077DF0E}" type="pres">
      <dgm:prSet presAssocID="{8727DD6E-7CCB-42D9-A34A-B36F9929D7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38F3B8-A2E8-4A2B-959E-12B752B8941A}" type="pres">
      <dgm:prSet presAssocID="{1991B72D-A652-4F16-9685-803428BE92F1}" presName="node" presStyleLbl="node1" presStyleIdx="0" presStyleCnt="3" custScaleX="129841" custScaleY="91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64AE5-AC34-4887-9C9E-7935ED586E53}" type="pres">
      <dgm:prSet presAssocID="{DA1E6565-5121-478C-B339-4EC2C239DFC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D5462AC-1BA5-43AF-B836-011EA762DD0D}" type="pres">
      <dgm:prSet presAssocID="{DA1E6565-5121-478C-B339-4EC2C239DFC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43EA7E9-115F-48BF-BB6D-FD26C9E722F3}" type="pres">
      <dgm:prSet presAssocID="{2535E29C-D242-4AB5-9308-019D6DA9ED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F2DBD-7C8D-49DD-A05B-C782A15C1774}" type="pres">
      <dgm:prSet presAssocID="{91AA364C-4D06-46B3-8C8E-7F9DDCD4E51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A9B9FA3-D0E2-4902-9E3A-3D37A09CA821}" type="pres">
      <dgm:prSet presAssocID="{91AA364C-4D06-46B3-8C8E-7F9DDCD4E51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DFFF272-1C2B-48A8-A77A-0499AC55F845}" type="pres">
      <dgm:prSet presAssocID="{2E519671-C5A8-450D-886B-8C44641C4A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B53B5-26E2-455B-A363-43BDDB4268F0}" type="pres">
      <dgm:prSet presAssocID="{EBBC95F1-9BAA-4FC8-B202-87EC5D0E4CA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3217615-75F6-46BC-8D31-B208563136E6}" type="pres">
      <dgm:prSet presAssocID="{EBBC95F1-9BAA-4FC8-B202-87EC5D0E4CA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25EAAC4-6D82-45E1-85A0-5593CDA9BD2F}" srcId="{8727DD6E-7CCB-42D9-A34A-B36F9929D7D4}" destId="{2E519671-C5A8-450D-886B-8C44641C4AEB}" srcOrd="2" destOrd="0" parTransId="{4E9CDB7E-2E2F-4270-AB07-74127268347E}" sibTransId="{EBBC95F1-9BAA-4FC8-B202-87EC5D0E4CAC}"/>
    <dgm:cxn modelId="{A3A1F9E0-297C-4246-B8A6-92DBCEC9FBE7}" type="presOf" srcId="{1991B72D-A652-4F16-9685-803428BE92F1}" destId="{D438F3B8-A2E8-4A2B-959E-12B752B8941A}" srcOrd="0" destOrd="0" presId="urn:microsoft.com/office/officeart/2005/8/layout/cycle7"/>
    <dgm:cxn modelId="{D8CF37F8-11B4-403C-99C7-225478567C93}" type="presOf" srcId="{8727DD6E-7CCB-42D9-A34A-B36F9929D7D4}" destId="{2394FC1B-DFEA-434C-9B85-2ABB7077DF0E}" srcOrd="0" destOrd="0" presId="urn:microsoft.com/office/officeart/2005/8/layout/cycle7"/>
    <dgm:cxn modelId="{4FC80F5A-44B7-401F-B910-B1E9585B9485}" type="presOf" srcId="{91AA364C-4D06-46B3-8C8E-7F9DDCD4E515}" destId="{AA9B9FA3-D0E2-4902-9E3A-3D37A09CA821}" srcOrd="1" destOrd="0" presId="urn:microsoft.com/office/officeart/2005/8/layout/cycle7"/>
    <dgm:cxn modelId="{C019F42E-FEFA-4696-9B09-EF7E0001A217}" type="presOf" srcId="{91AA364C-4D06-46B3-8C8E-7F9DDCD4E515}" destId="{065F2DBD-7C8D-49DD-A05B-C782A15C1774}" srcOrd="0" destOrd="0" presId="urn:microsoft.com/office/officeart/2005/8/layout/cycle7"/>
    <dgm:cxn modelId="{96A21B3D-2285-4969-BED3-AA3C270A2910}" type="presOf" srcId="{2535E29C-D242-4AB5-9308-019D6DA9ED92}" destId="{743EA7E9-115F-48BF-BB6D-FD26C9E722F3}" srcOrd="0" destOrd="0" presId="urn:microsoft.com/office/officeart/2005/8/layout/cycle7"/>
    <dgm:cxn modelId="{C9FDB39A-F087-49FB-8F92-081348CB717F}" type="presOf" srcId="{EBBC95F1-9BAA-4FC8-B202-87EC5D0E4CAC}" destId="{03217615-75F6-46BC-8D31-B208563136E6}" srcOrd="1" destOrd="0" presId="urn:microsoft.com/office/officeart/2005/8/layout/cycle7"/>
    <dgm:cxn modelId="{05555BA0-5085-4F13-91A7-150272DBCDAB}" srcId="{8727DD6E-7CCB-42D9-A34A-B36F9929D7D4}" destId="{1991B72D-A652-4F16-9685-803428BE92F1}" srcOrd="0" destOrd="0" parTransId="{970399A0-FE4E-49F1-985D-24CC1C468586}" sibTransId="{DA1E6565-5121-478C-B339-4EC2C239DFCD}"/>
    <dgm:cxn modelId="{7BAA0A07-A056-475B-A032-EF65956F15F5}" srcId="{8727DD6E-7CCB-42D9-A34A-B36F9929D7D4}" destId="{2535E29C-D242-4AB5-9308-019D6DA9ED92}" srcOrd="1" destOrd="0" parTransId="{5BE31586-836E-46D2-9FE3-7262161711AC}" sibTransId="{91AA364C-4D06-46B3-8C8E-7F9DDCD4E515}"/>
    <dgm:cxn modelId="{BF3B597B-CCC8-476B-98C9-2777E39B8AFB}" type="presOf" srcId="{2E519671-C5A8-450D-886B-8C44641C4AEB}" destId="{DDFFF272-1C2B-48A8-A77A-0499AC55F845}" srcOrd="0" destOrd="0" presId="urn:microsoft.com/office/officeart/2005/8/layout/cycle7"/>
    <dgm:cxn modelId="{15C3FD0D-A59F-47E8-AD0A-6A4661F56255}" type="presOf" srcId="{EBBC95F1-9BAA-4FC8-B202-87EC5D0E4CAC}" destId="{64CB53B5-26E2-455B-A363-43BDDB4268F0}" srcOrd="0" destOrd="0" presId="urn:microsoft.com/office/officeart/2005/8/layout/cycle7"/>
    <dgm:cxn modelId="{1739A9F6-FD17-412D-84ED-FF911F9E8D38}" type="presOf" srcId="{DA1E6565-5121-478C-B339-4EC2C239DFCD}" destId="{6D5462AC-1BA5-43AF-B836-011EA762DD0D}" srcOrd="1" destOrd="0" presId="urn:microsoft.com/office/officeart/2005/8/layout/cycle7"/>
    <dgm:cxn modelId="{D991A10C-983F-4D0D-B7DB-00E3ABB28000}" type="presOf" srcId="{DA1E6565-5121-478C-B339-4EC2C239DFCD}" destId="{2A264AE5-AC34-4887-9C9E-7935ED586E53}" srcOrd="0" destOrd="0" presId="urn:microsoft.com/office/officeart/2005/8/layout/cycle7"/>
    <dgm:cxn modelId="{820BC7E5-C229-4D44-9ED6-36AC4B133A6E}" type="presParOf" srcId="{2394FC1B-DFEA-434C-9B85-2ABB7077DF0E}" destId="{D438F3B8-A2E8-4A2B-959E-12B752B8941A}" srcOrd="0" destOrd="0" presId="urn:microsoft.com/office/officeart/2005/8/layout/cycle7"/>
    <dgm:cxn modelId="{BFA8357A-A0DF-4A6D-8A25-C2FC05F1E616}" type="presParOf" srcId="{2394FC1B-DFEA-434C-9B85-2ABB7077DF0E}" destId="{2A264AE5-AC34-4887-9C9E-7935ED586E53}" srcOrd="1" destOrd="0" presId="urn:microsoft.com/office/officeart/2005/8/layout/cycle7"/>
    <dgm:cxn modelId="{D7EAD6C5-CEA7-4830-B591-CC818902E193}" type="presParOf" srcId="{2A264AE5-AC34-4887-9C9E-7935ED586E53}" destId="{6D5462AC-1BA5-43AF-B836-011EA762DD0D}" srcOrd="0" destOrd="0" presId="urn:microsoft.com/office/officeart/2005/8/layout/cycle7"/>
    <dgm:cxn modelId="{386C2B1F-2BC7-48F5-A9C9-67329CC34926}" type="presParOf" srcId="{2394FC1B-DFEA-434C-9B85-2ABB7077DF0E}" destId="{743EA7E9-115F-48BF-BB6D-FD26C9E722F3}" srcOrd="2" destOrd="0" presId="urn:microsoft.com/office/officeart/2005/8/layout/cycle7"/>
    <dgm:cxn modelId="{1441B34E-9D14-4EFF-9B3A-A3338DB69DE9}" type="presParOf" srcId="{2394FC1B-DFEA-434C-9B85-2ABB7077DF0E}" destId="{065F2DBD-7C8D-49DD-A05B-C782A15C1774}" srcOrd="3" destOrd="0" presId="urn:microsoft.com/office/officeart/2005/8/layout/cycle7"/>
    <dgm:cxn modelId="{B7DF4A72-26AE-47E7-9014-4FEC4FE752CE}" type="presParOf" srcId="{065F2DBD-7C8D-49DD-A05B-C782A15C1774}" destId="{AA9B9FA3-D0E2-4902-9E3A-3D37A09CA821}" srcOrd="0" destOrd="0" presId="urn:microsoft.com/office/officeart/2005/8/layout/cycle7"/>
    <dgm:cxn modelId="{354A7C4B-3002-44D5-8EED-F84BD34370D9}" type="presParOf" srcId="{2394FC1B-DFEA-434C-9B85-2ABB7077DF0E}" destId="{DDFFF272-1C2B-48A8-A77A-0499AC55F845}" srcOrd="4" destOrd="0" presId="urn:microsoft.com/office/officeart/2005/8/layout/cycle7"/>
    <dgm:cxn modelId="{2C303E00-5B12-48B0-8D0C-E10A2C31EB20}" type="presParOf" srcId="{2394FC1B-DFEA-434C-9B85-2ABB7077DF0E}" destId="{64CB53B5-26E2-455B-A363-43BDDB4268F0}" srcOrd="5" destOrd="0" presId="urn:microsoft.com/office/officeart/2005/8/layout/cycle7"/>
    <dgm:cxn modelId="{CDB558C5-E00C-4FCC-9FB8-52461FE5E3D7}" type="presParOf" srcId="{64CB53B5-26E2-455B-A363-43BDDB4268F0}" destId="{03217615-75F6-46BC-8D31-B208563136E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27DD6E-7CCB-42D9-A34A-B36F9929D7D4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1B72D-A652-4F16-9685-803428BE92F1}">
      <dgm:prSet phldrT="[Text]"/>
      <dgm:spPr>
        <a:noFill/>
      </dgm:spPr>
      <dgm:t>
        <a:bodyPr/>
        <a:lstStyle/>
        <a:p>
          <a:r>
            <a:rPr lang="en-US" dirty="0" smtClean="0"/>
            <a:t>A</a:t>
          </a:r>
        </a:p>
        <a:p>
          <a:r>
            <a:rPr lang="en-US" dirty="0" smtClean="0"/>
            <a:t>NOT(XOR(1 and 0))</a:t>
          </a:r>
          <a:endParaRPr lang="en-US" dirty="0"/>
        </a:p>
      </dgm:t>
    </dgm:pt>
    <dgm:pt modelId="{970399A0-FE4E-49F1-985D-24CC1C468586}" type="parTrans" cxnId="{05555BA0-5085-4F13-91A7-150272DBCDAB}">
      <dgm:prSet/>
      <dgm:spPr/>
      <dgm:t>
        <a:bodyPr/>
        <a:lstStyle/>
        <a:p>
          <a:endParaRPr lang="en-US"/>
        </a:p>
      </dgm:t>
    </dgm:pt>
    <dgm:pt modelId="{DA1E6565-5121-478C-B339-4EC2C239DFCD}" type="sibTrans" cxnId="{05555BA0-5085-4F13-91A7-150272DBCDAB}">
      <dgm:prSet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0</a:t>
          </a:r>
          <a:endParaRPr lang="en-US" dirty="0">
            <a:solidFill>
              <a:schemeClr val="bg1"/>
            </a:solidFill>
          </a:endParaRPr>
        </a:p>
      </dgm:t>
    </dgm:pt>
    <dgm:pt modelId="{2535E29C-D242-4AB5-9308-019D6DA9ED92}">
      <dgm:prSet phldrT="[Text]"/>
      <dgm:spPr>
        <a:noFill/>
      </dgm:spPr>
      <dgm:t>
        <a:bodyPr/>
        <a:lstStyle/>
        <a:p>
          <a:r>
            <a:rPr lang="en-US" dirty="0" smtClean="0"/>
            <a:t>C</a:t>
          </a:r>
        </a:p>
        <a:p>
          <a:r>
            <a:rPr lang="en-US" smtClean="0"/>
            <a:t>(XOR(1 and 0))</a:t>
          </a:r>
          <a:endParaRPr lang="en-US" dirty="0"/>
        </a:p>
      </dgm:t>
    </dgm:pt>
    <dgm:pt modelId="{5BE31586-836E-46D2-9FE3-7262161711AC}" type="parTrans" cxnId="{7BAA0A07-A056-475B-A032-EF65956F15F5}">
      <dgm:prSet/>
      <dgm:spPr/>
      <dgm:t>
        <a:bodyPr/>
        <a:lstStyle/>
        <a:p>
          <a:endParaRPr lang="en-US"/>
        </a:p>
      </dgm:t>
    </dgm:pt>
    <dgm:pt modelId="{91AA364C-4D06-46B3-8C8E-7F9DDCD4E515}" type="sibTrans" cxnId="{7BAA0A07-A056-475B-A032-EF65956F15F5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E519671-C5A8-450D-886B-8C44641C4AEB}">
      <dgm:prSet phldrT="[Text]"/>
      <dgm:spPr>
        <a:noFill/>
      </dgm:spPr>
      <dgm:t>
        <a:bodyPr/>
        <a:lstStyle/>
        <a:p>
          <a:r>
            <a:rPr lang="en-US" dirty="0" smtClean="0"/>
            <a:t>B</a:t>
          </a:r>
        </a:p>
        <a:p>
          <a:r>
            <a:rPr lang="en-US" dirty="0" smtClean="0"/>
            <a:t>NOT((XOR(1 and 1)))</a:t>
          </a:r>
          <a:endParaRPr lang="en-US" dirty="0"/>
        </a:p>
      </dgm:t>
    </dgm:pt>
    <dgm:pt modelId="{4E9CDB7E-2E2F-4270-AB07-74127268347E}" type="parTrans" cxnId="{A25EAAC4-6D82-45E1-85A0-5593CDA9BD2F}">
      <dgm:prSet/>
      <dgm:spPr/>
      <dgm:t>
        <a:bodyPr/>
        <a:lstStyle/>
        <a:p>
          <a:endParaRPr lang="en-US"/>
        </a:p>
      </dgm:t>
    </dgm:pt>
    <dgm:pt modelId="{EBBC95F1-9BAA-4FC8-B202-87EC5D0E4CAC}" type="sibTrans" cxnId="{A25EAAC4-6D82-45E1-85A0-5593CDA9BD2F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394FC1B-DFEA-434C-9B85-2ABB7077DF0E}" type="pres">
      <dgm:prSet presAssocID="{8727DD6E-7CCB-42D9-A34A-B36F9929D7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38F3B8-A2E8-4A2B-959E-12B752B8941A}" type="pres">
      <dgm:prSet presAssocID="{1991B72D-A652-4F16-9685-803428BE92F1}" presName="node" presStyleLbl="node1" presStyleIdx="0" presStyleCnt="3" custScaleX="129841" custScaleY="91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64AE5-AC34-4887-9C9E-7935ED586E53}" type="pres">
      <dgm:prSet presAssocID="{DA1E6565-5121-478C-B339-4EC2C239DFC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D5462AC-1BA5-43AF-B836-011EA762DD0D}" type="pres">
      <dgm:prSet presAssocID="{DA1E6565-5121-478C-B339-4EC2C239DFC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43EA7E9-115F-48BF-BB6D-FD26C9E722F3}" type="pres">
      <dgm:prSet presAssocID="{2535E29C-D242-4AB5-9308-019D6DA9ED92}" presName="node" presStyleLbl="node1" presStyleIdx="1" presStyleCnt="3" custScaleX="133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F2DBD-7C8D-49DD-A05B-C782A15C1774}" type="pres">
      <dgm:prSet presAssocID="{91AA364C-4D06-46B3-8C8E-7F9DDCD4E51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A9B9FA3-D0E2-4902-9E3A-3D37A09CA821}" type="pres">
      <dgm:prSet presAssocID="{91AA364C-4D06-46B3-8C8E-7F9DDCD4E51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DFFF272-1C2B-48A8-A77A-0499AC55F845}" type="pres">
      <dgm:prSet presAssocID="{2E519671-C5A8-450D-886B-8C44641C4AEB}" presName="node" presStyleLbl="node1" presStyleIdx="2" presStyleCnt="3" custScaleX="124590" custScaleY="99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B53B5-26E2-455B-A363-43BDDB4268F0}" type="pres">
      <dgm:prSet presAssocID="{EBBC95F1-9BAA-4FC8-B202-87EC5D0E4CA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3217615-75F6-46BC-8D31-B208563136E6}" type="pres">
      <dgm:prSet presAssocID="{EBBC95F1-9BAA-4FC8-B202-87EC5D0E4CA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35A68A9-B0D1-427B-9E0A-FBBF02A0F25D}" type="presOf" srcId="{DA1E6565-5121-478C-B339-4EC2C239DFCD}" destId="{2A264AE5-AC34-4887-9C9E-7935ED586E53}" srcOrd="0" destOrd="0" presId="urn:microsoft.com/office/officeart/2005/8/layout/cycle7"/>
    <dgm:cxn modelId="{919B0F10-AD10-4D32-8A6D-980953B9BAC9}" type="presOf" srcId="{91AA364C-4D06-46B3-8C8E-7F9DDCD4E515}" destId="{AA9B9FA3-D0E2-4902-9E3A-3D37A09CA821}" srcOrd="1" destOrd="0" presId="urn:microsoft.com/office/officeart/2005/8/layout/cycle7"/>
    <dgm:cxn modelId="{639095AF-CFAE-4F01-A7E8-842891B869F4}" type="presOf" srcId="{1991B72D-A652-4F16-9685-803428BE92F1}" destId="{D438F3B8-A2E8-4A2B-959E-12B752B8941A}" srcOrd="0" destOrd="0" presId="urn:microsoft.com/office/officeart/2005/8/layout/cycle7"/>
    <dgm:cxn modelId="{E13E7573-C8BB-4768-B0D4-9CE74B41E692}" type="presOf" srcId="{EBBC95F1-9BAA-4FC8-B202-87EC5D0E4CAC}" destId="{03217615-75F6-46BC-8D31-B208563136E6}" srcOrd="1" destOrd="0" presId="urn:microsoft.com/office/officeart/2005/8/layout/cycle7"/>
    <dgm:cxn modelId="{A25EAAC4-6D82-45E1-85A0-5593CDA9BD2F}" srcId="{8727DD6E-7CCB-42D9-A34A-B36F9929D7D4}" destId="{2E519671-C5A8-450D-886B-8C44641C4AEB}" srcOrd="2" destOrd="0" parTransId="{4E9CDB7E-2E2F-4270-AB07-74127268347E}" sibTransId="{EBBC95F1-9BAA-4FC8-B202-87EC5D0E4CAC}"/>
    <dgm:cxn modelId="{4A4DDC8B-67C2-48B8-99A4-00A7B4642818}" type="presOf" srcId="{DA1E6565-5121-478C-B339-4EC2C239DFCD}" destId="{6D5462AC-1BA5-43AF-B836-011EA762DD0D}" srcOrd="1" destOrd="0" presId="urn:microsoft.com/office/officeart/2005/8/layout/cycle7"/>
    <dgm:cxn modelId="{05555BA0-5085-4F13-91A7-150272DBCDAB}" srcId="{8727DD6E-7CCB-42D9-A34A-B36F9929D7D4}" destId="{1991B72D-A652-4F16-9685-803428BE92F1}" srcOrd="0" destOrd="0" parTransId="{970399A0-FE4E-49F1-985D-24CC1C468586}" sibTransId="{DA1E6565-5121-478C-B339-4EC2C239DFCD}"/>
    <dgm:cxn modelId="{F17C4B39-67E1-4DED-8CCB-026C4F88EC9A}" type="presOf" srcId="{91AA364C-4D06-46B3-8C8E-7F9DDCD4E515}" destId="{065F2DBD-7C8D-49DD-A05B-C782A15C1774}" srcOrd="0" destOrd="0" presId="urn:microsoft.com/office/officeart/2005/8/layout/cycle7"/>
    <dgm:cxn modelId="{7BAA0A07-A056-475B-A032-EF65956F15F5}" srcId="{8727DD6E-7CCB-42D9-A34A-B36F9929D7D4}" destId="{2535E29C-D242-4AB5-9308-019D6DA9ED92}" srcOrd="1" destOrd="0" parTransId="{5BE31586-836E-46D2-9FE3-7262161711AC}" sibTransId="{91AA364C-4D06-46B3-8C8E-7F9DDCD4E515}"/>
    <dgm:cxn modelId="{454CCF03-BEFE-48F8-94ED-C5AD5E8161E5}" type="presOf" srcId="{2535E29C-D242-4AB5-9308-019D6DA9ED92}" destId="{743EA7E9-115F-48BF-BB6D-FD26C9E722F3}" srcOrd="0" destOrd="0" presId="urn:microsoft.com/office/officeart/2005/8/layout/cycle7"/>
    <dgm:cxn modelId="{52416D2B-1830-4D11-B878-BB01E55F4CD7}" type="presOf" srcId="{8727DD6E-7CCB-42D9-A34A-B36F9929D7D4}" destId="{2394FC1B-DFEA-434C-9B85-2ABB7077DF0E}" srcOrd="0" destOrd="0" presId="urn:microsoft.com/office/officeart/2005/8/layout/cycle7"/>
    <dgm:cxn modelId="{01FD963F-5B69-4F96-8582-4DD91930FC25}" type="presOf" srcId="{EBBC95F1-9BAA-4FC8-B202-87EC5D0E4CAC}" destId="{64CB53B5-26E2-455B-A363-43BDDB4268F0}" srcOrd="0" destOrd="0" presId="urn:microsoft.com/office/officeart/2005/8/layout/cycle7"/>
    <dgm:cxn modelId="{547A23D1-D7C5-4182-BC1C-C83ED4792511}" type="presOf" srcId="{2E519671-C5A8-450D-886B-8C44641C4AEB}" destId="{DDFFF272-1C2B-48A8-A77A-0499AC55F845}" srcOrd="0" destOrd="0" presId="urn:microsoft.com/office/officeart/2005/8/layout/cycle7"/>
    <dgm:cxn modelId="{19614E55-491F-4BB7-87C0-43CD2E1D3ECB}" type="presParOf" srcId="{2394FC1B-DFEA-434C-9B85-2ABB7077DF0E}" destId="{D438F3B8-A2E8-4A2B-959E-12B752B8941A}" srcOrd="0" destOrd="0" presId="urn:microsoft.com/office/officeart/2005/8/layout/cycle7"/>
    <dgm:cxn modelId="{66A969B3-DBC6-4DF2-B77E-A059B845874D}" type="presParOf" srcId="{2394FC1B-DFEA-434C-9B85-2ABB7077DF0E}" destId="{2A264AE5-AC34-4887-9C9E-7935ED586E53}" srcOrd="1" destOrd="0" presId="urn:microsoft.com/office/officeart/2005/8/layout/cycle7"/>
    <dgm:cxn modelId="{09599486-4544-4657-9B83-7B62550EB6BD}" type="presParOf" srcId="{2A264AE5-AC34-4887-9C9E-7935ED586E53}" destId="{6D5462AC-1BA5-43AF-B836-011EA762DD0D}" srcOrd="0" destOrd="0" presId="urn:microsoft.com/office/officeart/2005/8/layout/cycle7"/>
    <dgm:cxn modelId="{73400094-CA91-467A-90B7-433494488BDC}" type="presParOf" srcId="{2394FC1B-DFEA-434C-9B85-2ABB7077DF0E}" destId="{743EA7E9-115F-48BF-BB6D-FD26C9E722F3}" srcOrd="2" destOrd="0" presId="urn:microsoft.com/office/officeart/2005/8/layout/cycle7"/>
    <dgm:cxn modelId="{BBFB17FC-4B11-4D55-B416-975713EA34C0}" type="presParOf" srcId="{2394FC1B-DFEA-434C-9B85-2ABB7077DF0E}" destId="{065F2DBD-7C8D-49DD-A05B-C782A15C1774}" srcOrd="3" destOrd="0" presId="urn:microsoft.com/office/officeart/2005/8/layout/cycle7"/>
    <dgm:cxn modelId="{BC43C09D-DCF9-4B6A-B63C-3A32B32D70F6}" type="presParOf" srcId="{065F2DBD-7C8D-49DD-A05B-C782A15C1774}" destId="{AA9B9FA3-D0E2-4902-9E3A-3D37A09CA821}" srcOrd="0" destOrd="0" presId="urn:microsoft.com/office/officeart/2005/8/layout/cycle7"/>
    <dgm:cxn modelId="{FA38FE6A-1C8C-4BFE-9428-FBCA7E0FBE0F}" type="presParOf" srcId="{2394FC1B-DFEA-434C-9B85-2ABB7077DF0E}" destId="{DDFFF272-1C2B-48A8-A77A-0499AC55F845}" srcOrd="4" destOrd="0" presId="urn:microsoft.com/office/officeart/2005/8/layout/cycle7"/>
    <dgm:cxn modelId="{3E53108D-7F33-41F8-A812-A4AF7F5FF898}" type="presParOf" srcId="{2394FC1B-DFEA-434C-9B85-2ABB7077DF0E}" destId="{64CB53B5-26E2-455B-A363-43BDDB4268F0}" srcOrd="5" destOrd="0" presId="urn:microsoft.com/office/officeart/2005/8/layout/cycle7"/>
    <dgm:cxn modelId="{E8B686B2-65D1-4F82-A410-555378CE8352}" type="presParOf" srcId="{64CB53B5-26E2-455B-A363-43BDDB4268F0}" destId="{03217615-75F6-46BC-8D31-B208563136E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FA446-3468-471C-BC1E-1E42C192960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2DF5-0801-4791-8173-D29E6CE45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57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9AB1-4146-419A-9604-B6396108C75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954E1-67F9-42A3-806E-0F30127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1546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954E1-67F9-42A3-806E-0F30127A277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BE1A40-BE2E-40F4-8AA6-1DA85E168BA3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AEEA-3EC5-4F63-A173-68F0F3321393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CD8-5B6C-463D-A579-8C42E9C5C028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5C63-E177-4BE6-A31C-ACB9225C7196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513F-764B-4969-8BB5-00F5E0871C81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014-A715-4D5C-84A1-9E309F6F4030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11B5-07D2-4BFD-BDF3-D3916B94505D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7ABC-EF8B-4D75-BCF4-D1E1F73E0309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3BD-3C35-4133-A455-3A509D74921B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A79-04CC-4B75-BBC7-2B5BBBCA09DD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87F4-B46C-4E45-A41D-5F5B1BDD2810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29E-24A7-4C4E-B205-98A1D7099985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5B52-12E6-4331-A112-2F3A87958064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DBE-F3A4-4803-9065-79F6B030170D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0BA3-114F-4849-AD20-4BC4BFE51C03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CA6-AC43-46B5-9ED6-FA5E1379D91B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4D29-1D2F-499E-BB31-F2B8035A0858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3EBA-DE1D-4B96-90C5-C2B91241D731}" type="datetime1">
              <a:rPr lang="en-US" smtClean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541" y="2088683"/>
            <a:ext cx="9288379" cy="16844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Anonymous message broadcasting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0824" y="4882198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Shiva </a:t>
            </a:r>
            <a:r>
              <a:rPr lang="en-US" dirty="0" err="1" smtClean="0"/>
              <a:t>sai</a:t>
            </a:r>
            <a:r>
              <a:rPr lang="en-US" dirty="0" smtClean="0"/>
              <a:t> ram </a:t>
            </a:r>
            <a:r>
              <a:rPr lang="en-US" dirty="0" err="1" smtClean="0"/>
              <a:t>marupudi</a:t>
            </a:r>
            <a:endParaRPr lang="en-US" dirty="0" smtClean="0"/>
          </a:p>
          <a:p>
            <a:pPr algn="r"/>
            <a:r>
              <a:rPr lang="en-US" dirty="0" err="1" smtClean="0"/>
              <a:t>Swathi</a:t>
            </a:r>
            <a:r>
              <a:rPr lang="en-US" dirty="0" smtClean="0"/>
              <a:t> </a:t>
            </a:r>
            <a:r>
              <a:rPr lang="en-US" dirty="0" err="1" smtClean="0"/>
              <a:t>Mannem</a:t>
            </a:r>
            <a:endParaRPr lang="en-US" dirty="0" smtClean="0"/>
          </a:p>
          <a:p>
            <a:pPr algn="r"/>
            <a:r>
              <a:rPr lang="en-US" dirty="0" err="1" smtClean="0"/>
              <a:t>Shivendran</a:t>
            </a:r>
            <a:r>
              <a:rPr lang="en-US" dirty="0" smtClean="0"/>
              <a:t> </a:t>
            </a:r>
            <a:r>
              <a:rPr lang="en-US" dirty="0" err="1" smtClean="0"/>
              <a:t>Divakar</a:t>
            </a:r>
            <a:r>
              <a:rPr lang="en-US" dirty="0" smtClean="0"/>
              <a:t> </a:t>
            </a:r>
            <a:r>
              <a:rPr lang="en-US" dirty="0" err="1" smtClean="0"/>
              <a:t>tiruchanpalli</a:t>
            </a:r>
            <a:endParaRPr lang="en-US" dirty="0" smtClean="0"/>
          </a:p>
          <a:p>
            <a:pPr algn="r"/>
            <a:r>
              <a:rPr lang="en-US" dirty="0" smtClean="0"/>
              <a:t>Naga </a:t>
            </a: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maddi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5239512" y="728472"/>
            <a:ext cx="4416552" cy="8778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239512" y="2423160"/>
            <a:ext cx="4416552" cy="8778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Create/Cancel a Meeting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5239512" y="4117848"/>
            <a:ext cx="4416552" cy="8778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Join/Exit a Meeting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1371600" y="2423160"/>
            <a:ext cx="1188720" cy="97536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5468" y="339852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6"/>
            <a:endCxn id="5" idx="1"/>
          </p:cNvCxnSpPr>
          <p:nvPr/>
        </p:nvCxnSpPr>
        <p:spPr>
          <a:xfrm flipV="1">
            <a:off x="2560320" y="1167384"/>
            <a:ext cx="2679192" cy="17434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6" idx="1"/>
          </p:cNvCxnSpPr>
          <p:nvPr/>
        </p:nvCxnSpPr>
        <p:spPr>
          <a:xfrm flipV="1">
            <a:off x="2560320" y="2862072"/>
            <a:ext cx="2679192" cy="487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7" idx="1"/>
          </p:cNvCxnSpPr>
          <p:nvPr/>
        </p:nvCxnSpPr>
        <p:spPr>
          <a:xfrm>
            <a:off x="2560320" y="2910840"/>
            <a:ext cx="2679192" cy="164592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618518"/>
            <a:ext cx="10771632" cy="1478570"/>
          </a:xfrm>
        </p:spPr>
        <p:txBody>
          <a:bodyPr/>
          <a:lstStyle/>
          <a:p>
            <a:pPr algn="ctr"/>
            <a:r>
              <a:rPr lang="en-US" cap="none" dirty="0" smtClean="0"/>
              <a:t>User getting access to the meeting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53" y="3007630"/>
            <a:ext cx="1516394" cy="1397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7430" y="4503679"/>
            <a:ext cx="179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Unique key is sent through e-mail to all the participants</a:t>
            </a:r>
            <a:endParaRPr lang="en-US" dirty="0"/>
          </a:p>
        </p:txBody>
      </p:sp>
      <p:sp>
        <p:nvSpPr>
          <p:cNvPr id="7" name="Smiley Face 6"/>
          <p:cNvSpPr/>
          <p:nvPr/>
        </p:nvSpPr>
        <p:spPr>
          <a:xfrm>
            <a:off x="5047488" y="3218688"/>
            <a:ext cx="1188720" cy="97536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8384" y="4248388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2"/>
          </p:cNvCxnSpPr>
          <p:nvPr/>
        </p:nvCxnSpPr>
        <p:spPr>
          <a:xfrm>
            <a:off x="3073147" y="3706368"/>
            <a:ext cx="1974341" cy="0"/>
          </a:xfrm>
          <a:prstGeom prst="straightConnector1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9654" y="3093196"/>
            <a:ext cx="149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the key from email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36208" y="3706368"/>
            <a:ext cx="1974341" cy="9144"/>
          </a:xfrm>
          <a:prstGeom prst="straightConnector1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816" y="3048059"/>
            <a:ext cx="1384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key to enter chat room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25" y="2816413"/>
            <a:ext cx="1733445" cy="14768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73" y="1216152"/>
            <a:ext cx="3889248" cy="3889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1" y="1298448"/>
            <a:ext cx="1773937" cy="1203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5" y="2849880"/>
            <a:ext cx="1773937" cy="1203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1" y="4586001"/>
            <a:ext cx="1773937" cy="1203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92" y="4625624"/>
            <a:ext cx="1773937" cy="1203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15" y="4651676"/>
            <a:ext cx="1773937" cy="12033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375" y="1298448"/>
            <a:ext cx="1300593" cy="13005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66523" y="253536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12186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386" y="329729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21880" y="598591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0080" y="598493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10628" y="5900357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0" y="5227318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….....</a:t>
            </a:r>
            <a:endParaRPr lang="en-US" sz="32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633472" y="1801368"/>
            <a:ext cx="1883664" cy="4480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15769" y="3136558"/>
            <a:ext cx="1362455" cy="3001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3"/>
          </p:cNvCxnSpPr>
          <p:nvPr/>
        </p:nvCxnSpPr>
        <p:spPr>
          <a:xfrm flipH="1">
            <a:off x="2868168" y="3794760"/>
            <a:ext cx="2070186" cy="13929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 flipH="1">
            <a:off x="4539661" y="3794760"/>
            <a:ext cx="407717" cy="8308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0"/>
          </p:cNvCxnSpPr>
          <p:nvPr/>
        </p:nvCxnSpPr>
        <p:spPr>
          <a:xfrm>
            <a:off x="5901759" y="3794760"/>
            <a:ext cx="2056625" cy="8569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2" idx="1"/>
          </p:cNvCxnSpPr>
          <p:nvPr/>
        </p:nvCxnSpPr>
        <p:spPr>
          <a:xfrm flipV="1">
            <a:off x="7296912" y="1948745"/>
            <a:ext cx="1239463" cy="8468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9728" y="557062"/>
            <a:ext cx="1216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ookman Old Style" panose="02050604050505020204" pitchFamily="18" charset="0"/>
              </a:rPr>
              <a:t>All Clients and the Server should be connected to the same network.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registration</a:t>
            </a:r>
          </a:p>
          <a:p>
            <a:endParaRPr lang="en-US" dirty="0" smtClean="0"/>
          </a:p>
          <a:p>
            <a:r>
              <a:rPr lang="en-US" dirty="0" smtClean="0"/>
              <a:t>Chat application</a:t>
            </a:r>
          </a:p>
          <a:p>
            <a:endParaRPr lang="en-US" dirty="0"/>
          </a:p>
          <a:p>
            <a:r>
              <a:rPr lang="en-US" dirty="0" smtClean="0"/>
              <a:t>Users can host anonymous messaging in chat rooms without revealing their identities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8218"/>
          </a:xfrm>
        </p:spPr>
        <p:txBody>
          <a:bodyPr/>
          <a:lstStyle/>
          <a:p>
            <a:r>
              <a:rPr lang="en-US" cap="none" dirty="0" smtClean="0"/>
              <a:t>Registration 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62" y="1316736"/>
            <a:ext cx="9215300" cy="51862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062799"/>
            <a:ext cx="10425461" cy="483508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1" name="Rectangle 10"/>
          <p:cNvSpPr/>
          <p:nvPr/>
        </p:nvSpPr>
        <p:spPr>
          <a:xfrm>
            <a:off x="868680" y="1655064"/>
            <a:ext cx="4681728" cy="6675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680" y="2322576"/>
            <a:ext cx="4901184" cy="676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8680" y="2999232"/>
            <a:ext cx="5084064" cy="14813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87168" y="2322576"/>
            <a:ext cx="3063240" cy="237744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87168" y="2999232"/>
            <a:ext cx="3154680" cy="23774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87168" y="3639312"/>
            <a:ext cx="3154680" cy="31089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800100"/>
            <a:ext cx="8658225" cy="5257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6887" y="3986784"/>
            <a:ext cx="4972241" cy="4572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6887" y="5093208"/>
            <a:ext cx="4140137" cy="685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94" y="721795"/>
            <a:ext cx="11370943" cy="54238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1104" y="3813048"/>
            <a:ext cx="201168" cy="1828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4592" y="737035"/>
            <a:ext cx="201168" cy="1828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07880" y="3499104"/>
            <a:ext cx="201168" cy="1828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07880" y="743131"/>
            <a:ext cx="201168" cy="1828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694" y="2090928"/>
            <a:ext cx="2680562" cy="4785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68366" y="4855464"/>
            <a:ext cx="2680562" cy="4084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07328" y="62483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yet to be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 development for chat room and anonymous chat </a:t>
            </a:r>
            <a:r>
              <a:rPr lang="en-US" dirty="0" smtClean="0"/>
              <a:t>room</a:t>
            </a:r>
          </a:p>
          <a:p>
            <a:r>
              <a:rPr lang="en-US" dirty="0" smtClean="0"/>
              <a:t>Key functions like:</a:t>
            </a:r>
          </a:p>
          <a:p>
            <a:pPr lvl="1"/>
            <a:r>
              <a:rPr lang="en-US" dirty="0" smtClean="0"/>
              <a:t>When can the group enter anonymous chat room</a:t>
            </a:r>
          </a:p>
          <a:p>
            <a:pPr lvl="1"/>
            <a:r>
              <a:rPr lang="en-US" dirty="0" smtClean="0"/>
              <a:t>How to navigate from normal chat room to anonymous chat room</a:t>
            </a:r>
          </a:p>
          <a:p>
            <a:pPr lvl="1"/>
            <a:r>
              <a:rPr lang="en-US" dirty="0"/>
              <a:t>IP tracing</a:t>
            </a:r>
          </a:p>
          <a:p>
            <a:pPr lvl="1"/>
            <a:r>
              <a:rPr lang="en-US" dirty="0"/>
              <a:t>Generating and Distributing a unique key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2657"/>
            <a:ext cx="9905998" cy="849707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2364"/>
            <a:ext cx="9905999" cy="44688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What is Anonymous Message Broadcasting?</a:t>
            </a:r>
          </a:p>
          <a:p>
            <a:r>
              <a:rPr lang="en-US" dirty="0" smtClean="0"/>
              <a:t>DC-nets</a:t>
            </a:r>
          </a:p>
          <a:p>
            <a:r>
              <a:rPr lang="en-US" dirty="0"/>
              <a:t>Limitations of </a:t>
            </a:r>
            <a:r>
              <a:rPr lang="en-US" dirty="0" smtClean="0"/>
              <a:t>DC-net</a:t>
            </a:r>
          </a:p>
          <a:p>
            <a:r>
              <a:rPr lang="en-US" dirty="0" smtClean="0"/>
              <a:t>Blue Print of AMB</a:t>
            </a:r>
          </a:p>
          <a:p>
            <a:r>
              <a:rPr lang="en-US" dirty="0" smtClean="0"/>
              <a:t>Steps implemented</a:t>
            </a:r>
          </a:p>
          <a:p>
            <a:r>
              <a:rPr lang="en-US" dirty="0" smtClean="0"/>
              <a:t>Steps yet to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618518"/>
            <a:ext cx="11832336" cy="1478570"/>
          </a:xfrm>
        </p:spPr>
        <p:txBody>
          <a:bodyPr/>
          <a:lstStyle/>
          <a:p>
            <a:pPr algn="ctr"/>
            <a:r>
              <a:rPr lang="en-US" dirty="0" smtClean="0"/>
              <a:t>What is Anonymous Message Broadcasting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Broadcasting of messages without revealing the identity of sender.</a:t>
            </a:r>
          </a:p>
          <a:p>
            <a:endParaRPr lang="en-US" dirty="0"/>
          </a:p>
          <a:p>
            <a:r>
              <a:rPr lang="en-US" dirty="0" smtClean="0"/>
              <a:t>IP tracing should not be possible</a:t>
            </a:r>
          </a:p>
          <a:p>
            <a:endParaRPr lang="en-US" dirty="0" smtClean="0"/>
          </a:p>
          <a:p>
            <a:r>
              <a:rPr lang="en-US" dirty="0" smtClean="0"/>
              <a:t>This can be best explained by using the Dining Cryptographers problem.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0745"/>
            <a:ext cx="9905998" cy="703655"/>
          </a:xfrm>
        </p:spPr>
        <p:txBody>
          <a:bodyPr/>
          <a:lstStyle/>
          <a:p>
            <a:r>
              <a:rPr lang="en-US" dirty="0" smtClean="0"/>
              <a:t>DC-</a:t>
            </a:r>
            <a:r>
              <a:rPr lang="en-US" cap="none" dirty="0" smtClean="0"/>
              <a:t>net</a:t>
            </a:r>
            <a:r>
              <a:rPr lang="en-US" dirty="0" smtClean="0"/>
              <a:t> </a:t>
            </a:r>
            <a:r>
              <a:rPr lang="en-US" cap="none" dirty="0" smtClean="0"/>
              <a:t>Protocol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09036"/>
            <a:ext cx="9905998" cy="4482165"/>
          </a:xfrm>
        </p:spPr>
        <p:txBody>
          <a:bodyPr/>
          <a:lstStyle/>
          <a:p>
            <a:r>
              <a:rPr lang="en-US" dirty="0" smtClean="0"/>
              <a:t>Also called as Dining Cryptographers Problem</a:t>
            </a:r>
          </a:p>
          <a:p>
            <a:endParaRPr lang="en-US" dirty="0"/>
          </a:p>
          <a:p>
            <a:r>
              <a:rPr lang="en-US" dirty="0" smtClean="0"/>
              <a:t>Proposed by David </a:t>
            </a:r>
            <a:r>
              <a:rPr lang="en-US" dirty="0" err="1" smtClean="0"/>
              <a:t>Chaum</a:t>
            </a:r>
            <a:r>
              <a:rPr lang="en-US" dirty="0" smtClean="0"/>
              <a:t> in 1988</a:t>
            </a:r>
          </a:p>
          <a:p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broadcasting of unconditional anonymous messages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Unconditional Sender and Recipient </a:t>
            </a:r>
            <a:r>
              <a:rPr lang="en-US" dirty="0" smtClean="0"/>
              <a:t>Intractability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408" y="192506"/>
            <a:ext cx="10597415" cy="10684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DC-</a:t>
            </a:r>
            <a:r>
              <a:rPr lang="en-US" cap="none" dirty="0" smtClean="0"/>
              <a:t>net when none of the philosophers paid the bill i.e. NSA paid the bill.</a:t>
            </a:r>
            <a:endParaRPr lang="en-US" cap="none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04508385"/>
              </p:ext>
            </p:extLst>
          </p:nvPr>
        </p:nvGraphicFramePr>
        <p:xfrm>
          <a:off x="2252312" y="1386038"/>
          <a:ext cx="7763310" cy="4803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6" y="3846767"/>
            <a:ext cx="1213866" cy="910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2506"/>
            <a:ext cx="10245273" cy="1068404"/>
          </a:xfrm>
        </p:spPr>
        <p:txBody>
          <a:bodyPr>
            <a:normAutofit/>
          </a:bodyPr>
          <a:lstStyle/>
          <a:p>
            <a:r>
              <a:rPr lang="en-US" dirty="0" smtClean="0"/>
              <a:t>DC-</a:t>
            </a:r>
            <a:r>
              <a:rPr lang="en-US" cap="none" dirty="0" smtClean="0"/>
              <a:t>net when one of the philosopher paid bill</a:t>
            </a:r>
            <a:endParaRPr lang="en-US" cap="none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0033361"/>
              </p:ext>
            </p:extLst>
          </p:nvPr>
        </p:nvGraphicFramePr>
        <p:xfrm>
          <a:off x="2252312" y="1655546"/>
          <a:ext cx="7763310" cy="4803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6" y="3846767"/>
            <a:ext cx="1213866" cy="910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5350"/>
            <a:ext cx="9905998" cy="836699"/>
          </a:xfrm>
        </p:spPr>
        <p:txBody>
          <a:bodyPr/>
          <a:lstStyle/>
          <a:p>
            <a:r>
              <a:rPr lang="en-US" dirty="0" smtClean="0"/>
              <a:t>Limitations of dc-nets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12107"/>
            <a:ext cx="9905999" cy="46790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Collision : Allows </a:t>
            </a:r>
            <a:r>
              <a:rPr lang="en-US" dirty="0"/>
              <a:t>only one participant to transmit at a time using this protocol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Disruption : </a:t>
            </a:r>
            <a:r>
              <a:rPr lang="en-US" dirty="0"/>
              <a:t>Any malicious cryptographer who does not want the group to communicate successfully can jam the protocol by sending random bits instead of the correct result of the XOR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Complexity : </a:t>
            </a:r>
            <a:r>
              <a:rPr lang="en-US" dirty="0"/>
              <a:t>The protocol requires pairwise shared secret keys between the participants, which may be problematic if there are many participants.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5760"/>
            <a:ext cx="9905998" cy="1010653"/>
          </a:xfrm>
        </p:spPr>
        <p:txBody>
          <a:bodyPr/>
          <a:lstStyle/>
          <a:p>
            <a:pPr algn="just"/>
            <a:r>
              <a:rPr lang="en-US" dirty="0" smtClean="0"/>
              <a:t>Collision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7147093"/>
              </p:ext>
            </p:extLst>
          </p:nvPr>
        </p:nvGraphicFramePr>
        <p:xfrm>
          <a:off x="433137" y="1078030"/>
          <a:ext cx="11569566" cy="567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6" y="3846767"/>
            <a:ext cx="1213866" cy="910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405" y="247475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Blue print of Anonymous Message Broadcasting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85946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r>
              <a:rPr lang="en-US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ustom 2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547</TotalTime>
  <Words>397</Words>
  <Application>Microsoft Office PowerPoint</Application>
  <PresentationFormat>Widescreen</PresentationFormat>
  <Paragraphs>108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 Antiqua</vt:lpstr>
      <vt:lpstr>Bookman Old Style</vt:lpstr>
      <vt:lpstr>Calibri</vt:lpstr>
      <vt:lpstr>Trebuchet MS</vt:lpstr>
      <vt:lpstr>Circuit</vt:lpstr>
      <vt:lpstr>Anonymous message broadcasting</vt:lpstr>
      <vt:lpstr>Table OF Contents</vt:lpstr>
      <vt:lpstr>What is Anonymous Message Broadcasting ?</vt:lpstr>
      <vt:lpstr>DC-net Protocol</vt:lpstr>
      <vt:lpstr>DC-net when none of the philosophers paid the bill i.e. NSA paid the bill.</vt:lpstr>
      <vt:lpstr>DC-net when one of the philosopher paid bill</vt:lpstr>
      <vt:lpstr>Limitations of dc-nets</vt:lpstr>
      <vt:lpstr>Collision</vt:lpstr>
      <vt:lpstr>Blue print of Anonymous Message Broadcasting</vt:lpstr>
      <vt:lpstr>PowerPoint Presentation</vt:lpstr>
      <vt:lpstr>User getting access to the meeting</vt:lpstr>
      <vt:lpstr>PowerPoint Presentation</vt:lpstr>
      <vt:lpstr>Steps implemented</vt:lpstr>
      <vt:lpstr>Registration Page</vt:lpstr>
      <vt:lpstr>PowerPoint Presentation</vt:lpstr>
      <vt:lpstr>PowerPoint Presentation</vt:lpstr>
      <vt:lpstr>PowerPoint Presentation</vt:lpstr>
      <vt:lpstr>Steps yet to be completed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message broadcasting</dc:title>
  <dc:creator>Maddi, Naga S.</dc:creator>
  <cp:lastModifiedBy>Swathi Mannem</cp:lastModifiedBy>
  <cp:revision>37</cp:revision>
  <dcterms:created xsi:type="dcterms:W3CDTF">2016-03-25T02:58:31Z</dcterms:created>
  <dcterms:modified xsi:type="dcterms:W3CDTF">2016-03-25T17:29:27Z</dcterms:modified>
</cp:coreProperties>
</file>