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E7406A9-A3DE-4547-B1D1-F13E0A831861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16/08/19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F6E2811-8A99-4F23-BF9B-A9EF09A5B721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D8E64AC-89D0-4F06-8342-1D1D02B0B09A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16/08/19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04B4F2C-8CDA-482A-8634-52E55716AD7C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br/>
            <a:br/>
            <a:br/>
            <a:br/>
            <a:br/>
            <a:br/>
            <a:br/>
            <a:br/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MCQ on 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br/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9.              x &lt;-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matrix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(1:6, 2, 3) 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&gt; x[1, 2] 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a) 3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b) 2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c) 1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d) 0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 </a:t>
            </a:r>
            <a:br/>
            <a:br/>
            <a:br/>
            <a:br/>
            <a:br/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would be the output of the following code ?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&gt; x &lt;-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matrix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(1:6, 2, 3) 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&gt; x[1, ]</a:t>
            </a:r>
            <a:br/>
            <a:br/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a) 1 3 5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b) 2 3 5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c) 3 3 5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d) file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0" y="380880"/>
            <a:ext cx="89150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 </a:t>
            </a:r>
            <a:br/>
            <a:br/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10. Which of the following code extracts the second column for the following matrix ?</a:t>
            </a:r>
            <a:br/>
            <a:br/>
            <a:br/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&gt; x &lt;-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matrix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(1:6, 2, 3)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a) x[2, ].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b) x[1, 2].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c) x[, 2].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d) all of the mentioned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04920" y="1600200"/>
            <a:ext cx="883872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1.What is the mode of ‘a’ in the following code?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 &lt;-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(1,” a”, FALSE)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859"/>
              </a:spcBef>
            </a:pPr>
            <a:r>
              <a:rPr b="0" lang="en-IN" sz="3200" spc="-1" strike="noStrike">
                <a:solidFill>
                  <a:srgbClr val="8b8b8b"/>
                </a:solidFill>
                <a:latin typeface="Calibri"/>
              </a:rPr>
              <a:t>a</a:t>
            </a:r>
            <a:r>
              <a:rPr b="0" lang="en-IN" sz="4300" spc="-1" strike="noStrike">
                <a:solidFill>
                  <a:srgbClr val="000000"/>
                </a:solidFill>
                <a:latin typeface="Calibri"/>
              </a:rPr>
              <a:t>) Numeric</a:t>
            </a:r>
            <a:br/>
            <a:r>
              <a:rPr b="0" lang="en-IN" sz="4300" spc="-1" strike="noStrike">
                <a:solidFill>
                  <a:srgbClr val="ff0000"/>
                </a:solidFill>
                <a:latin typeface="Calibri"/>
              </a:rPr>
              <a:t>  </a:t>
            </a:r>
            <a:r>
              <a:rPr b="0" lang="en-IN" sz="4300" spc="-1" strike="noStrike">
                <a:solidFill>
                  <a:srgbClr val="000000"/>
                </a:solidFill>
                <a:latin typeface="Calibri"/>
              </a:rPr>
              <a:t>  b) Character</a:t>
            </a:r>
            <a:br/>
            <a:r>
              <a:rPr b="0" lang="en-IN" sz="4300" spc="-1" strike="noStrike">
                <a:solidFill>
                  <a:srgbClr val="000000"/>
                </a:solidFill>
                <a:latin typeface="Calibri"/>
              </a:rPr>
              <a:t>c) Integer</a:t>
            </a:r>
            <a:br/>
            <a:r>
              <a:rPr b="0" lang="en-IN" sz="4300" spc="-1" strike="noStrike">
                <a:solidFill>
                  <a:srgbClr val="000000"/>
                </a:solidFill>
                <a:latin typeface="Calibri"/>
              </a:rPr>
              <a:t>d) Logical</a:t>
            </a:r>
            <a:endParaRPr b="0" lang="en-IN" sz="43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2.What is the length of b?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 &lt;- 2:7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a) 4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b) 5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c) 6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d) 0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33520" y="8380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3. What would be the result of following code ?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&gt; x &lt;- 6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&gt;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class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(x)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a) “integer”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b) “numeric”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c) “real”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d) all of the mentioned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4. What would be the output of the following code 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&gt; x &lt;- 1:4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&gt; x &gt; 2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a) 1 2 3 4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b) FALSE FALSE TRUE TRUE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c) 1 2 3 4 5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d) All of the mentioned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5.What will the following code print 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&gt; x &lt;- 0:6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&gt;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as.logical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(x)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a) FALSE TRUE TRUE TRUE TRUE TRUE TRUE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b) “0” “1” “2” “3” “4” “5” “6”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c) 0 1 2 3 4 5 6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d) All of the mentione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6. If you explicitly want an integer, you need to specify the _____ suffix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a) D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b) R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c) L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d) All of the mentioned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br/>
            <a:br/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7. What would be the result of following code ?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&gt; x &lt;-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vector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("numeric",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length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= 10)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&gt; x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762120" y="2666880"/>
            <a:ext cx="7924320" cy="3611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a) 10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b) 0 0 0 0 0 0 0 0 0 0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c) 01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d) None of the mentioned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br/>
            <a:br/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8. The ___ function can be used to create vectors of objects by concatenating things together. x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                           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a) cp()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b) c()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c) concat()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d) none of the mentioned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Application>LibreOffice/6.0.7.3$Linux_X86_64 LibreOffice_project/00m0$Build-3</Application>
  <Words>135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2019-08-15T05:14:21Z</dcterms:created>
  <dc:creator>Administrator</dc:creator>
  <dc:description/>
  <dc:language>en-IN</dc:language>
  <cp:lastModifiedBy/>
  <dcterms:modified xsi:type="dcterms:W3CDTF">2019-08-16T12:52:41Z</dcterms:modified>
  <cp:revision>12</cp:revision>
  <dc:subject/>
  <dc:title>What is the mode of ‘a’ in the following code? a &lt;- c(1,” a”, FALSE)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