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9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14116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8384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Flight Data Analysis: Unlocking the Secrets of Aviation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aboard! Join us on a journey through the fascinating world of flight data analysis and discover how it revolutionizes the aviation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we conclude our exploration, remember that flight data analysis is not just a trend, but a crucial practice that shapes the future of aviation. Harness the power of data to ensure safer, more efficient flights. Now, let's dive into the Q&amp;A session.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20785"/>
            <a:ext cx="9128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Importance of Flight Data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448413"/>
            <a:ext cx="3370064" cy="3137892"/>
          </a:xfrm>
          <a:prstGeom prst="roundRect">
            <a:avLst>
              <a:gd name="adj" fmla="val 4249"/>
            </a:avLst>
          </a:prstGeom>
          <a:solidFill>
            <a:srgbClr val="E7EDF9"/>
          </a:solidFill>
          <a:ln/>
        </p:spPr>
      </p:sp>
      <p:sp>
        <p:nvSpPr>
          <p:cNvPr id="7" name="Text 4"/>
          <p:cNvSpPr/>
          <p:nvPr/>
        </p:nvSpPr>
        <p:spPr>
          <a:xfrm>
            <a:off x="2260163" y="4670584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Changes in market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60163" y="523994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uncovering patterns and anomalies in flight data, we can proactively identify potential safety risks and take preventive measures.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448413"/>
            <a:ext cx="3370064" cy="3137892"/>
          </a:xfrm>
          <a:prstGeom prst="roundRect">
            <a:avLst>
              <a:gd name="adj" fmla="val 4249"/>
            </a:avLst>
          </a:prstGeom>
          <a:solidFill>
            <a:srgbClr val="E7EDF9"/>
          </a:solidFill>
          <a:ln/>
        </p:spPr>
      </p:sp>
      <p:sp>
        <p:nvSpPr>
          <p:cNvPr id="10" name="Text 7"/>
          <p:cNvSpPr/>
          <p:nvPr/>
        </p:nvSpPr>
        <p:spPr>
          <a:xfrm>
            <a:off x="5852398" y="4670584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behavior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52398" y="523994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flight data allows airlines to optimize routes, reduce fuel consumption, and improve operational efficiency.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343" y="4469309"/>
            <a:ext cx="3370064" cy="3137892"/>
          </a:xfrm>
          <a:prstGeom prst="roundRect">
            <a:avLst>
              <a:gd name="adj" fmla="val 4249"/>
            </a:avLst>
          </a:prstGeom>
          <a:solidFill>
            <a:srgbClr val="E7EDF9"/>
          </a:solidFill>
          <a:ln/>
        </p:spPr>
      </p:sp>
      <p:sp>
        <p:nvSpPr>
          <p:cNvPr id="13" name="Text 10"/>
          <p:cNvSpPr/>
          <p:nvPr/>
        </p:nvSpPr>
        <p:spPr>
          <a:xfrm>
            <a:off x="9444633" y="4670584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Huge market cap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44633" y="5279768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Flight data analysis enables airlines to predict maintenance needs, schedule repairs, and minimize unexpected downtime.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0270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Collection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9150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19325" y="395668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Multiple Sources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56068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gather flight data from diverse sources, including aircraft sensors, flight recorders, and air traffic control.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9150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0" name="Text 8"/>
          <p:cNvSpPr/>
          <p:nvPr/>
        </p:nvSpPr>
        <p:spPr>
          <a:xfrm>
            <a:off x="7584758" y="395668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991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Data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560689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collect data on various aspects, such as altitude, speed, engine performance, control inputs, and weather conditions.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3818"/>
            <a:ext cx="7734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Flight Data Analysis Methods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23617"/>
            <a:ext cx="30708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Statistical Analysis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Utilizing mathematical models and statistical techniques to gain insights from flight data and detect trends and anomalies.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Visualization Techniques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Presenting flight data in visually compelling ways, such as charts, graphs, and heatmaps, to facilitate better understanding.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23617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Machine Learning Algorithms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7874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Employing advanced algorithms to automatically uncover patterns, predict events, and optimize operations based on historical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8221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Flight Data Analysis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9" name="Text 6"/>
          <p:cNvSpPr/>
          <p:nvPr/>
        </p:nvSpPr>
        <p:spPr>
          <a:xfrm>
            <a:off x="4755416" y="195548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Understand Trends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analyzing flight data, we can identify potential safety risks, develop better procedures, and enhance overall aviation safety.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4" name="Text 11"/>
          <p:cNvSpPr/>
          <p:nvPr/>
        </p:nvSpPr>
        <p:spPr>
          <a:xfrm>
            <a:off x="4732556" y="39551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3147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Profitability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Flight data analysis enables proactive maintenance planning, minimizing unscheduled maintenance and maximizing aircraft availability.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9" name="Text 16"/>
          <p:cNvSpPr/>
          <p:nvPr/>
        </p:nvSpPr>
        <p:spPr>
          <a:xfrm>
            <a:off x="47325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933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Growth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Optimizing routes, reducing fuel consumption, and streamlining operations contribute to increased efficiency and cost savings.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8962"/>
            <a:ext cx="9006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in Flight Data Analysis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7225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Quality and Integrity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88794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accuracy, completeness, and consistency of flight data is crucial for reliable analysis and decision-making.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Privacy and Security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Addressing concerns about protecting sensitive flight data from unauthorized access, breaches, and cyber threats.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Uniqueness &amp; Accuracy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a team of skilled professionals who possess a deep understanding of aviation and data analysis is essential.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56785" y="2612068"/>
            <a:ext cx="8518191" cy="22308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Lets Understand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about the aviation industry..!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389490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033010" y="3064521"/>
            <a:ext cx="8221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Lets Understand my dataset..!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E7EDF9"/>
          </a:solidFill>
          <a:ln/>
        </p:spPr>
      </p:sp>
    </p:spTree>
    <p:extLst>
      <p:ext uri="{BB962C8B-B14F-4D97-AF65-F5344CB8AC3E}">
        <p14:creationId xmlns:p14="http://schemas.microsoft.com/office/powerpoint/2010/main" val="364916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44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Case Studies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15339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Affect of time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how flight data analysis uncovered critical safety issues, leading to preventive actions and averting potential disasters.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315200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15339"/>
            <a:ext cx="2956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Price trends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how airlines utilized flight data analysis to improve routing, reduce costs, and enhance overall operational efficiency.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3703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Affect of Source &amp; Destination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how the analysis of flight data revealed hidden patterns and trends, providing valuable insights for better decision-making.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E7EDF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4183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Effect of stops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See how airlines leverage flight data analysis to gain a competitive edge in the industry, enhancing customer satisfaction and loyalty.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537</Words>
  <Application>Microsoft Office PowerPoint</Application>
  <PresentationFormat>Custom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PATHAK</cp:lastModifiedBy>
  <cp:revision>2</cp:revision>
  <dcterms:created xsi:type="dcterms:W3CDTF">2023-11-17T05:08:00Z</dcterms:created>
  <dcterms:modified xsi:type="dcterms:W3CDTF">2023-11-17T06:05:54Z</dcterms:modified>
</cp:coreProperties>
</file>