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7" r:id="rId10"/>
    <p:sldId id="264" r:id="rId11"/>
    <p:sldId id="269" r:id="rId12"/>
    <p:sldId id="270" r:id="rId13"/>
    <p:sldId id="265" r:id="rId14"/>
    <p:sldId id="266" r:id="rId15"/>
  </p:sldIdLst>
  <p:sldSz cx="9144000" cy="6858000" type="screen4x3"/>
  <p:notesSz cx="70866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26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525" autoAdjust="0"/>
  </p:normalViewPr>
  <p:slideViewPr>
    <p:cSldViewPr snapToGrid="0">
      <p:cViewPr>
        <p:scale>
          <a:sx n="75" d="100"/>
          <a:sy n="75" d="100"/>
        </p:scale>
        <p:origin x="-93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-3588" y="-120"/>
      </p:cViewPr>
      <p:guideLst>
        <p:guide orient="horz" pos="2964"/>
        <p:guide pos="223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6438"/>
            <a:ext cx="4705350" cy="3529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470400"/>
            <a:ext cx="5670550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9213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8939213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98E21381-DC79-4E2D-965D-5E7BB8059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A16A1-8ADE-46AE-92EE-CE7F9F932BA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To start with the Before TV spot, copy and paste this url to your web browser: http://www.rutgers.edu/jerseyroots/tvspot.html. 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C0E3F-9BFE-4503-8C2F-E7AE9DFBA33E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1F5B1-187A-4A81-9020-CAF0CF1B8F52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000DC-918F-4BF3-A13B-C9DD0E276339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1A923-4CB1-4A27-9DC5-00904827E02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AC6C66-1D6A-4439-B152-02F48F95C03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5DC4A-5470-4675-BDDE-0E7212EAA738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98D4F-A1DF-43AC-9534-8AEB2B7FEC36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E83EA-19FF-4695-A1A8-24ECBF206D2E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47C9F2-5E3E-4995-B761-B8898AE88C9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E87D0-61B1-4719-B9C1-9EE14F73029B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F928C-C0B2-4007-80E1-943CA04711BC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CE707-02E4-4C7C-82D6-F39CF68426CF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intropage_pr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EEE20-DABF-43AC-B7CD-0E7A01542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C5562-A012-428F-8AA2-9C70BD794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715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215D2-B6AB-470A-82C9-7547B869A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86715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5240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FDDDE-4FF8-443D-BAE6-938772D0E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D1A57-C882-440A-92DF-F6862E24A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B6CBF-0AF4-4C64-95B9-ED265915D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FC7E4-6C61-4246-B51B-6D2E57523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6BE99-DEB9-4DE5-A79B-58EC39104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898F-B640-40B3-A0ED-DA4DA1159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0D84-D99B-4FC9-A571-0A13EDE50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61E5F-937F-4012-9010-6C5064094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A7AFF-DE44-4639-872A-CF1B4153D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ED16E-51EA-4D2D-B3D7-A38E91D6F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3860D7FB-ED8C-4A8B-8760-19AD54EE7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7" descr="RU_units-banner_red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72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876800" y="984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RUGoing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811463"/>
            <a:ext cx="7772400" cy="714375"/>
          </a:xfrm>
        </p:spPr>
        <p:txBody>
          <a:bodyPr/>
          <a:lstStyle/>
          <a:p>
            <a:pPr eaLnBrk="1" hangingPunct="1"/>
            <a:r>
              <a:rPr lang="en-US" sz="4000" smtClean="0"/>
              <a:t>RUGoing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76700"/>
            <a:ext cx="6400800" cy="1752600"/>
          </a:xfrm>
        </p:spPr>
        <p:txBody>
          <a:bodyPr/>
          <a:lstStyle/>
          <a:p>
            <a:endParaRPr lang="en-IN" dirty="0" smtClean="0">
              <a:latin typeface="Arial" charset="0"/>
              <a:cs typeface="Arial" charset="0"/>
            </a:endParaRP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PROJECT MEMBERS </a:t>
            </a: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               FAN ZHANG </a:t>
            </a: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   NAINISHA WAVHAL </a:t>
            </a: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     RAUL S LASLUISA </a:t>
            </a: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    SHARAT CHANDRA </a:t>
            </a: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        </a:t>
            </a:r>
            <a:r>
              <a:rPr lang="en-IN" dirty="0" smtClean="0">
                <a:latin typeface="Arial" charset="0"/>
                <a:cs typeface="Arial" charset="0"/>
              </a:rPr>
              <a:t>  SNEHA T. </a:t>
            </a:r>
            <a:r>
              <a:rPr lang="en-IN" dirty="0" smtClean="0">
                <a:latin typeface="Arial" charset="0"/>
                <a:cs typeface="Arial" charset="0"/>
              </a:rPr>
              <a:t>GALA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Quick Example From Delta</a:t>
            </a:r>
          </a:p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2292" name="Picture 3" descr="DSC0033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950" y="2033588"/>
            <a:ext cx="5016500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RUGoing and the Internet</a:t>
            </a:r>
          </a:p>
        </p:txBody>
      </p:sp>
      <p:pic>
        <p:nvPicPr>
          <p:cNvPr id="13316" name="Picture 3" descr="highOverview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7838" y="1970088"/>
            <a:ext cx="35909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RUGoing Core</a:t>
            </a:r>
          </a:p>
        </p:txBody>
      </p:sp>
      <p:pic>
        <p:nvPicPr>
          <p:cNvPr id="14340" name="Picture 3" descr="SystemDesig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4388" y="1982788"/>
            <a:ext cx="57626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Experiences	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27038" y="1409700"/>
            <a:ext cx="8229600" cy="4968875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We learned new technologies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mtClean="0">
                <a:latin typeface="Arial" charset="0"/>
                <a:cs typeface="Arial" charset="0"/>
              </a:rPr>
              <a:t>Python, c#, javascript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mtClean="0">
                <a:latin typeface="Arial" charset="0"/>
                <a:cs typeface="Arial" charset="0"/>
              </a:rPr>
              <a:t>Mysql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mtClean="0">
                <a:latin typeface="Arial" charset="0"/>
                <a:cs typeface="Arial" charset="0"/>
              </a:rPr>
              <a:t>.Net Framework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mtClean="0">
                <a:latin typeface="Arial" charset="0"/>
                <a:cs typeface="Arial" charset="0"/>
              </a:rPr>
              <a:t>Develop with Google, Facebook, Twitter open APIs and their service infrastructures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mtClean="0">
                <a:latin typeface="Arial" charset="0"/>
                <a:cs typeface="Arial" charset="0"/>
              </a:rPr>
              <a:t> Web pages crawler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mtClean="0">
                <a:latin typeface="Arial" charset="0"/>
                <a:cs typeface="Arial" charset="0"/>
              </a:rPr>
              <a:t> PyUnit testing framework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mtClean="0">
                <a:latin typeface="Arial" charset="0"/>
                <a:cs typeface="Arial" charset="0"/>
              </a:rPr>
              <a:t>SVN</a:t>
            </a:r>
          </a:p>
          <a:p>
            <a:pPr lvl="1">
              <a:buFontTx/>
              <a:buNone/>
            </a:pPr>
            <a:endParaRPr lang="en-US" sz="1800" smtClean="0">
              <a:latin typeface="Arial" charset="0"/>
              <a:cs typeface="Arial" charset="0"/>
            </a:endParaRPr>
          </a:p>
          <a:p>
            <a:r>
              <a:rPr 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We used ……</a:t>
            </a:r>
          </a:p>
          <a:p>
            <a:pPr lvl="1">
              <a:buFont typeface="Wingdings" pitchFamily="2" charset="2"/>
              <a:buChar char="Ø"/>
            </a:pPr>
            <a:endParaRPr lang="en-US" sz="1800" smtClean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sz="18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Scope and Conclusions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Live events video streaming</a:t>
            </a:r>
          </a:p>
          <a:p>
            <a:r>
              <a:rPr lang="en-US" smtClean="0">
                <a:latin typeface="Arial" charset="0"/>
                <a:cs typeface="Arial" charset="0"/>
              </a:rPr>
              <a:t>Better recommendation engine</a:t>
            </a:r>
          </a:p>
          <a:p>
            <a:r>
              <a:rPr lang="en-US" smtClean="0">
                <a:latin typeface="Arial" charset="0"/>
                <a:cs typeface="Arial" charset="0"/>
              </a:rPr>
              <a:t>Events Calendars</a:t>
            </a:r>
          </a:p>
          <a:p>
            <a:r>
              <a:rPr lang="en-US" smtClean="0">
                <a:latin typeface="Arial" charset="0"/>
                <a:cs typeface="Arial" charset="0"/>
              </a:rPr>
              <a:t>Rutgers News Feeds</a:t>
            </a:r>
          </a:p>
          <a:p>
            <a:r>
              <a:rPr 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Put more ….</a:t>
            </a:r>
          </a:p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IN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5138" y="1273175"/>
            <a:ext cx="8229600" cy="4533900"/>
          </a:xfrm>
        </p:spPr>
        <p:txBody>
          <a:bodyPr/>
          <a:lstStyle/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Motivation </a:t>
            </a:r>
          </a:p>
          <a:p>
            <a:r>
              <a:rPr lang="en-US" smtClean="0">
                <a:latin typeface="Arial" charset="0"/>
                <a:cs typeface="Arial" charset="0"/>
              </a:rPr>
              <a:t>Objective</a:t>
            </a:r>
          </a:p>
          <a:p>
            <a:r>
              <a:rPr lang="en-US" smtClean="0">
                <a:latin typeface="Arial" charset="0"/>
                <a:cs typeface="Arial" charset="0"/>
              </a:rPr>
              <a:t>Features</a:t>
            </a:r>
          </a:p>
          <a:p>
            <a:r>
              <a:rPr lang="en-US" smtClean="0">
                <a:latin typeface="Arial" charset="0"/>
                <a:cs typeface="Arial" charset="0"/>
              </a:rPr>
              <a:t>System Architecture</a:t>
            </a:r>
          </a:p>
          <a:p>
            <a:r>
              <a:rPr lang="en-US" smtClean="0">
                <a:latin typeface="Arial" charset="0"/>
                <a:cs typeface="Arial" charset="0"/>
              </a:rPr>
              <a:t>Our Experiences</a:t>
            </a:r>
          </a:p>
          <a:p>
            <a:r>
              <a:rPr lang="en-US" smtClean="0">
                <a:latin typeface="Arial" charset="0"/>
                <a:cs typeface="Arial" charset="0"/>
              </a:rPr>
              <a:t>Future Scope and Conclusions</a:t>
            </a:r>
          </a:p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  <a:p>
            <a:endParaRPr lang="en-IN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663575"/>
            <a:ext cx="8229600" cy="768350"/>
          </a:xfrm>
        </p:spPr>
        <p:txBody>
          <a:bodyPr/>
          <a:lstStyle/>
          <a:p>
            <a:r>
              <a:rPr lang="en-US" smtClean="0"/>
              <a:t>Motivation</a:t>
            </a:r>
            <a:br>
              <a:rPr lang="en-US" smtClean="0"/>
            </a:br>
            <a:endParaRPr lang="en-IN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0338" y="4343400"/>
            <a:ext cx="875506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en-IN" sz="2200" kern="0" dirty="0"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IN" sz="2000" kern="0" dirty="0">
                <a:cs typeface="Arial" charset="0"/>
              </a:rPr>
              <a:t>Drawbacks: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IN" sz="2000" kern="0" dirty="0">
                <a:cs typeface="Arial" charset="0"/>
              </a:rPr>
              <a:t>1. Does not cater to user-specific interests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IN" sz="2000" kern="0" dirty="0">
                <a:cs typeface="Arial" charset="0"/>
              </a:rPr>
              <a:t>2. No interactivity</a:t>
            </a:r>
          </a:p>
        </p:txBody>
      </p:sp>
      <p:sp>
        <p:nvSpPr>
          <p:cNvPr id="5124" name="Content Placeholder 2"/>
          <p:cNvSpPr txBox="1">
            <a:spLocks/>
          </p:cNvSpPr>
          <p:nvPr/>
        </p:nvSpPr>
        <p:spPr bwMode="auto">
          <a:xfrm>
            <a:off x="528638" y="5811838"/>
            <a:ext cx="81915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IN" sz="2200" b="1">
                <a:solidFill>
                  <a:srgbClr val="C00000"/>
                </a:solidFill>
                <a:cs typeface="Arial" charset="0"/>
              </a:rPr>
              <a:t>   To build a user friendly Event-recommendation system.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IN" sz="2200" b="1">
              <a:solidFill>
                <a:srgbClr val="C00000"/>
              </a:solidFill>
              <a:cs typeface="Arial" charset="0"/>
            </a:endParaRPr>
          </a:p>
        </p:txBody>
      </p:sp>
      <p:pic>
        <p:nvPicPr>
          <p:cNvPr id="5125" name="Picture 6" descr="C:\Users\HP\Downloads\rueven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00" y="1155700"/>
            <a:ext cx="73660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368300"/>
            <a:ext cx="8229600" cy="800100"/>
          </a:xfrm>
        </p:spPr>
        <p:txBody>
          <a:bodyPr/>
          <a:lstStyle/>
          <a:p>
            <a:r>
              <a:rPr lang="en-US" smtClean="0"/>
              <a:t>Objective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41325" y="1066800"/>
            <a:ext cx="8229600" cy="1905000"/>
          </a:xfrm>
        </p:spPr>
        <p:txBody>
          <a:bodyPr/>
          <a:lstStyle/>
          <a:p>
            <a:pPr algn="just"/>
            <a:r>
              <a:rPr lang="en-IN" sz="2000" smtClean="0">
                <a:latin typeface="Arial" charset="0"/>
                <a:cs typeface="Arial" charset="0"/>
              </a:rPr>
              <a:t>To aggregate the entire Rutgers event catalogue and recommend events one could go to based on one’s personal preferences and trends with your friends.</a:t>
            </a:r>
          </a:p>
          <a:p>
            <a:pPr algn="just"/>
            <a:r>
              <a:rPr lang="en-IN" sz="2000" smtClean="0">
                <a:latin typeface="Arial" charset="0"/>
                <a:cs typeface="Arial" charset="0"/>
              </a:rPr>
              <a:t>To give opportunity to users to rate, share, comment, get live updates from twitter, view location on Map and upload photos.</a:t>
            </a:r>
          </a:p>
          <a:p>
            <a:endParaRPr lang="en-IN" smtClean="0">
              <a:latin typeface="Arial" charset="0"/>
              <a:cs typeface="Arial" charset="0"/>
            </a:endParaRP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100" y="2946400"/>
            <a:ext cx="77343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1930400"/>
            <a:ext cx="8745537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381000" y="1143000"/>
            <a:ext cx="825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Event Description along with Rate, Share, Upload Images and Tag features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Register</a:t>
            </a:r>
          </a:p>
          <a:p>
            <a:pPr lvl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Recommend Events</a:t>
            </a:r>
          </a:p>
          <a:p>
            <a:pPr lvl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Upcoming Events</a:t>
            </a:r>
          </a:p>
          <a:p>
            <a:pPr lvl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Search Events</a:t>
            </a:r>
          </a:p>
          <a:p>
            <a:pPr lvl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Modify Account</a:t>
            </a:r>
          </a:p>
          <a:p>
            <a:pPr lvl="1">
              <a:buFont typeface="Arial" charset="0"/>
              <a:buChar char="•"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Cont..	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27138"/>
            <a:ext cx="8229600" cy="5462587"/>
          </a:xfrm>
        </p:spPr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Rate Event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r>
              <a:rPr lang="en-US" sz="2800" smtClean="0">
                <a:latin typeface="Arial" charset="0"/>
                <a:cs typeface="Arial" charset="0"/>
              </a:rPr>
              <a:t>Upload Photos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r>
              <a:rPr lang="en-US" sz="2800" smtClean="0">
                <a:latin typeface="Arial" charset="0"/>
                <a:cs typeface="Arial" charset="0"/>
              </a:rPr>
              <a:t>View Map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r>
              <a:rPr lang="en-US" sz="2800" smtClean="0">
                <a:latin typeface="Arial" charset="0"/>
                <a:cs typeface="Arial" charset="0"/>
              </a:rPr>
              <a:t>Share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r>
              <a:rPr lang="en-US" sz="2800" smtClean="0">
                <a:latin typeface="Arial" charset="0"/>
                <a:cs typeface="Arial" charset="0"/>
              </a:rPr>
              <a:t>Comment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r>
              <a:rPr lang="en-US" sz="2800" smtClean="0">
                <a:latin typeface="Arial" charset="0"/>
                <a:cs typeface="Arial" charset="0"/>
              </a:rPr>
              <a:t>Live updates from twitter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endParaRPr lang="en-US" sz="28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What is the most important part of an enterprise system?</a:t>
            </a:r>
          </a:p>
          <a:p>
            <a:r>
              <a:rPr lang="en-US" smtClean="0">
                <a:latin typeface="Arial" charset="0"/>
                <a:cs typeface="Arial" charset="0"/>
              </a:rPr>
              <a:t>Performance?</a:t>
            </a:r>
          </a:p>
          <a:p>
            <a:r>
              <a:rPr lang="en-US" smtClean="0">
                <a:latin typeface="Arial" charset="0"/>
                <a:cs typeface="Arial" charset="0"/>
              </a:rPr>
              <a:t>GUI?</a:t>
            </a:r>
          </a:p>
          <a:p>
            <a:r>
              <a:rPr lang="en-US" smtClean="0">
                <a:latin typeface="Arial" charset="0"/>
                <a:cs typeface="Arial" charset="0"/>
              </a:rPr>
              <a:t>Usability?</a:t>
            </a:r>
          </a:p>
          <a:p>
            <a:r>
              <a:rPr lang="en-US" smtClean="0">
                <a:latin typeface="Arial" charset="0"/>
                <a:cs typeface="Arial" charset="0"/>
              </a:rPr>
              <a:t>Portability?</a:t>
            </a:r>
          </a:p>
          <a:p>
            <a:r>
              <a:rPr lang="en-US" smtClean="0">
                <a:latin typeface="Arial" charset="0"/>
                <a:cs typeface="Arial" charset="0"/>
              </a:rPr>
              <a:t>Price?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Data…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B">
  <a:themeElements>
    <a:clrScheme name="RU_Template_Verdana_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RU_Template_Verdana_B</Template>
  <TotalTime>1119</TotalTime>
  <Words>285</Words>
  <Application>Microsoft Office PowerPoint</Application>
  <PresentationFormat>On-screen Show (4:3)</PresentationFormat>
  <Paragraphs>96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RU_Template_Verdana_B</vt:lpstr>
      <vt:lpstr>RUGoing </vt:lpstr>
      <vt:lpstr>Outline</vt:lpstr>
      <vt:lpstr>Motivation </vt:lpstr>
      <vt:lpstr>Objective</vt:lpstr>
      <vt:lpstr>Slide 5</vt:lpstr>
      <vt:lpstr>Features</vt:lpstr>
      <vt:lpstr>Features Cont.. </vt:lpstr>
      <vt:lpstr>System Architecture</vt:lpstr>
      <vt:lpstr>System Architecture</vt:lpstr>
      <vt:lpstr>System Architecture</vt:lpstr>
      <vt:lpstr>System Architecture</vt:lpstr>
      <vt:lpstr>System Architecture</vt:lpstr>
      <vt:lpstr>Our Experiences </vt:lpstr>
      <vt:lpstr>Future Scope and Conclusions</vt:lpstr>
    </vt:vector>
  </TitlesOfParts>
  <Company>Rutgers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Jersey Roots, Global Reach</dc:title>
  <dc:creator>pgottli</dc:creator>
  <cp:lastModifiedBy>HP</cp:lastModifiedBy>
  <cp:revision>72</cp:revision>
  <dcterms:created xsi:type="dcterms:W3CDTF">2008-04-23T17:22:24Z</dcterms:created>
  <dcterms:modified xsi:type="dcterms:W3CDTF">2010-12-10T14:19:08Z</dcterms:modified>
</cp:coreProperties>
</file>