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7" r:id="rId10"/>
    <p:sldId id="264" r:id="rId11"/>
    <p:sldId id="269" r:id="rId12"/>
    <p:sldId id="270" r:id="rId13"/>
    <p:sldId id="265" r:id="rId14"/>
    <p:sldId id="266" r:id="rId15"/>
    <p:sldId id="272" r:id="rId16"/>
  </p:sldIdLst>
  <p:sldSz cx="9144000" cy="6858000" type="screen4x3"/>
  <p:notesSz cx="7086600" cy="9410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26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5" autoAdjust="0"/>
  </p:normalViewPr>
  <p:slideViewPr>
    <p:cSldViewPr snapToGrid="0">
      <p:cViewPr>
        <p:scale>
          <a:sx n="75" d="100"/>
          <a:sy n="75" d="100"/>
        </p:scale>
        <p:origin x="-1206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-3588" y="-120"/>
      </p:cViewPr>
      <p:guideLst>
        <p:guide orient="horz" pos="2964"/>
        <p:guide pos="2232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4788" y="0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0625" y="706438"/>
            <a:ext cx="4705350" cy="3529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470400"/>
            <a:ext cx="5670550" cy="423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defTabSz="9429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4788" y="8939213"/>
            <a:ext cx="307022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265" tIns="47133" rIns="94265" bIns="47133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/>
            </a:lvl1pPr>
          </a:lstStyle>
          <a:p>
            <a:pPr>
              <a:defRPr/>
            </a:pPr>
            <a:fld id="{98E21381-DC79-4E2D-965D-5E7BB8059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A16A1-8ADE-46AE-92EE-CE7F9F932BA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 start with the Before TV spot, copy and paste this url to your web browser: http://www.rutgers.edu/jerseyroots/tvspot.html. 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CE707-02E4-4C7C-82D6-F39CF68426C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FC0E3F-9BFE-4503-8C2F-E7AE9DFBA33E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1F5B1-187A-4A81-9020-CAF0CF1B8F52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A000DC-918F-4BF3-A13B-C9DD0E276339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1A923-4CB1-4A27-9DC5-00904827E023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C6C66-1D6A-4439-B152-02F48F95C03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DC4A-5470-4675-BDDE-0E7212EAA73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98D4F-A1DF-43AC-9534-8AEB2B7FEC36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E21381-DC79-4E2D-965D-5E7BB80599F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E83EA-19FF-4695-A1A8-24ECBF206D2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7C9F2-5E3E-4995-B761-B8898AE88C9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E87D0-61B1-4719-B9C1-9EE14F73029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F928C-C0B2-4007-80E1-943CA04711B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intropage_pri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EEE20-DABF-43AC-B7CD-0E7A01542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C5562-A012-428F-8AA2-9C70BD7943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215D2-B6AB-470A-82C9-7547B869A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867150"/>
            <a:ext cx="4038600" cy="2190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FDDDE-4FF8-443D-BAE6-938772D0E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1A57-C882-440A-92DF-F6862E24A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B6CBF-0AF4-4C64-95B9-ED265915D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FC7E4-6C61-4246-B51B-6D2E575234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6BE99-DEB9-4DE5-A79B-58EC391043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7898F-B640-40B3-A0ED-DA4DA11596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80D84-D99B-4FC9-A571-0A13EDE50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561E5F-937F-4012-9010-6C506409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A7AFF-DE44-4639-872A-CF1B4153D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ED16E-51EA-4D2D-B3D7-A38E91D6FB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3860D7FB-ED8C-4A8B-8760-19AD54EE76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7" descr="RU_units-banner_red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725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RUGoing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811463"/>
            <a:ext cx="7772400" cy="714375"/>
          </a:xfrm>
        </p:spPr>
        <p:txBody>
          <a:bodyPr/>
          <a:lstStyle/>
          <a:p>
            <a:pPr eaLnBrk="1" hangingPunct="1"/>
            <a:r>
              <a:rPr lang="en-US" sz="4000" smtClean="0"/>
              <a:t>RUGoing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6700"/>
            <a:ext cx="6400800" cy="1752600"/>
          </a:xfrm>
        </p:spPr>
        <p:txBody>
          <a:bodyPr/>
          <a:lstStyle/>
          <a:p>
            <a:endParaRPr lang="en-IN" dirty="0" smtClean="0">
              <a:latin typeface="Arial" charset="0"/>
              <a:cs typeface="Arial" charset="0"/>
            </a:endParaRP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PROJECT MEMBERS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       FAN ZHANG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NAINISHA WAVHAL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RAUL S LASLUISA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SHARAT CHANDRA </a:t>
            </a:r>
          </a:p>
          <a:p>
            <a:r>
              <a:rPr lang="en-IN" dirty="0" smtClean="0">
                <a:latin typeface="Arial" charset="0"/>
                <a:cs typeface="Arial" charset="0"/>
              </a:rPr>
              <a:t>                                                    SNEHA T. GALA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Quick Example From Delta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12292" name="Picture 3" descr="DSC0033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6950" y="2033588"/>
            <a:ext cx="5016500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RUGoing</a:t>
            </a:r>
            <a:r>
              <a:rPr lang="en-US" dirty="0" smtClean="0">
                <a:latin typeface="Arial" charset="0"/>
                <a:cs typeface="Arial" charset="0"/>
              </a:rPr>
              <a:t> Current</a:t>
            </a:r>
          </a:p>
        </p:txBody>
      </p:sp>
      <p:pic>
        <p:nvPicPr>
          <p:cNvPr id="5" name="Picture 4" descr="rugo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62300" y="1818382"/>
            <a:ext cx="5016500" cy="3942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 err="1" smtClean="0">
                <a:latin typeface="Arial" charset="0"/>
                <a:cs typeface="Arial" charset="0"/>
              </a:rPr>
              <a:t>RUGoing</a:t>
            </a:r>
            <a:r>
              <a:rPr lang="en-US" dirty="0" smtClean="0">
                <a:latin typeface="Arial" charset="0"/>
                <a:cs typeface="Arial" charset="0"/>
              </a:rPr>
              <a:t> Future</a:t>
            </a:r>
          </a:p>
        </p:txBody>
      </p:sp>
      <p:pic>
        <p:nvPicPr>
          <p:cNvPr id="5" name="Picture 4" descr="rugoing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6199" y="2061969"/>
            <a:ext cx="5076825" cy="3756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Experiences	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7038" y="1409700"/>
            <a:ext cx="8229600" cy="4968875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We learned new technologies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Python, c#, </a:t>
            </a:r>
            <a:r>
              <a:rPr lang="en-US" sz="1800" dirty="0" err="1" smtClean="0">
                <a:latin typeface="Arial" charset="0"/>
                <a:cs typeface="Arial" charset="0"/>
              </a:rPr>
              <a:t>javascript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Arial" charset="0"/>
                <a:cs typeface="Arial" charset="0"/>
              </a:rPr>
              <a:t>Mysql</a:t>
            </a: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err="1" smtClean="0">
                <a:latin typeface="Arial" charset="0"/>
                <a:cs typeface="Arial" charset="0"/>
              </a:rPr>
              <a:t>.Net</a:t>
            </a:r>
            <a:r>
              <a:rPr lang="en-US" sz="1800" dirty="0" smtClean="0">
                <a:latin typeface="Arial" charset="0"/>
                <a:cs typeface="Arial" charset="0"/>
              </a:rPr>
              <a:t>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Develop with Google, </a:t>
            </a:r>
            <a:r>
              <a:rPr lang="en-US" sz="1800" dirty="0" err="1" smtClean="0">
                <a:latin typeface="Arial" charset="0"/>
                <a:cs typeface="Arial" charset="0"/>
              </a:rPr>
              <a:t>Facebook</a:t>
            </a:r>
            <a:r>
              <a:rPr lang="en-US" sz="1800" dirty="0" smtClean="0">
                <a:latin typeface="Arial" charset="0"/>
                <a:cs typeface="Arial" charset="0"/>
              </a:rPr>
              <a:t>, Twitter open APIs and their service infrastructures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Web pages crawler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err="1" smtClean="0">
                <a:latin typeface="Arial" charset="0"/>
                <a:cs typeface="Arial" charset="0"/>
              </a:rPr>
              <a:t>PyUnit</a:t>
            </a:r>
            <a:r>
              <a:rPr lang="en-US" sz="1800" dirty="0" smtClean="0">
                <a:latin typeface="Arial" charset="0"/>
                <a:cs typeface="Arial" charset="0"/>
              </a:rPr>
              <a:t> testing framework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SVN</a:t>
            </a:r>
          </a:p>
          <a:p>
            <a:pPr lvl="1">
              <a:buFontTx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We experienced to discuss/design/develop the system as a team, not individually. 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effective team communication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make decisions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Arial" charset="0"/>
                <a:cs typeface="Arial" charset="0"/>
              </a:rPr>
              <a:t> distribute the work</a:t>
            </a:r>
          </a:p>
          <a:p>
            <a:pPr marL="342900" lvl="1" indent="-342900"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  <a:latin typeface="Arial" charset="0"/>
              <a:cs typeface="Arial" charset="0"/>
            </a:endParaRP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sz="1800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Scope and Conclusions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Live events video streaming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Better recommendation engine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Events Calendars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Rutgers News Feeds</a:t>
            </a:r>
          </a:p>
          <a:p>
            <a:pPr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8013" y="2184400"/>
            <a:ext cx="7772400" cy="1362075"/>
          </a:xfrm>
        </p:spPr>
        <p:txBody>
          <a:bodyPr/>
          <a:lstStyle/>
          <a:p>
            <a:r>
              <a:rPr lang="en-US" dirty="0" smtClean="0"/>
              <a:t>Thank You!!!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878013" y="3262313"/>
            <a:ext cx="5983287" cy="1500187"/>
          </a:xfrm>
        </p:spPr>
        <p:txBody>
          <a:bodyPr/>
          <a:lstStyle/>
          <a:p>
            <a:r>
              <a:rPr lang="en-US" sz="4800" dirty="0" err="1" smtClean="0"/>
              <a:t>RUGoing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IN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5138" y="1273175"/>
            <a:ext cx="8229600" cy="4533900"/>
          </a:xfrm>
        </p:spPr>
        <p:txBody>
          <a:bodyPr/>
          <a:lstStyle/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r>
              <a:rPr lang="en-US" smtClean="0">
                <a:latin typeface="Arial" charset="0"/>
                <a:cs typeface="Arial" charset="0"/>
              </a:rPr>
              <a:t>Motivation </a:t>
            </a:r>
          </a:p>
          <a:p>
            <a:r>
              <a:rPr lang="en-US" smtClean="0">
                <a:latin typeface="Arial" charset="0"/>
                <a:cs typeface="Arial" charset="0"/>
              </a:rPr>
              <a:t>Objective</a:t>
            </a:r>
          </a:p>
          <a:p>
            <a:r>
              <a:rPr lang="en-US" smtClean="0">
                <a:latin typeface="Arial" charset="0"/>
                <a:cs typeface="Arial" charset="0"/>
              </a:rPr>
              <a:t>Features</a:t>
            </a:r>
          </a:p>
          <a:p>
            <a:r>
              <a:rPr lang="en-US" smtClean="0">
                <a:latin typeface="Arial" charset="0"/>
                <a:cs typeface="Arial" charset="0"/>
              </a:rPr>
              <a:t>System Architecture</a:t>
            </a:r>
          </a:p>
          <a:p>
            <a:r>
              <a:rPr lang="en-US" smtClean="0">
                <a:latin typeface="Arial" charset="0"/>
                <a:cs typeface="Arial" charset="0"/>
              </a:rPr>
              <a:t>Our Experiences</a:t>
            </a:r>
          </a:p>
          <a:p>
            <a:r>
              <a:rPr lang="en-US" smtClean="0">
                <a:latin typeface="Arial" charset="0"/>
                <a:cs typeface="Arial" charset="0"/>
              </a:rPr>
              <a:t>Future Scope and Conclusions</a:t>
            </a:r>
          </a:p>
          <a:p>
            <a:pPr>
              <a:buFontTx/>
              <a:buNone/>
            </a:pPr>
            <a:endParaRPr lang="en-US" smtClean="0">
              <a:latin typeface="Arial" charset="0"/>
              <a:cs typeface="Arial" charset="0"/>
            </a:endParaRPr>
          </a:p>
          <a:p>
            <a:endParaRPr lang="en-US" smtClean="0">
              <a:latin typeface="Arial" charset="0"/>
              <a:cs typeface="Arial" charset="0"/>
            </a:endParaRPr>
          </a:p>
          <a:p>
            <a:endParaRPr lang="en-IN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663575"/>
            <a:ext cx="8229600" cy="768350"/>
          </a:xfrm>
        </p:spPr>
        <p:txBody>
          <a:bodyPr/>
          <a:lstStyle/>
          <a:p>
            <a:r>
              <a:rPr lang="en-US" smtClean="0"/>
              <a:t>Motivation</a:t>
            </a:r>
            <a:br>
              <a:rPr lang="en-US" smtClean="0"/>
            </a:br>
            <a:endParaRPr lang="en-IN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60338" y="4343400"/>
            <a:ext cx="875506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200" kern="0" dirty="0">
              <a:cs typeface="Arial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Drawbacks: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1. Does not cater to user-specific interests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IN" sz="2000" kern="0" dirty="0">
                <a:cs typeface="Arial" charset="0"/>
              </a:rPr>
              <a:t>2. No interactivity</a:t>
            </a:r>
          </a:p>
        </p:txBody>
      </p:sp>
      <p:sp>
        <p:nvSpPr>
          <p:cNvPr id="5124" name="Content Placeholder 2"/>
          <p:cNvSpPr txBox="1">
            <a:spLocks/>
          </p:cNvSpPr>
          <p:nvPr/>
        </p:nvSpPr>
        <p:spPr bwMode="auto">
          <a:xfrm>
            <a:off x="528638" y="5811838"/>
            <a:ext cx="81915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IN" sz="2200" b="1">
                <a:solidFill>
                  <a:srgbClr val="C00000"/>
                </a:solidFill>
                <a:cs typeface="Arial" charset="0"/>
              </a:rPr>
              <a:t>   To build a user friendly Event-recommendation system.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IN" sz="2200" b="1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5125" name="Picture 6" descr="C:\Users\HP\Downloads\rueve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500" y="1155700"/>
            <a:ext cx="7366000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368300"/>
            <a:ext cx="8229600" cy="800100"/>
          </a:xfrm>
        </p:spPr>
        <p:txBody>
          <a:bodyPr/>
          <a:lstStyle/>
          <a:p>
            <a:r>
              <a:rPr lang="en-US" smtClean="0"/>
              <a:t>Objective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1325" y="1066800"/>
            <a:ext cx="8229600" cy="1905000"/>
          </a:xfrm>
        </p:spPr>
        <p:txBody>
          <a:bodyPr/>
          <a:lstStyle/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aggregate the entire Rutgers event catalogue and recommend events one could go to based on one’s personal preferences and trends with your friends.</a:t>
            </a:r>
          </a:p>
          <a:p>
            <a:pPr algn="just"/>
            <a:r>
              <a:rPr lang="en-IN" sz="2000" smtClean="0">
                <a:latin typeface="Arial" charset="0"/>
                <a:cs typeface="Arial" charset="0"/>
              </a:rPr>
              <a:t>To give opportunity to users to rate, share, comment, get live updates from twitter, view location on Map and upload photos.</a:t>
            </a:r>
          </a:p>
          <a:p>
            <a:endParaRPr lang="en-IN" smtClean="0">
              <a:latin typeface="Arial" charset="0"/>
              <a:cs typeface="Arial" charset="0"/>
            </a:endParaRP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" y="2946400"/>
            <a:ext cx="77343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930400"/>
            <a:ext cx="8745537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81000" y="1143000"/>
            <a:ext cx="825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Event Description along with Rate, Share, Upload Images and Tag features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Register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Recommend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Upcoming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Search Events</a:t>
            </a: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  <a:cs typeface="Arial" charset="0"/>
              </a:rPr>
              <a:t>Modify Account</a:t>
            </a: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 typeface="Arial" charset="0"/>
              <a:buChar char="•"/>
            </a:pPr>
            <a:endParaRPr lang="en-US" dirty="0" smtClean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Cont..	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227138"/>
            <a:ext cx="8229600" cy="5462587"/>
          </a:xfrm>
        </p:spPr>
        <p:txBody>
          <a:bodyPr/>
          <a:lstStyle/>
          <a:p>
            <a:r>
              <a:rPr lang="en-US" sz="2800" smtClean="0">
                <a:latin typeface="Arial" charset="0"/>
                <a:cs typeface="Arial" charset="0"/>
              </a:rPr>
              <a:t>Rate Event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Upload Photos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View Map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Share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Comment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r>
              <a:rPr lang="en-US" sz="2800" smtClean="0">
                <a:latin typeface="Arial" charset="0"/>
                <a:cs typeface="Arial" charset="0"/>
              </a:rPr>
              <a:t>Live updates from twitter</a:t>
            </a:r>
          </a:p>
          <a:p>
            <a:endParaRPr lang="en-US" sz="2800" smtClean="0">
              <a:latin typeface="Arial" charset="0"/>
              <a:cs typeface="Arial" charset="0"/>
            </a:endParaRPr>
          </a:p>
          <a:p>
            <a:endParaRPr lang="en-US" sz="28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What is the most important part of an enterprise system?</a:t>
            </a:r>
          </a:p>
          <a:p>
            <a:r>
              <a:rPr lang="en-US" smtClean="0">
                <a:latin typeface="Arial" charset="0"/>
                <a:cs typeface="Arial" charset="0"/>
              </a:rPr>
              <a:t>Performance?</a:t>
            </a:r>
          </a:p>
          <a:p>
            <a:r>
              <a:rPr lang="en-US" smtClean="0">
                <a:latin typeface="Arial" charset="0"/>
                <a:cs typeface="Arial" charset="0"/>
              </a:rPr>
              <a:t>GUI?</a:t>
            </a:r>
          </a:p>
          <a:p>
            <a:r>
              <a:rPr lang="en-US" smtClean="0">
                <a:latin typeface="Arial" charset="0"/>
                <a:cs typeface="Arial" charset="0"/>
              </a:rPr>
              <a:t>Usability?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Portability?</a:t>
            </a:r>
          </a:p>
          <a:p>
            <a:r>
              <a:rPr lang="en-US" smtClean="0">
                <a:latin typeface="Arial" charset="0"/>
                <a:cs typeface="Arial" charset="0"/>
              </a:rPr>
              <a:t>Price?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 Architecture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>
                <a:latin typeface="Arial" charset="0"/>
                <a:cs typeface="Arial" charset="0"/>
              </a:rPr>
              <a:t>Data…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U_Template_Verdana_B">
  <a:themeElements>
    <a:clrScheme name="RU_Template_Verdana_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RU_Template_Verdana_B</Template>
  <TotalTime>1304</TotalTime>
  <Words>307</Words>
  <Application>Microsoft Office PowerPoint</Application>
  <PresentationFormat>On-screen Show (4:3)</PresentationFormat>
  <Paragraphs>103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RU_Template_Verdana_B</vt:lpstr>
      <vt:lpstr>RUGoing </vt:lpstr>
      <vt:lpstr>Outline</vt:lpstr>
      <vt:lpstr>Motivation </vt:lpstr>
      <vt:lpstr>Objective</vt:lpstr>
      <vt:lpstr>Slide 5</vt:lpstr>
      <vt:lpstr>Features</vt:lpstr>
      <vt:lpstr>Features Cont.. </vt:lpstr>
      <vt:lpstr>System Architecture</vt:lpstr>
      <vt:lpstr>System Architecture</vt:lpstr>
      <vt:lpstr>System Architecture</vt:lpstr>
      <vt:lpstr>System Architecture</vt:lpstr>
      <vt:lpstr>System Architecture</vt:lpstr>
      <vt:lpstr>Our Experiences </vt:lpstr>
      <vt:lpstr>Future Scope and Conclusions</vt:lpstr>
      <vt:lpstr>Thank You!!! </vt:lpstr>
    </vt:vector>
  </TitlesOfParts>
  <Company>Rutgers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 Roots, Global Reach</dc:title>
  <dc:creator>pgottli</dc:creator>
  <cp:lastModifiedBy>theone</cp:lastModifiedBy>
  <cp:revision>85</cp:revision>
  <dcterms:created xsi:type="dcterms:W3CDTF">2008-04-23T17:22:24Z</dcterms:created>
  <dcterms:modified xsi:type="dcterms:W3CDTF">2010-12-10T22:26:10Z</dcterms:modified>
</cp:coreProperties>
</file>