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8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822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52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801C4-6310-468F-9F5F-030250209507}" type="datetimeFigureOut">
              <a:rPr lang="pt-BR"/>
              <a:t>01/03/2017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AF5F-992D-41EB-BA64-C9F07D9EC10F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94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AF5F-992D-41EB-BA64-C9F07D9EC10F}" type="slidenum">
              <a:rPr lang="pt-BR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882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AF5F-992D-41EB-BA64-C9F07D9EC10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50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AF5F-992D-41EB-BA64-C9F07D9EC10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539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AF5F-992D-41EB-BA64-C9F07D9EC10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941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AF5F-992D-41EB-BA64-C9F07D9EC10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448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AF5F-992D-41EB-BA64-C9F07D9EC10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157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AF5F-992D-41EB-BA64-C9F07D9EC10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906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AF5F-992D-41EB-BA64-C9F07D9EC10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061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AF5F-992D-41EB-BA64-C9F07D9EC10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28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 e Programação I: Registros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 e Programação I: Registros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 e Programação I: Registros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dirty="0"/>
              <a:t>Clique para editar o título </a:t>
            </a:r>
            <a:r>
              <a:rPr lang="pt-BR" dirty="0" err="1" smtClean="0"/>
              <a:t>mestrec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Algoritmos e Programação I: Registros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 e Programação I: Registros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182" y="1845733"/>
            <a:ext cx="5925857" cy="4486827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19" y="1845735"/>
            <a:ext cx="5833053" cy="447317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 e Programação I: Registros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9182" y="286603"/>
            <a:ext cx="11982734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5534" y="1846052"/>
            <a:ext cx="593950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182" y="2582333"/>
            <a:ext cx="5925858" cy="3750227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19" y="1846052"/>
            <a:ext cx="5860349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3"/>
            <a:ext cx="5873996" cy="3736579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 e Programação I: Registros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09182" y="286603"/>
            <a:ext cx="11982734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pt-BR" dirty="0"/>
              <a:t>Clique para editar o título </a:t>
            </a:r>
            <a:r>
              <a:rPr lang="pt-BR" dirty="0" err="1" smtClean="0"/>
              <a:t>mestrec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Algoritmos e Programação I: Registros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Algoritmos e Programação I: Registros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Algoritmos e Programação I: Registros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 e Programação I: Registros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182" y="286603"/>
            <a:ext cx="11982734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1" y="1845734"/>
            <a:ext cx="11969087" cy="44885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182" y="6459785"/>
            <a:ext cx="10563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cap="all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Algoritmos e Programação I: Registros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73930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7C59C5-EB2F-45EE-94A1-AA45C684E822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just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/>
              <a:t>Algoritmos e </a:t>
            </a:r>
            <a:r>
              <a:rPr lang="pt-BR" b="1" dirty="0"/>
              <a:t>Programação</a:t>
            </a:r>
            <a:r>
              <a:rPr lang="es-UY" b="1" dirty="0"/>
              <a:t> I</a:t>
            </a:r>
            <a:r>
              <a:rPr lang="es-UY" b="1" dirty="0" smtClean="0">
                <a:solidFill>
                  <a:schemeClr val="tx1"/>
                </a:solidFill>
              </a:rPr>
              <a:t/>
            </a:r>
            <a:br>
              <a:rPr lang="es-UY" b="1" dirty="0" smtClean="0">
                <a:solidFill>
                  <a:schemeClr val="tx1"/>
                </a:solidFill>
              </a:rPr>
            </a:br>
            <a:r>
              <a:rPr lang="pt-BR" sz="2400" b="1" dirty="0" smtClean="0"/>
              <a:t>Registros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Arlino</a:t>
            </a:r>
            <a:r>
              <a:rPr lang="pt-BR" dirty="0" smtClean="0"/>
              <a:t> Magalhães</a:t>
            </a:r>
          </a:p>
          <a:p>
            <a:r>
              <a:rPr lang="pt-BR" dirty="0" smtClean="0"/>
              <a:t>arlino@ufpi.edu.br</a:t>
            </a:r>
            <a:endParaRPr lang="pt-BR" dirty="0"/>
          </a:p>
        </p:txBody>
      </p:sp>
      <p:sp>
        <p:nvSpPr>
          <p:cNvPr id="6" name="Titre 1"/>
          <p:cNvSpPr txBox="1"/>
          <p:nvPr/>
        </p:nvSpPr>
        <p:spPr bwMode="auto">
          <a:xfrm>
            <a:off x="2686818" y="1120023"/>
            <a:ext cx="66929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Universidade Federal do Piauí</a:t>
            </a:r>
            <a:b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</a:b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Centro de Ensino Aberto e a Distância</a:t>
            </a:r>
            <a:b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</a:b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Curso </a:t>
            </a:r>
            <a:r>
              <a:rPr lang="pt-BR" sz="2800" b="1" dirty="0">
                <a:solidFill>
                  <a:srgbClr val="C00000"/>
                </a:solidFill>
                <a:latin typeface="Cambria Math" pitchFamily="18" charset="0"/>
              </a:rPr>
              <a:t>de Sistemas de </a:t>
            </a: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Informação</a:t>
            </a:r>
            <a:endParaRPr lang="pt-BR" sz="2800" b="1" dirty="0">
              <a:solidFill>
                <a:srgbClr val="C00000"/>
              </a:solidFill>
              <a:latin typeface="Cambria Math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168" y="595867"/>
            <a:ext cx="1825463" cy="27056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Sumário</a:t>
            </a:r>
          </a:p>
        </p:txBody>
      </p:sp>
      <p:sp>
        <p:nvSpPr>
          <p:cNvPr id="9219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pt-BR" smtClean="0"/>
              <a:t>Conceito</a:t>
            </a:r>
          </a:p>
          <a:p>
            <a:pPr marL="457200" indent="-457200">
              <a:buFontTx/>
              <a:buAutoNum type="arabicPeriod"/>
            </a:pPr>
            <a:r>
              <a:rPr lang="pt-BR" smtClean="0"/>
              <a:t>Registro</a:t>
            </a:r>
          </a:p>
          <a:p>
            <a:pPr marL="457200" indent="-457200">
              <a:buFontTx/>
              <a:buAutoNum type="arabicPeriod"/>
            </a:pPr>
            <a:r>
              <a:rPr lang="pt-BR" smtClean="0"/>
              <a:t>Registro de Registro</a:t>
            </a:r>
          </a:p>
          <a:p>
            <a:pPr marL="457200" indent="-457200">
              <a:buFontTx/>
              <a:buAutoNum type="arabicPeriod"/>
            </a:pPr>
            <a:r>
              <a:rPr lang="pt-BR" smtClean="0"/>
              <a:t>Registros em Vetores</a:t>
            </a:r>
          </a:p>
        </p:txBody>
      </p:sp>
      <p:sp>
        <p:nvSpPr>
          <p:cNvPr id="9220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Registros</a:t>
            </a:r>
            <a:endParaRPr lang="es-ES" smtClean="0"/>
          </a:p>
        </p:txBody>
      </p:sp>
      <p:sp>
        <p:nvSpPr>
          <p:cNvPr id="9221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DBDDCA-5A21-494F-ACD7-9ADA5F432AD5}" type="slidenum">
              <a:rPr lang="es-ES">
                <a:solidFill>
                  <a:schemeClr val="bg1"/>
                </a:solidFill>
              </a:rPr>
              <a:t>2</a:t>
            </a:fld>
            <a:endParaRPr lang="es-E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Conceito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 </a:t>
            </a:r>
            <a:r>
              <a:rPr lang="pt-BR" dirty="0" smtClean="0">
                <a:solidFill>
                  <a:srgbClr val="000099"/>
                </a:solidFill>
              </a:rPr>
              <a:t>registro</a:t>
            </a:r>
            <a:r>
              <a:rPr lang="pt-BR" dirty="0" smtClean="0"/>
              <a:t> (</a:t>
            </a:r>
            <a:r>
              <a:rPr lang="pt-BR" i="1" dirty="0" err="1" smtClean="0"/>
              <a:t>record</a:t>
            </a:r>
            <a:r>
              <a:rPr lang="pt-BR" dirty="0" smtClean="0"/>
              <a:t>) ou estrutura (</a:t>
            </a:r>
            <a:r>
              <a:rPr lang="pt-BR" i="1" dirty="0" err="1" smtClean="0"/>
              <a:t>struct</a:t>
            </a:r>
            <a:r>
              <a:rPr lang="pt-BR" dirty="0" smtClean="0"/>
              <a:t>) é uma coleção de várias variáveis, possivelmente de tipos diferentes (estrutura heterogênea de dados), e logicamente relacionadas. </a:t>
            </a:r>
          </a:p>
          <a:p>
            <a:r>
              <a:rPr lang="pt-BR" dirty="0" smtClean="0"/>
              <a:t>Os elementos de um registro são chamados de </a:t>
            </a:r>
            <a:r>
              <a:rPr lang="pt-BR" dirty="0" smtClean="0">
                <a:solidFill>
                  <a:srgbClr val="000099"/>
                </a:solidFill>
              </a:rPr>
              <a:t>campos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Funcionário de uma empresa</a:t>
            </a:r>
          </a:p>
          <a:p>
            <a:pPr lvl="2"/>
            <a:r>
              <a:rPr lang="pt-BR" dirty="0" smtClean="0"/>
              <a:t>Nome, cargo, salário</a:t>
            </a:r>
          </a:p>
          <a:p>
            <a:pPr lvl="1"/>
            <a:r>
              <a:rPr lang="pt-BR" dirty="0" smtClean="0"/>
              <a:t>Aluno universitário</a:t>
            </a:r>
          </a:p>
          <a:p>
            <a:pPr lvl="2"/>
            <a:r>
              <a:rPr lang="pt-BR" dirty="0" smtClean="0"/>
              <a:t>Matrícula, nome, curso</a:t>
            </a:r>
          </a:p>
          <a:p>
            <a:pPr lvl="1"/>
            <a:r>
              <a:rPr lang="pt-BR" dirty="0" smtClean="0"/>
              <a:t>Endereço</a:t>
            </a:r>
          </a:p>
          <a:p>
            <a:pPr lvl="2"/>
            <a:r>
              <a:rPr lang="pt-BR" dirty="0" smtClean="0"/>
              <a:t>CEP, logradouro, numero, bairro, cidade</a:t>
            </a:r>
          </a:p>
        </p:txBody>
      </p:sp>
      <p:sp>
        <p:nvSpPr>
          <p:cNvPr id="10244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Registros</a:t>
            </a:r>
            <a:endParaRPr lang="es-ES" smtClean="0"/>
          </a:p>
        </p:txBody>
      </p:sp>
      <p:sp>
        <p:nvSpPr>
          <p:cNvPr id="10245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1FF78A-DCED-406F-BFAD-B4F8B5177763}" type="slidenum">
              <a:rPr lang="es-ES">
                <a:solidFill>
                  <a:schemeClr val="bg1"/>
                </a:solidFill>
              </a:rPr>
              <a:t>3</a:t>
            </a:fld>
            <a:endParaRPr lang="es-ES">
              <a:solidFill>
                <a:schemeClr val="bg1"/>
              </a:solidFill>
            </a:endParaRPr>
          </a:p>
        </p:txBody>
      </p:sp>
      <p:pic>
        <p:nvPicPr>
          <p:cNvPr id="10246" name="Imagem 5" descr="imagens-postar5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3213100"/>
            <a:ext cx="31432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Registro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pt-BR" dirty="0" smtClean="0"/>
              <a:t>Sintaxe: </a:t>
            </a:r>
            <a:r>
              <a:rPr lang="pt-BR" b="1" i="1" dirty="0" smtClean="0"/>
              <a:t>	</a:t>
            </a:r>
            <a:r>
              <a:rPr lang="pt-BR" sz="1800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struct</a:t>
            </a:r>
            <a:r>
              <a:rPr lang="pt-BR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x-none" altLang="pt-BR" sz="18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&lt;</a:t>
            </a:r>
            <a:r>
              <a:rPr lang="x-none" altLang="pt-BR" sz="1800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nome_do_tipo_da_estrutura</a:t>
            </a:r>
            <a:r>
              <a:rPr lang="x-none" altLang="pt-BR" sz="18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&gt;</a:t>
            </a:r>
            <a:r>
              <a:rPr lang="pt-BR" sz="18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{</a:t>
            </a:r>
            <a:br>
              <a:rPr lang="pt-BR" sz="18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</a:br>
            <a:r>
              <a:rPr lang="pt-BR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    </a:t>
            </a:r>
            <a:r>
              <a:rPr lang="x-none" altLang="pt-BR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			</a:t>
            </a:r>
            <a:r>
              <a:rPr lang="x-none" altLang="pt-BR" sz="1800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&lt;</a:t>
            </a:r>
            <a:r>
              <a:rPr lang="x-none" altLang="pt-BR" sz="1800" i="1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tipo_de_variável1</a:t>
            </a:r>
            <a:r>
              <a:rPr lang="x-none" altLang="pt-BR" sz="1800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&gt;</a:t>
            </a:r>
            <a:r>
              <a:rPr lang="pt-BR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x-none" altLang="pt-BR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&lt;</a:t>
            </a:r>
            <a:r>
              <a:rPr lang="x-none" altLang="pt-BR" sz="1800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lista_de_variáveis</a:t>
            </a:r>
            <a:r>
              <a:rPr lang="x-none" altLang="pt-BR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&gt;</a:t>
            </a:r>
            <a:r>
              <a:rPr lang="pt-BR" sz="18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;</a:t>
            </a:r>
            <a:br>
              <a:rPr lang="pt-BR" sz="18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</a:br>
            <a:r>
              <a:rPr lang="pt-BR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    </a:t>
            </a:r>
            <a:r>
              <a:rPr lang="x-none" altLang="pt-BR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			</a:t>
            </a:r>
            <a:r>
              <a:rPr lang="x-none" altLang="pt-BR" sz="1800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&lt;</a:t>
            </a:r>
            <a:r>
              <a:rPr lang="x-none" altLang="pt-BR" sz="1800" i="1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tipo_de_variável2</a:t>
            </a:r>
            <a:r>
              <a:rPr lang="x-none" altLang="pt-BR" sz="1800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&gt;</a:t>
            </a:r>
            <a:r>
              <a:rPr lang="pt-BR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x-none" altLang="pt-BR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&lt;</a:t>
            </a:r>
            <a:r>
              <a:rPr lang="x-none" altLang="pt-BR" sz="1800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lista_de_variáveis</a:t>
            </a:r>
            <a:r>
              <a:rPr lang="x-none" altLang="pt-BR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&gt;;</a:t>
            </a:r>
            <a:br>
              <a:rPr lang="x-none" altLang="pt-BR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</a:br>
            <a:r>
              <a:rPr lang="pt-BR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    </a:t>
            </a:r>
            <a:r>
              <a:rPr lang="x-none" altLang="pt-BR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				...</a:t>
            </a:r>
            <a:br>
              <a:rPr lang="x-none" altLang="pt-BR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</a:br>
            <a:r>
              <a:rPr lang="pt-BR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    </a:t>
            </a:r>
            <a:r>
              <a:rPr lang="x-none" altLang="pt-BR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			</a:t>
            </a:r>
            <a:r>
              <a:rPr lang="x-none" altLang="pt-BR" sz="1800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&lt;</a:t>
            </a:r>
            <a:r>
              <a:rPr lang="x-none" altLang="pt-BR" sz="1800" i="1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tipo_de_variáveln</a:t>
            </a:r>
            <a:r>
              <a:rPr lang="x-none" altLang="pt-BR" sz="1800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&gt;</a:t>
            </a:r>
            <a:r>
              <a:rPr lang="pt-BR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x-none" altLang="pt-BR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&lt;</a:t>
            </a:r>
            <a:r>
              <a:rPr lang="x-none" altLang="pt-BR" sz="1800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lista_de_variáveis</a:t>
            </a:r>
            <a:r>
              <a:rPr lang="x-none" altLang="pt-BR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&gt;;</a:t>
            </a:r>
            <a:br>
              <a:rPr lang="x-none" altLang="pt-BR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</a:br>
            <a:r>
              <a:rPr lang="x-none" altLang="pt-BR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/>
            </a:r>
            <a:br>
              <a:rPr lang="x-none" altLang="pt-BR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</a:br>
            <a:r>
              <a:rPr lang="x-none" altLang="pt-BR" sz="18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		</a:t>
            </a:r>
            <a:r>
              <a:rPr lang="pt-BR" sz="18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}</a:t>
            </a:r>
            <a:r>
              <a:rPr lang="pt-BR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x-none" altLang="pt-BR" sz="18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&lt;</a:t>
            </a:r>
            <a:r>
              <a:rPr lang="x-none" altLang="pt-BR" sz="1800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lista_de_variáveis</a:t>
            </a:r>
            <a:r>
              <a:rPr lang="x-none" altLang="pt-BR" sz="18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&gt;</a:t>
            </a:r>
            <a:r>
              <a:rPr lang="pt-BR" sz="18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;</a:t>
            </a:r>
            <a:endParaRPr lang="pt-BR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pt-BR" dirty="0" smtClean="0"/>
              <a:t>A declaração de um registro é a declaração de um </a:t>
            </a:r>
            <a:r>
              <a:rPr lang="pt-BR" dirty="0" smtClean="0">
                <a:solidFill>
                  <a:srgbClr val="000099"/>
                </a:solidFill>
              </a:rPr>
              <a:t>tipo personalizado</a:t>
            </a:r>
            <a:r>
              <a:rPr lang="pt-BR" dirty="0" smtClean="0"/>
              <a:t> que será utilizado por uma variável.</a:t>
            </a:r>
          </a:p>
        </p:txBody>
      </p:sp>
      <p:sp>
        <p:nvSpPr>
          <p:cNvPr id="11268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2135188" y="6597650"/>
            <a:ext cx="7777162" cy="2159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Registros</a:t>
            </a:r>
            <a:endParaRPr lang="es-ES" smtClean="0"/>
          </a:p>
        </p:txBody>
      </p:sp>
      <p:sp>
        <p:nvSpPr>
          <p:cNvPr id="1126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1DAE5C-6339-436E-9B02-893109B9A5CE}" type="slidenum">
              <a:rPr lang="es-ES">
                <a:solidFill>
                  <a:schemeClr val="bg1"/>
                </a:solidFill>
              </a:rPr>
              <a:t>4</a:t>
            </a:fld>
            <a:endParaRPr lang="es-E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Registro </a:t>
            </a:r>
            <a:r>
              <a:rPr lang="pt-BR" dirty="0"/>
              <a:t>- Exemplos</a:t>
            </a:r>
          </a:p>
        </p:txBody>
      </p:sp>
      <p:sp>
        <p:nvSpPr>
          <p:cNvPr id="12291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Registros</a:t>
            </a:r>
            <a:endParaRPr lang="es-ES" smtClean="0"/>
          </a:p>
        </p:txBody>
      </p:sp>
      <p:sp>
        <p:nvSpPr>
          <p:cNvPr id="12292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D504D0-15CA-447A-8AD6-BE910636C002}" type="slidenum">
              <a:rPr lang="es-ES">
                <a:solidFill>
                  <a:schemeClr val="bg1"/>
                </a:solidFill>
              </a:rPr>
              <a:t>5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96620" y="2003425"/>
            <a:ext cx="2951480" cy="1513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struct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funcionario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char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nome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80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];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char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cargo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10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];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float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salario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}</a:t>
            </a:r>
            <a:r>
              <a:rPr lang="fr-FR" b="1" dirty="0"/>
              <a:t> </a:t>
            </a:r>
            <a:endParaRPr b="1"/>
          </a:p>
        </p:txBody>
      </p:sp>
      <p:sp>
        <p:nvSpPr>
          <p:cNvPr id="3" name="Retângulo 2"/>
          <p:cNvSpPr/>
          <p:nvPr/>
        </p:nvSpPr>
        <p:spPr>
          <a:xfrm>
            <a:off x="4245610" y="3671036"/>
            <a:ext cx="3266440" cy="2655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struct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x-none" alt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endereco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char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x-none" alt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cep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[</a:t>
            </a:r>
            <a:r>
              <a:rPr lang="x-none" alt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7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];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char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x-none" alt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logradouro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10</a:t>
            </a:r>
            <a:r>
              <a:rPr lang="x-none" alt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];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x-none" alt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in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x-none" alt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numero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 char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x-none" alt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bairro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[</a:t>
            </a:r>
            <a:r>
              <a:rPr lang="x-none" alt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20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];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char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x-none" alt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cidade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[</a:t>
            </a:r>
            <a:r>
              <a:rPr lang="x-none" alt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20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];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char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x-none" alt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estado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[</a:t>
            </a:r>
            <a:r>
              <a:rPr lang="x-none" alt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];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}</a:t>
            </a:r>
            <a:r>
              <a:rPr lang="fr-FR" b="1" dirty="0"/>
              <a:t> </a:t>
            </a:r>
            <a:endParaRPr b="1"/>
          </a:p>
        </p:txBody>
      </p:sp>
      <p:sp>
        <p:nvSpPr>
          <p:cNvPr id="4" name="Retângulo 3"/>
          <p:cNvSpPr/>
          <p:nvPr/>
        </p:nvSpPr>
        <p:spPr>
          <a:xfrm>
            <a:off x="8339455" y="2974975"/>
            <a:ext cx="2951480" cy="1786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struct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x-none" alt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aluno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char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x-none" alt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matricula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80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];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char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x-none" alt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nome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1</a:t>
            </a:r>
            <a:r>
              <a:rPr lang="x-none" alt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0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];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char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x-none" alt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curso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1</a:t>
            </a:r>
            <a:r>
              <a:rPr lang="x-none" alt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0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];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}</a:t>
            </a:r>
            <a:r>
              <a:rPr lang="fr-FR" b="1" dirty="0"/>
              <a:t> 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</a:t>
            </a:r>
          </a:p>
        </p:txBody>
      </p:sp>
      <p:sp>
        <p:nvSpPr>
          <p:cNvPr id="13315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Registros</a:t>
            </a:r>
            <a:endParaRPr lang="es-ES" smtClean="0"/>
          </a:p>
        </p:txBody>
      </p:sp>
      <p:sp>
        <p:nvSpPr>
          <p:cNvPr id="13316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3EF648-14EE-4151-A9CE-FA4EC860F5D2}" type="slidenum">
              <a:rPr lang="es-ES">
                <a:solidFill>
                  <a:schemeClr val="bg1"/>
                </a:solidFill>
              </a:rPr>
              <a:t>6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093720" y="1584325"/>
            <a:ext cx="7205980" cy="4736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string.h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struct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funcionario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char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nome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80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char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cargo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salario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maria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funcionario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joao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strcpy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joao</a:t>
            </a:r>
            <a:r>
              <a:rPr lang="pt-BR" b="1" dirty="0" err="1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nome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"João Henrique"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strcpy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joao</a:t>
            </a:r>
            <a:r>
              <a:rPr lang="pt-BR" b="1" dirty="0" err="1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cargo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"professor"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joao</a:t>
            </a:r>
            <a:r>
              <a:rPr lang="pt-BR" b="1" dirty="0" err="1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salario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2000.00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"Nome=s%, cargo=s%, salario=f%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      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joao</a:t>
            </a:r>
            <a:r>
              <a:rPr lang="pt-BR" b="1" dirty="0" err="1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nome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joao</a:t>
            </a:r>
            <a:r>
              <a:rPr lang="pt-BR" b="1" dirty="0" err="1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cargo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joao</a:t>
            </a:r>
            <a:r>
              <a:rPr lang="pt-BR" b="1" dirty="0" err="1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salario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mtClean="0"/>
              <a:t>Podemos ter também um registro dentro de outro registro.  Isso é útil para modularizar melhor alguns campos dentro de um registro.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4341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Registros</a:t>
            </a:r>
            <a:endParaRPr lang="es-ES" smtClean="0"/>
          </a:p>
        </p:txBody>
      </p:sp>
      <p:sp>
        <p:nvSpPr>
          <p:cNvPr id="14342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412962-4A07-4D7A-AA28-543153DD6E0B}" type="slidenum">
              <a:rPr lang="es-ES">
                <a:solidFill>
                  <a:schemeClr val="bg1"/>
                </a:solidFill>
              </a:rPr>
              <a:t>7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Registro de Registro</a:t>
            </a:r>
          </a:p>
        </p:txBody>
      </p:sp>
      <p:sp>
        <p:nvSpPr>
          <p:cNvPr id="6" name="Retângulo 5"/>
          <p:cNvSpPr/>
          <p:nvPr/>
        </p:nvSpPr>
        <p:spPr>
          <a:xfrm>
            <a:off x="6584811" y="739514"/>
            <a:ext cx="5099267" cy="55793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string.h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struct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endereco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{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char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rua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cep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bairro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 smtClean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15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estado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numero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struct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funcionario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{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char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nome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80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cargo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salario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endereco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residencia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endereco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correspondencia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funcionario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func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func</a:t>
            </a:r>
            <a:r>
              <a:rPr lang="pt-BR" b="1" dirty="0" err="1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salario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2000.00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func</a:t>
            </a:r>
            <a:r>
              <a:rPr lang="pt-BR" b="1" dirty="0" err="1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residencia</a:t>
            </a:r>
            <a:r>
              <a:rPr lang="pt-BR" b="1" dirty="0" err="1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numero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63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Registros em Vetores</a:t>
            </a:r>
          </a:p>
        </p:txBody>
      </p:sp>
      <p:sp>
        <p:nvSpPr>
          <p:cNvPr id="15363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Registros</a:t>
            </a:r>
            <a:endParaRPr lang="es-ES" smtClean="0"/>
          </a:p>
        </p:txBody>
      </p:sp>
      <p:sp>
        <p:nvSpPr>
          <p:cNvPr id="15364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A69AD10-1017-444A-8939-2B1E3D91DEF0}" type="slidenum">
              <a:rPr lang="es-ES">
                <a:solidFill>
                  <a:schemeClr val="bg1"/>
                </a:solidFill>
              </a:rPr>
              <a:t>8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052185" y="1301115"/>
            <a:ext cx="6033770" cy="5018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string.h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struct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funcionario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char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nome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80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char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cargo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salario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funcionario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lista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gets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lista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].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nome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gets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lista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].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cargo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"%f"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lista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].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salario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fflush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855" y="1845945"/>
            <a:ext cx="5267325" cy="4486910"/>
          </a:xfrm>
        </p:spPr>
        <p:txBody>
          <a:bodyPr/>
          <a:lstStyle/>
          <a:p>
            <a:r>
              <a:rPr lang="pt-BR" sz="2200"/>
              <a:t>Entrar com o nome, matrícula e a média das notas de uma turma de alunos. Guardar todas essas informações em um vetor e exibir os alunos com média das notas aprovativa</a:t>
            </a:r>
            <a:r>
              <a:rPr lang="pt-BR" smtClean="0"/>
              <a:t>.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389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Registros</a:t>
            </a:r>
            <a:endParaRPr lang="es-ES" smtClean="0"/>
          </a:p>
        </p:txBody>
      </p:sp>
      <p:sp>
        <p:nvSpPr>
          <p:cNvPr id="16390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4E6F4A9-E646-40BC-917E-C410539C97FD}" type="slidenum">
              <a:rPr lang="es-ES">
                <a:solidFill>
                  <a:schemeClr val="bg1"/>
                </a:solidFill>
              </a:rPr>
              <a:t>9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01</a:t>
            </a:r>
          </a:p>
        </p:txBody>
      </p:sp>
      <p:sp>
        <p:nvSpPr>
          <p:cNvPr id="7" name="Retângulo 6"/>
          <p:cNvSpPr/>
          <p:nvPr/>
        </p:nvSpPr>
        <p:spPr>
          <a:xfrm>
            <a:off x="5461754" y="111760"/>
            <a:ext cx="6672580" cy="6190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string.h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struct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aluno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pt-BR" dirty="0" smtClean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char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nome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80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matricula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pt-BR" dirty="0" err="1" smtClean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media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aluno 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turma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50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50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++){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gets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turma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].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nome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gets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turma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].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matricula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"%f"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turma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].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media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fflush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50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pt-BR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turma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].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media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"%s %s %f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turma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].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nome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].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matricula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turma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].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media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pt-BR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613</Words>
  <Application>Microsoft Office PowerPoint</Application>
  <PresentationFormat>Widescreen</PresentationFormat>
  <Paragraphs>145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Times New Roman</vt:lpstr>
      <vt:lpstr>Retrospectiva</vt:lpstr>
      <vt:lpstr>Algoritmos e Programação I Registros</vt:lpstr>
      <vt:lpstr>Sumário</vt:lpstr>
      <vt:lpstr>Conceito</vt:lpstr>
      <vt:lpstr>Registro</vt:lpstr>
      <vt:lpstr>Registro - Exemplos</vt:lpstr>
      <vt:lpstr>Exemplo</vt:lpstr>
      <vt:lpstr>Registro de Registro</vt:lpstr>
      <vt:lpstr>Registros em Vetores</vt:lpstr>
      <vt:lpstr>Exercício 01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Petr Barborik</dc:creator>
  <cp:lastModifiedBy>Adalgisa</cp:lastModifiedBy>
  <cp:revision>978</cp:revision>
  <dcterms:created xsi:type="dcterms:W3CDTF">2017-02-03T22:35:20Z</dcterms:created>
  <dcterms:modified xsi:type="dcterms:W3CDTF">2017-03-01T18:15:54Z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