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9"/>
  </p:notesMasterIdLst>
  <p:sldIdLst>
    <p:sldId id="256" r:id="rId2"/>
    <p:sldId id="268" r:id="rId3"/>
    <p:sldId id="259" r:id="rId4"/>
    <p:sldId id="274" r:id="rId5"/>
    <p:sldId id="258" r:id="rId6"/>
    <p:sldId id="271" r:id="rId7"/>
    <p:sldId id="283" r:id="rId8"/>
    <p:sldId id="277" r:id="rId9"/>
    <p:sldId id="278" r:id="rId10"/>
    <p:sldId id="279" r:id="rId11"/>
    <p:sldId id="282" r:id="rId12"/>
    <p:sldId id="272" r:id="rId13"/>
    <p:sldId id="280" r:id="rId14"/>
    <p:sldId id="276" r:id="rId15"/>
    <p:sldId id="257" r:id="rId16"/>
    <p:sldId id="273" r:id="rId17"/>
    <p:sldId id="28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9F538-A231-46E6-5C8D-E574EC82A5D9}" v="162" dt="2022-12-08T03:46:53.607"/>
    <p1510:client id="{4B51F7D1-FF9A-317D-D0E4-E9ED579A7503}" v="12" dt="2022-12-08T01:41:56.989"/>
    <p1510:client id="{5452C450-E763-6AD1-9C3B-A8964BFB5891}" v="228" dt="2022-12-08T03:53:58.179"/>
    <p1510:client id="{7A31F266-FDCD-1959-0C88-0A60D5B0ECF2}" v="1020" dt="2022-12-08T05:08:53.084"/>
    <p1510:client id="{8FB523D6-A0F9-BB26-CA63-B36D560E51C4}" v="11" dt="2022-12-08T06:01:49.817"/>
    <p1510:client id="{EBE7E7B2-8E4C-3788-B276-A174C39451A5}" v="226" dt="2022-12-08T05:19:2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8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073618e60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073618e60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073618e60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073618e60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94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48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15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83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4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646325" y="2452800"/>
            <a:ext cx="7683600" cy="19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6325" y="4296900"/>
            <a:ext cx="76836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 descr="Power outline"/>
          <p:cNvGrpSpPr/>
          <p:nvPr/>
        </p:nvGrpSpPr>
        <p:grpSpPr>
          <a:xfrm rot="-5400000">
            <a:off x="10180694" y="5030484"/>
            <a:ext cx="1475905" cy="1639441"/>
            <a:chOff x="5753006" y="3038475"/>
            <a:chExt cx="685957" cy="761999"/>
          </a:xfrm>
        </p:grpSpPr>
        <p:sp>
          <p:nvSpPr>
            <p:cNvPr id="14" name="Google Shape;14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5278448" y="574400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43056" y="175991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21416" y="2149333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 descr="Power outline"/>
          <p:cNvGrpSpPr/>
          <p:nvPr/>
        </p:nvGrpSpPr>
        <p:grpSpPr>
          <a:xfrm>
            <a:off x="10639255" y="1831360"/>
            <a:ext cx="1099109" cy="1220951"/>
            <a:chOff x="5753006" y="3038475"/>
            <a:chExt cx="685957" cy="761999"/>
          </a:xfrm>
        </p:grpSpPr>
        <p:sp>
          <p:nvSpPr>
            <p:cNvPr id="20" name="Google Shape;20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 descr="Power outline"/>
          <p:cNvGrpSpPr/>
          <p:nvPr/>
        </p:nvGrpSpPr>
        <p:grpSpPr>
          <a:xfrm>
            <a:off x="556196" y="563359"/>
            <a:ext cx="1099109" cy="1220951"/>
            <a:chOff x="5753006" y="3038475"/>
            <a:chExt cx="685957" cy="761999"/>
          </a:xfrm>
        </p:grpSpPr>
        <p:sp>
          <p:nvSpPr>
            <p:cNvPr id="23" name="Google Shape;23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66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 descr="Power outline"/>
          <p:cNvGrpSpPr/>
          <p:nvPr/>
        </p:nvGrpSpPr>
        <p:grpSpPr>
          <a:xfrm rot="5400000">
            <a:off x="8307382" y="87051"/>
            <a:ext cx="1419862" cy="1577262"/>
            <a:chOff x="5753006" y="3038475"/>
            <a:chExt cx="685957" cy="761999"/>
          </a:xfrm>
        </p:grpSpPr>
        <p:sp>
          <p:nvSpPr>
            <p:cNvPr id="26" name="Google Shape;26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2" descr="Power outline"/>
          <p:cNvGrpSpPr/>
          <p:nvPr/>
        </p:nvGrpSpPr>
        <p:grpSpPr>
          <a:xfrm rot="5400000">
            <a:off x="1101287" y="2922863"/>
            <a:ext cx="754073" cy="837666"/>
            <a:chOff x="5753006" y="3038475"/>
            <a:chExt cx="685957" cy="761999"/>
          </a:xfrm>
        </p:grpSpPr>
        <p:sp>
          <p:nvSpPr>
            <p:cNvPr id="29" name="Google Shape;29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7719482" y="6186206"/>
            <a:ext cx="416899" cy="386303"/>
            <a:chOff x="7467602" y="5857077"/>
            <a:chExt cx="468900" cy="434488"/>
          </a:xfrm>
        </p:grpSpPr>
        <p:sp>
          <p:nvSpPr>
            <p:cNvPr id="32" name="Google Shape;32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1180437" y="750936"/>
            <a:ext cx="416899" cy="386303"/>
            <a:chOff x="7467602" y="5857077"/>
            <a:chExt cx="468900" cy="434488"/>
          </a:xfrm>
        </p:grpSpPr>
        <p:sp>
          <p:nvSpPr>
            <p:cNvPr id="37" name="Google Shape;37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3082668" y="563350"/>
            <a:ext cx="1098953" cy="258600"/>
            <a:chOff x="4317443" y="530413"/>
            <a:chExt cx="1098953" cy="258600"/>
          </a:xfrm>
        </p:grpSpPr>
        <p:sp>
          <p:nvSpPr>
            <p:cNvPr id="42" name="Google Shape;4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365189" y="6133409"/>
            <a:ext cx="1098953" cy="258600"/>
            <a:chOff x="4317443" y="530413"/>
            <a:chExt cx="1098953" cy="258600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10520123" y="4066093"/>
            <a:ext cx="1098953" cy="258600"/>
            <a:chOff x="4317443" y="530413"/>
            <a:chExt cx="1098953" cy="258600"/>
          </a:xfrm>
        </p:grpSpPr>
        <p:sp>
          <p:nvSpPr>
            <p:cNvPr id="52" name="Google Shape;52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2" descr="Power outline"/>
          <p:cNvGrpSpPr/>
          <p:nvPr/>
        </p:nvGrpSpPr>
        <p:grpSpPr>
          <a:xfrm rot="5400000">
            <a:off x="508966" y="5044573"/>
            <a:ext cx="1220935" cy="1356282"/>
            <a:chOff x="5753006" y="3038475"/>
            <a:chExt cx="685957" cy="761999"/>
          </a:xfrm>
        </p:grpSpPr>
        <p:sp>
          <p:nvSpPr>
            <p:cNvPr id="57" name="Google Shape;57;p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160544" y="750944"/>
            <a:ext cx="416899" cy="386303"/>
            <a:chOff x="7467602" y="5857077"/>
            <a:chExt cx="468900" cy="434488"/>
          </a:xfrm>
        </p:grpSpPr>
        <p:sp>
          <p:nvSpPr>
            <p:cNvPr id="60" name="Google Shape;60;p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6454568" y="630375"/>
            <a:ext cx="1098953" cy="258600"/>
            <a:chOff x="4317443" y="530413"/>
            <a:chExt cx="1098953" cy="258600"/>
          </a:xfrm>
        </p:grpSpPr>
        <p:sp>
          <p:nvSpPr>
            <p:cNvPr id="65" name="Google Shape;65;p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>
            <a:spLocks noGrp="1"/>
          </p:cNvSpPr>
          <p:nvPr>
            <p:ph type="subTitle" idx="1"/>
          </p:nvPr>
        </p:nvSpPr>
        <p:spPr>
          <a:xfrm>
            <a:off x="2584183" y="1729975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subTitle" idx="2"/>
          </p:nvPr>
        </p:nvSpPr>
        <p:spPr>
          <a:xfrm>
            <a:off x="2584183" y="3334868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subTitle" idx="3"/>
          </p:nvPr>
        </p:nvSpPr>
        <p:spPr>
          <a:xfrm>
            <a:off x="2584183" y="4939762"/>
            <a:ext cx="8878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title"/>
          </p:nvPr>
        </p:nvSpPr>
        <p:spPr>
          <a:xfrm>
            <a:off x="2584175" y="593375"/>
            <a:ext cx="9192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body" idx="4"/>
          </p:nvPr>
        </p:nvSpPr>
        <p:spPr>
          <a:xfrm>
            <a:off x="2584175" y="2167925"/>
            <a:ext cx="8878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body" idx="5"/>
          </p:nvPr>
        </p:nvSpPr>
        <p:spPr>
          <a:xfrm>
            <a:off x="2584175" y="3761388"/>
            <a:ext cx="8878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6"/>
          </p:nvPr>
        </p:nvSpPr>
        <p:spPr>
          <a:xfrm>
            <a:off x="2584175" y="5353050"/>
            <a:ext cx="8879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1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340" name="Google Shape;340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1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43" name="Google Shape;34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1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48" name="Google Shape;348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11"/>
          <p:cNvGrpSpPr/>
          <p:nvPr/>
        </p:nvGrpSpPr>
        <p:grpSpPr>
          <a:xfrm flipH="1">
            <a:off x="207168" y="6382875"/>
            <a:ext cx="1098953" cy="258600"/>
            <a:chOff x="4317443" y="530413"/>
            <a:chExt cx="1098953" cy="258600"/>
          </a:xfrm>
        </p:grpSpPr>
        <p:sp>
          <p:nvSpPr>
            <p:cNvPr id="353" name="Google Shape;353;p11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1" descr="Power outline"/>
          <p:cNvGrpSpPr/>
          <p:nvPr/>
        </p:nvGrpSpPr>
        <p:grpSpPr>
          <a:xfrm>
            <a:off x="207170" y="5353055"/>
            <a:ext cx="573391" cy="636955"/>
            <a:chOff x="5753006" y="3038475"/>
            <a:chExt cx="685957" cy="761999"/>
          </a:xfrm>
        </p:grpSpPr>
        <p:sp>
          <p:nvSpPr>
            <p:cNvPr id="358" name="Google Shape;358;p11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1"/>
          <p:cNvGrpSpPr/>
          <p:nvPr/>
        </p:nvGrpSpPr>
        <p:grpSpPr>
          <a:xfrm>
            <a:off x="1004807" y="5353044"/>
            <a:ext cx="416899" cy="386303"/>
            <a:chOff x="7467602" y="5857077"/>
            <a:chExt cx="468900" cy="434488"/>
          </a:xfrm>
        </p:grpSpPr>
        <p:sp>
          <p:nvSpPr>
            <p:cNvPr id="361" name="Google Shape;361;p11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7" name="Google Shape;367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1" name="Google Shape;371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2" name="Google Shape;372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grpSp>
        <p:nvGrpSpPr>
          <p:cNvPr id="373" name="Google Shape;373;p12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374" name="Google Shape;374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12"/>
          <p:cNvSpPr/>
          <p:nvPr/>
        </p:nvSpPr>
        <p:spPr>
          <a:xfrm>
            <a:off x="226106" y="152909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2" descr="Power outline"/>
          <p:cNvGrpSpPr/>
          <p:nvPr/>
        </p:nvGrpSpPr>
        <p:grpSpPr>
          <a:xfrm>
            <a:off x="320232" y="389891"/>
            <a:ext cx="773005" cy="858697"/>
            <a:chOff x="5753006" y="3038475"/>
            <a:chExt cx="685957" cy="761999"/>
          </a:xfrm>
        </p:grpSpPr>
        <p:sp>
          <p:nvSpPr>
            <p:cNvPr id="380" name="Google Shape;380;p12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2"/>
          <p:cNvGrpSpPr/>
          <p:nvPr/>
        </p:nvGrpSpPr>
        <p:grpSpPr>
          <a:xfrm>
            <a:off x="1969018" y="307925"/>
            <a:ext cx="1098953" cy="258600"/>
            <a:chOff x="4317443" y="530413"/>
            <a:chExt cx="1098953" cy="258600"/>
          </a:xfrm>
        </p:grpSpPr>
        <p:sp>
          <p:nvSpPr>
            <p:cNvPr id="383" name="Google Shape;383;p12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12"/>
          <p:cNvGrpSpPr/>
          <p:nvPr/>
        </p:nvGrpSpPr>
        <p:grpSpPr>
          <a:xfrm>
            <a:off x="1284794" y="244069"/>
            <a:ext cx="416899" cy="386303"/>
            <a:chOff x="7467602" y="5857077"/>
            <a:chExt cx="468900" cy="434488"/>
          </a:xfrm>
        </p:grpSpPr>
        <p:sp>
          <p:nvSpPr>
            <p:cNvPr id="388" name="Google Shape;388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12"/>
          <p:cNvGrpSpPr/>
          <p:nvPr/>
        </p:nvGrpSpPr>
        <p:grpSpPr>
          <a:xfrm>
            <a:off x="11446169" y="5603094"/>
            <a:ext cx="416899" cy="386303"/>
            <a:chOff x="7467602" y="5857077"/>
            <a:chExt cx="468900" cy="434488"/>
          </a:xfrm>
        </p:grpSpPr>
        <p:sp>
          <p:nvSpPr>
            <p:cNvPr id="393" name="Google Shape;393;p12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2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05" name="Google Shape;405;p14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7" name="Google Shape;407;p14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08" name="Google Shape;408;p14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4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411" name="Google Shape;411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4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414" name="Google Shape;414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4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419" name="Google Shape;419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4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424" name="Google Shape;42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429" name="Google Shape;429;p1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14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434" name="Google Shape;434;p1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4" descr="Power outline"/>
          <p:cNvGrpSpPr/>
          <p:nvPr/>
        </p:nvGrpSpPr>
        <p:grpSpPr>
          <a:xfrm flipH="1">
            <a:off x="128945" y="5376580"/>
            <a:ext cx="573391" cy="636955"/>
            <a:chOff x="5753006" y="3038475"/>
            <a:chExt cx="685957" cy="761999"/>
          </a:xfrm>
        </p:grpSpPr>
        <p:sp>
          <p:nvSpPr>
            <p:cNvPr id="439" name="Google Shape;439;p1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3" name="Google Shape;443;p15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4" name="Google Shape;444;p15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5" name="Google Shape;445;p15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5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5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5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9" name="Google Shape;449;p15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0" name="Google Shape;450;p15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5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5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5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58" name="Google Shape;458;p1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15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61" name="Google Shape;461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466" name="Google Shape;466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471" name="Google Shape;47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15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476" name="Google Shape;476;p1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15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481" name="Google Shape;481;p1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15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486" name="Google Shape;486;p1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16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493" name="Google Shape;493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496" name="Google Shape;496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01" name="Google Shape;501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6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06" name="Google Shape;50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6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11" name="Google Shape;511;p1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16" name="Google Shape;516;p1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16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21" name="Google Shape;521;p1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7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5" name="Google Shape;525;p17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6" name="Google Shape;526;p17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7" name="Google Shape;527;p17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30" name="Google Shape;530;p17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1" name="Google Shape;531;p17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2" name="Google Shape;532;p17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3" name="Google Shape;533;p17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4" name="Google Shape;534;p17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5" name="Google Shape;535;p17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17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538" name="Google Shape;538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41" name="Google Shape;541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17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546" name="Google Shape;546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17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51" name="Google Shape;55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556" name="Google Shape;556;p1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17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561" name="Google Shape;561;p1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17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566" name="Google Shape;566;p1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0" name="Google Shape;570;p18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18"/>
          <p:cNvSpPr/>
          <p:nvPr/>
        </p:nvSpPr>
        <p:spPr>
          <a:xfrm flipH="1">
            <a:off x="922756" y="537457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8"/>
          <p:cNvGrpSpPr/>
          <p:nvPr/>
        </p:nvGrpSpPr>
        <p:grpSpPr>
          <a:xfrm flipH="1">
            <a:off x="234693" y="280399"/>
            <a:ext cx="416899" cy="386303"/>
            <a:chOff x="7467602" y="5857077"/>
            <a:chExt cx="468900" cy="434488"/>
          </a:xfrm>
        </p:grpSpPr>
        <p:sp>
          <p:nvSpPr>
            <p:cNvPr id="573" name="Google Shape;573;p1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8"/>
          <p:cNvGrpSpPr/>
          <p:nvPr/>
        </p:nvGrpSpPr>
        <p:grpSpPr>
          <a:xfrm flipH="1">
            <a:off x="427087" y="6243484"/>
            <a:ext cx="1098953" cy="258600"/>
            <a:chOff x="4317443" y="530413"/>
            <a:chExt cx="1098953" cy="258600"/>
          </a:xfrm>
        </p:grpSpPr>
        <p:sp>
          <p:nvSpPr>
            <p:cNvPr id="578" name="Google Shape;578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8"/>
          <p:cNvGrpSpPr/>
          <p:nvPr/>
        </p:nvGrpSpPr>
        <p:grpSpPr>
          <a:xfrm>
            <a:off x="1526033" y="245575"/>
            <a:ext cx="1098953" cy="258600"/>
            <a:chOff x="4317443" y="530413"/>
            <a:chExt cx="1098953" cy="258600"/>
          </a:xfrm>
        </p:grpSpPr>
        <p:sp>
          <p:nvSpPr>
            <p:cNvPr id="583" name="Google Shape;583;p1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8" descr="Power outline"/>
          <p:cNvGrpSpPr/>
          <p:nvPr/>
        </p:nvGrpSpPr>
        <p:grpSpPr>
          <a:xfrm flipH="1">
            <a:off x="229643" y="5349055"/>
            <a:ext cx="573391" cy="636955"/>
            <a:chOff x="5753006" y="3038475"/>
            <a:chExt cx="685957" cy="761999"/>
          </a:xfrm>
        </p:grpSpPr>
        <p:sp>
          <p:nvSpPr>
            <p:cNvPr id="588" name="Google Shape;588;p1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1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593" name="Google Shape;593;p1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9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598" name="Google Shape;598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1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603" name="Google Shape;603;p1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9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608" name="Google Shape;608;p1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19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1" name="Google Shape;611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0"/>
          <p:cNvSpPr txBox="1">
            <a:spLocks noGrp="1"/>
          </p:cNvSpPr>
          <p:nvPr>
            <p:ph type="subTitle" idx="1"/>
          </p:nvPr>
        </p:nvSpPr>
        <p:spPr>
          <a:xfrm>
            <a:off x="1747313" y="3520675"/>
            <a:ext cx="8697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1747313" y="2587825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5" name="Google Shape;615;p20"/>
          <p:cNvSpPr txBox="1">
            <a:spLocks noGrp="1"/>
          </p:cNvSpPr>
          <p:nvPr>
            <p:ph type="body" idx="2"/>
          </p:nvPr>
        </p:nvSpPr>
        <p:spPr>
          <a:xfrm>
            <a:off x="1747390" y="4385475"/>
            <a:ext cx="86973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20"/>
          <p:cNvSpPr/>
          <p:nvPr/>
        </p:nvSpPr>
        <p:spPr>
          <a:xfrm rot="10800000">
            <a:off x="822058" y="575783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/>
          <p:nvPr/>
        </p:nvSpPr>
        <p:spPr>
          <a:xfrm rot="10800000">
            <a:off x="11005750" y="5368448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0" descr="Power outline"/>
          <p:cNvGrpSpPr/>
          <p:nvPr/>
        </p:nvGrpSpPr>
        <p:grpSpPr>
          <a:xfrm flipH="1">
            <a:off x="11395145" y="5892654"/>
            <a:ext cx="573391" cy="636955"/>
            <a:chOff x="5753006" y="3038475"/>
            <a:chExt cx="685957" cy="761999"/>
          </a:xfrm>
        </p:grpSpPr>
        <p:sp>
          <p:nvSpPr>
            <p:cNvPr id="619" name="Google Shape;619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p20"/>
          <p:cNvGrpSpPr/>
          <p:nvPr/>
        </p:nvGrpSpPr>
        <p:grpSpPr>
          <a:xfrm rot="10800000">
            <a:off x="133995" y="6017987"/>
            <a:ext cx="416899" cy="386303"/>
            <a:chOff x="7467602" y="5857077"/>
            <a:chExt cx="468900" cy="434488"/>
          </a:xfrm>
        </p:grpSpPr>
        <p:sp>
          <p:nvSpPr>
            <p:cNvPr id="622" name="Google Shape;622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0"/>
          <p:cNvGrpSpPr/>
          <p:nvPr/>
        </p:nvGrpSpPr>
        <p:grpSpPr>
          <a:xfrm rot="10800000">
            <a:off x="9993735" y="6081839"/>
            <a:ext cx="1098953" cy="258600"/>
            <a:chOff x="4317443" y="530413"/>
            <a:chExt cx="1098953" cy="258600"/>
          </a:xfrm>
        </p:grpSpPr>
        <p:sp>
          <p:nvSpPr>
            <p:cNvPr id="627" name="Google Shape;627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 rot="10800000">
            <a:off x="326389" y="182605"/>
            <a:ext cx="1098953" cy="258600"/>
            <a:chOff x="4317443" y="530413"/>
            <a:chExt cx="1098953" cy="258600"/>
          </a:xfrm>
        </p:grpSpPr>
        <p:sp>
          <p:nvSpPr>
            <p:cNvPr id="632" name="Google Shape;63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20"/>
          <p:cNvGrpSpPr/>
          <p:nvPr/>
        </p:nvGrpSpPr>
        <p:grpSpPr>
          <a:xfrm rot="10800000">
            <a:off x="11473400" y="4900667"/>
            <a:ext cx="416899" cy="386303"/>
            <a:chOff x="7467602" y="5857077"/>
            <a:chExt cx="468900" cy="434488"/>
          </a:xfrm>
        </p:grpSpPr>
        <p:sp>
          <p:nvSpPr>
            <p:cNvPr id="637" name="Google Shape;637;p2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20"/>
          <p:cNvGrpSpPr/>
          <p:nvPr/>
        </p:nvGrpSpPr>
        <p:grpSpPr>
          <a:xfrm rot="10800000" flipH="1">
            <a:off x="1425335" y="6180514"/>
            <a:ext cx="1098953" cy="258600"/>
            <a:chOff x="4317443" y="530413"/>
            <a:chExt cx="1098953" cy="258600"/>
          </a:xfrm>
        </p:grpSpPr>
        <p:sp>
          <p:nvSpPr>
            <p:cNvPr id="642" name="Google Shape;642;p2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0" descr="Power outline"/>
          <p:cNvGrpSpPr/>
          <p:nvPr/>
        </p:nvGrpSpPr>
        <p:grpSpPr>
          <a:xfrm>
            <a:off x="128945" y="698679"/>
            <a:ext cx="573391" cy="636955"/>
            <a:chOff x="5753006" y="3038475"/>
            <a:chExt cx="685957" cy="761999"/>
          </a:xfrm>
        </p:grpSpPr>
        <p:sp>
          <p:nvSpPr>
            <p:cNvPr id="647" name="Google Shape;647;p2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1" name="Google Shape;651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3" name="Google Shape;653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54" name="Google Shape;654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5" name="Google Shape;655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6" name="Google Shape;656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659" name="Google Shape;659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060405" y="1583975"/>
            <a:ext cx="6334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060375" y="2988275"/>
            <a:ext cx="6334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77" name="Google Shape;77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80" name="Google Shape;80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95" name="Google Shape;95;p4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100" name="Google Shape;100;p4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105" name="Google Shape;105;p4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20" name="Google Shape;120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123" name="Google Shape;123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5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28" name="Google Shape;128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 flipH="1">
            <a:off x="326389" y="6271009"/>
            <a:ext cx="1098953" cy="258600"/>
            <a:chOff x="4317443" y="530413"/>
            <a:chExt cx="1098953" cy="258600"/>
          </a:xfrm>
        </p:grpSpPr>
        <p:sp>
          <p:nvSpPr>
            <p:cNvPr id="133" name="Google Shape;13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38" name="Google Shape;138;p5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1425335" y="273100"/>
            <a:ext cx="1098953" cy="258600"/>
            <a:chOff x="4317443" y="530413"/>
            <a:chExt cx="1098953" cy="258600"/>
          </a:xfrm>
        </p:grpSpPr>
        <p:sp>
          <p:nvSpPr>
            <p:cNvPr id="143" name="Google Shape;143;p5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5" descr="Power outline"/>
          <p:cNvGrpSpPr/>
          <p:nvPr/>
        </p:nvGrpSpPr>
        <p:grpSpPr>
          <a:xfrm flipH="1">
            <a:off x="205145" y="5376580"/>
            <a:ext cx="573391" cy="636955"/>
            <a:chOff x="5753006" y="3038475"/>
            <a:chExt cx="685957" cy="761999"/>
          </a:xfrm>
        </p:grpSpPr>
        <p:sp>
          <p:nvSpPr>
            <p:cNvPr id="148" name="Google Shape;148;p5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1471050" y="4204525"/>
            <a:ext cx="10305300" cy="152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471050" y="2041175"/>
            <a:ext cx="1030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436707" y="6133406"/>
            <a:ext cx="416899" cy="386303"/>
            <a:chOff x="7467602" y="5857077"/>
            <a:chExt cx="468900" cy="434488"/>
          </a:xfrm>
        </p:grpSpPr>
        <p:sp>
          <p:nvSpPr>
            <p:cNvPr id="154" name="Google Shape;154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2755589" y="6133409"/>
            <a:ext cx="1098953" cy="258600"/>
            <a:chOff x="4317443" y="530413"/>
            <a:chExt cx="1098953" cy="258600"/>
          </a:xfrm>
        </p:grpSpPr>
        <p:sp>
          <p:nvSpPr>
            <p:cNvPr id="159" name="Google Shape;15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0764123" y="6313843"/>
            <a:ext cx="1098953" cy="258600"/>
            <a:chOff x="4317443" y="530413"/>
            <a:chExt cx="1098953" cy="258600"/>
          </a:xfrm>
        </p:grpSpPr>
        <p:sp>
          <p:nvSpPr>
            <p:cNvPr id="164" name="Google Shape;164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6"/>
          <p:cNvGrpSpPr/>
          <p:nvPr/>
        </p:nvGrpSpPr>
        <p:grpSpPr>
          <a:xfrm flipH="1">
            <a:off x="5844968" y="630375"/>
            <a:ext cx="1098953" cy="258600"/>
            <a:chOff x="4317443" y="530413"/>
            <a:chExt cx="1098953" cy="258600"/>
          </a:xfrm>
        </p:grpSpPr>
        <p:sp>
          <p:nvSpPr>
            <p:cNvPr id="169" name="Google Shape;169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6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175" name="Google Shape;175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 flipH="1">
            <a:off x="9993735" y="371775"/>
            <a:ext cx="1098953" cy="258600"/>
            <a:chOff x="4317443" y="530413"/>
            <a:chExt cx="1098953" cy="258600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 flipH="1">
            <a:off x="11473400" y="1425244"/>
            <a:ext cx="416899" cy="386303"/>
            <a:chOff x="7467602" y="5857077"/>
            <a:chExt cx="468900" cy="434488"/>
          </a:xfrm>
        </p:grpSpPr>
        <p:sp>
          <p:nvSpPr>
            <p:cNvPr id="183" name="Google Shape;183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320231" y="1811541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" descr="Power outline"/>
          <p:cNvGrpSpPr/>
          <p:nvPr/>
        </p:nvGrpSpPr>
        <p:grpSpPr>
          <a:xfrm>
            <a:off x="320221" y="204309"/>
            <a:ext cx="1099109" cy="1220951"/>
            <a:chOff x="5753006" y="3038475"/>
            <a:chExt cx="685957" cy="761999"/>
          </a:xfrm>
        </p:grpSpPr>
        <p:sp>
          <p:nvSpPr>
            <p:cNvPr id="189" name="Google Shape;189;p6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19443" y="307925"/>
            <a:ext cx="1098953" cy="258600"/>
            <a:chOff x="4317443" y="530413"/>
            <a:chExt cx="1098953" cy="258600"/>
          </a:xfrm>
        </p:grpSpPr>
        <p:sp>
          <p:nvSpPr>
            <p:cNvPr id="192" name="Google Shape;192;p6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6"/>
          <p:cNvGrpSpPr/>
          <p:nvPr/>
        </p:nvGrpSpPr>
        <p:grpSpPr>
          <a:xfrm>
            <a:off x="1696694" y="307919"/>
            <a:ext cx="416899" cy="386303"/>
            <a:chOff x="7467602" y="5857077"/>
            <a:chExt cx="468900" cy="434488"/>
          </a:xfrm>
        </p:grpSpPr>
        <p:sp>
          <p:nvSpPr>
            <p:cNvPr id="197" name="Google Shape;197;p6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3" name="Google Shape;203;p7"/>
          <p:cNvSpPr/>
          <p:nvPr/>
        </p:nvSpPr>
        <p:spPr>
          <a:xfrm flipH="1">
            <a:off x="822058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>
            <a:off x="11005750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 descr="Power outline"/>
          <p:cNvGrpSpPr/>
          <p:nvPr/>
        </p:nvGrpSpPr>
        <p:grpSpPr>
          <a:xfrm flipH="1">
            <a:off x="11395145" y="182605"/>
            <a:ext cx="573391" cy="636955"/>
            <a:chOff x="5753006" y="3038475"/>
            <a:chExt cx="685957" cy="761999"/>
          </a:xfrm>
        </p:grpSpPr>
        <p:sp>
          <p:nvSpPr>
            <p:cNvPr id="206" name="Google Shape;206;p7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 flipH="1">
            <a:off x="133995" y="307924"/>
            <a:ext cx="416899" cy="386303"/>
            <a:chOff x="7467602" y="5857077"/>
            <a:chExt cx="468900" cy="434488"/>
          </a:xfrm>
        </p:grpSpPr>
        <p:sp>
          <p:nvSpPr>
            <p:cNvPr id="209" name="Google Shape;209;p7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7"/>
          <p:cNvGrpSpPr/>
          <p:nvPr/>
        </p:nvGrpSpPr>
        <p:grpSpPr>
          <a:xfrm>
            <a:off x="210440" y="6353834"/>
            <a:ext cx="1098953" cy="258600"/>
            <a:chOff x="4317443" y="530413"/>
            <a:chExt cx="1098953" cy="258600"/>
          </a:xfrm>
        </p:grpSpPr>
        <p:sp>
          <p:nvSpPr>
            <p:cNvPr id="214" name="Google Shape;214;p7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>
            <a:spLocks noGrp="1"/>
          </p:cNvSpPr>
          <p:nvPr>
            <p:ph type="subTitle" idx="1"/>
          </p:nvPr>
        </p:nvSpPr>
        <p:spPr>
          <a:xfrm>
            <a:off x="1529538" y="2176575"/>
            <a:ext cx="695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1482400" y="745775"/>
            <a:ext cx="69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2"/>
          </p:nvPr>
        </p:nvSpPr>
        <p:spPr>
          <a:xfrm>
            <a:off x="1529540" y="2836750"/>
            <a:ext cx="6951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29" name="Google Shape;229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32" name="Google Shape;232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8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37" name="Google Shape;237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242" name="Google Shape;24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47" name="Google Shape;247;p8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52" name="Google Shape;252;p8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8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257" name="Google Shape;257;p8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9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63" name="Google Shape;263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9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266" name="Google Shape;266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271" name="Google Shape;271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9"/>
          <p:cNvGrpSpPr/>
          <p:nvPr/>
        </p:nvGrpSpPr>
        <p:grpSpPr>
          <a:xfrm>
            <a:off x="207164" y="6378784"/>
            <a:ext cx="1098953" cy="258600"/>
            <a:chOff x="4317443" y="530413"/>
            <a:chExt cx="1098953" cy="258600"/>
          </a:xfrm>
        </p:grpSpPr>
        <p:sp>
          <p:nvSpPr>
            <p:cNvPr id="276" name="Google Shape;27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281" name="Google Shape;281;p9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286" name="Google Shape;286;p9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9" descr="Power outline"/>
          <p:cNvGrpSpPr/>
          <p:nvPr/>
        </p:nvGrpSpPr>
        <p:grpSpPr>
          <a:xfrm>
            <a:off x="930170" y="5484355"/>
            <a:ext cx="573391" cy="636955"/>
            <a:chOff x="5753006" y="3038475"/>
            <a:chExt cx="685957" cy="761999"/>
          </a:xfrm>
        </p:grpSpPr>
        <p:sp>
          <p:nvSpPr>
            <p:cNvPr id="291" name="Google Shape;291;p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10886023" y="564982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702331" y="954366"/>
            <a:ext cx="389400" cy="3894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0" dist="76200" sx="114000" sy="114000" algn="ctr" rotWithShape="0">
              <a:schemeClr val="accen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 descr="Power outline"/>
          <p:cNvGrpSpPr/>
          <p:nvPr/>
        </p:nvGrpSpPr>
        <p:grpSpPr>
          <a:xfrm>
            <a:off x="128945" y="182605"/>
            <a:ext cx="573391" cy="636955"/>
            <a:chOff x="5753006" y="3038475"/>
            <a:chExt cx="685957" cy="761999"/>
          </a:xfrm>
        </p:grpSpPr>
        <p:sp>
          <p:nvSpPr>
            <p:cNvPr id="299" name="Google Shape;299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0"/>
          <p:cNvGrpSpPr/>
          <p:nvPr/>
        </p:nvGrpSpPr>
        <p:grpSpPr>
          <a:xfrm>
            <a:off x="11546587" y="307924"/>
            <a:ext cx="416899" cy="386303"/>
            <a:chOff x="7467602" y="5857077"/>
            <a:chExt cx="468900" cy="434488"/>
          </a:xfrm>
        </p:grpSpPr>
        <p:sp>
          <p:nvSpPr>
            <p:cNvPr id="302" name="Google Shape;302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1004793" y="371775"/>
            <a:ext cx="1098953" cy="258600"/>
            <a:chOff x="4317443" y="530413"/>
            <a:chExt cx="1098953" cy="258600"/>
          </a:xfrm>
        </p:grpSpPr>
        <p:sp>
          <p:nvSpPr>
            <p:cNvPr id="307" name="Google Shape;307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"/>
          <p:cNvGrpSpPr/>
          <p:nvPr/>
        </p:nvGrpSpPr>
        <p:grpSpPr>
          <a:xfrm>
            <a:off x="10672139" y="6271009"/>
            <a:ext cx="1098953" cy="258600"/>
            <a:chOff x="4317443" y="530413"/>
            <a:chExt cx="1098953" cy="258600"/>
          </a:xfrm>
        </p:grpSpPr>
        <p:sp>
          <p:nvSpPr>
            <p:cNvPr id="312" name="Google Shape;31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207182" y="1425244"/>
            <a:ext cx="416899" cy="386303"/>
            <a:chOff x="7467602" y="5857077"/>
            <a:chExt cx="468900" cy="434488"/>
          </a:xfrm>
        </p:grpSpPr>
        <p:sp>
          <p:nvSpPr>
            <p:cNvPr id="317" name="Google Shape;317;p10"/>
            <p:cNvSpPr/>
            <p:nvPr/>
          </p:nvSpPr>
          <p:spPr>
            <a:xfrm>
              <a:off x="7467602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7767486" y="5857077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7472518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7772402" y="6127465"/>
              <a:ext cx="164100" cy="164100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10"/>
          <p:cNvGrpSpPr/>
          <p:nvPr/>
        </p:nvGrpSpPr>
        <p:grpSpPr>
          <a:xfrm flipH="1">
            <a:off x="9573193" y="273100"/>
            <a:ext cx="1098953" cy="258600"/>
            <a:chOff x="4317443" y="530413"/>
            <a:chExt cx="1098953" cy="258600"/>
          </a:xfrm>
        </p:grpSpPr>
        <p:sp>
          <p:nvSpPr>
            <p:cNvPr id="322" name="Google Shape;322;p10"/>
            <p:cNvSpPr/>
            <p:nvPr/>
          </p:nvSpPr>
          <p:spPr>
            <a:xfrm rot="5400000">
              <a:off x="4299593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 rot="5400000">
              <a:off x="4591611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 rot="5400000">
              <a:off x="4883629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 rot="5400000">
              <a:off x="5175645" y="548263"/>
              <a:ext cx="258600" cy="222900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2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0" descr="Power outline"/>
          <p:cNvGrpSpPr/>
          <p:nvPr/>
        </p:nvGrpSpPr>
        <p:grpSpPr>
          <a:xfrm>
            <a:off x="11395145" y="5376580"/>
            <a:ext cx="573391" cy="636955"/>
            <a:chOff x="5753006" y="3038475"/>
            <a:chExt cx="685957" cy="761999"/>
          </a:xfrm>
        </p:grpSpPr>
        <p:sp>
          <p:nvSpPr>
            <p:cNvPr id="327" name="Google Shape;327;p10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0"/>
          <p:cNvSpPr txBox="1">
            <a:spLocks noGrp="1"/>
          </p:cNvSpPr>
          <p:nvPr>
            <p:ph type="title"/>
          </p:nvPr>
        </p:nvSpPr>
        <p:spPr>
          <a:xfrm>
            <a:off x="548250" y="1510200"/>
            <a:ext cx="11095500" cy="38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71000">
              <a:schemeClr val="accent4"/>
            </a:gs>
            <a:gs pos="79000">
              <a:schemeClr val="accent4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Mono"/>
              <a:buNone/>
              <a:defRPr sz="4000" b="1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fx/javafx_animations.htm" TargetMode="External"/><Relationship Id="rId3" Type="http://schemas.openxmlformats.org/officeDocument/2006/relationships/image" Target="../media/image16.png"/><Relationship Id="rId7" Type="http://schemas.openxmlformats.org/officeDocument/2006/relationships/hyperlink" Target="http://www.tutorialspoin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avatpoint.com/javafx-tutorial" TargetMode="External"/><Relationship Id="rId5" Type="http://schemas.openxmlformats.org/officeDocument/2006/relationships/hyperlink" Target="https://docs.oracle.com/javafx/2/api/javafx/animation/Transition.html" TargetMode="External"/><Relationship Id="rId4" Type="http://schemas.openxmlformats.org/officeDocument/2006/relationships/hyperlink" Target="https://www.javatpoint.com/javafx-playing-audi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>
            <a:spLocks noGrp="1"/>
          </p:cNvSpPr>
          <p:nvPr>
            <p:ph type="title"/>
          </p:nvPr>
        </p:nvSpPr>
        <p:spPr>
          <a:xfrm>
            <a:off x="2254200" y="2225610"/>
            <a:ext cx="7683600" cy="21826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8000" dirty="0"/>
              <a:t>Code Crushers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8B31B7-76C4-E49D-0281-E967B4C8BD98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B656-B4BB-9393-2137-7EEE44008C5F}"/>
              </a:ext>
            </a:extLst>
          </p:cNvPr>
          <p:cNvSpPr txBox="1"/>
          <p:nvPr/>
        </p:nvSpPr>
        <p:spPr>
          <a:xfrm>
            <a:off x="4066607" y="461738"/>
            <a:ext cx="472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GAME PAGE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E6003ED-E7D0-F5D9-B789-CCF22320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35" y="1292772"/>
            <a:ext cx="9121930" cy="51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B656-B4BB-9393-2137-7EEE44008C5F}"/>
              </a:ext>
            </a:extLst>
          </p:cNvPr>
          <p:cNvSpPr txBox="1"/>
          <p:nvPr/>
        </p:nvSpPr>
        <p:spPr>
          <a:xfrm>
            <a:off x="4066607" y="461738"/>
            <a:ext cx="472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WINNER SCREEN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BA2C5374-AA41-3F74-0CF1-09E631CC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20" y="1355834"/>
            <a:ext cx="8542760" cy="52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9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2733507" y="665822"/>
            <a:ext cx="5939700" cy="13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Challenges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67412-E5A4-7109-8A3A-667FA699C9DC}"/>
              </a:ext>
            </a:extLst>
          </p:cNvPr>
          <p:cNvSpPr txBox="1"/>
          <p:nvPr/>
        </p:nvSpPr>
        <p:spPr>
          <a:xfrm>
            <a:off x="2459421" y="2529649"/>
            <a:ext cx="7115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Game flow from one screen to another screen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Connective database to project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Calculate player damage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1840128" y="424084"/>
            <a:ext cx="8144700" cy="13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 &amp;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67412-E5A4-7109-8A3A-667FA699C9DC}"/>
              </a:ext>
            </a:extLst>
          </p:cNvPr>
          <p:cNvSpPr txBox="1"/>
          <p:nvPr/>
        </p:nvSpPr>
        <p:spPr>
          <a:xfrm>
            <a:off x="2782853" y="2529649"/>
            <a:ext cx="68971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game is light-weight and doesn’t require much advanced system to run it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game doesn’t require much of a learning to play it and is easy to operate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The game can be made more advanced by adding a 2v2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8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1570-21E3-190E-F192-A3A4C177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0714-C147-6D9F-E1A6-A3648C2A2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3011" y="2270095"/>
            <a:ext cx="4811544" cy="1322700"/>
          </a:xfrm>
        </p:spPr>
        <p:txBody>
          <a:bodyPr/>
          <a:lstStyle/>
          <a:p>
            <a:r>
              <a:rPr lang="en-US" sz="1600" dirty="0"/>
              <a:t>Authentication</a:t>
            </a:r>
          </a:p>
          <a:p>
            <a:r>
              <a:rPr lang="en-US" sz="1600" dirty="0"/>
              <a:t>JDBC connectivity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Swap Players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Player Damage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5CDB5-13C3-41CC-4AE5-DD846429BB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17760" y="2197487"/>
            <a:ext cx="4508155" cy="1322700"/>
          </a:xfrm>
        </p:spPr>
        <p:txBody>
          <a:bodyPr/>
          <a:lstStyle/>
          <a:p>
            <a:r>
              <a:rPr lang="en-US" sz="1600" dirty="0"/>
              <a:t>Background effects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Media &amp; sound addition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Unique Characters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Dialog box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8CE41-810F-0CB6-D3E7-A292E616EC5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267350" y="4770350"/>
            <a:ext cx="4804488" cy="1322700"/>
          </a:xfrm>
        </p:spPr>
        <p:txBody>
          <a:bodyPr/>
          <a:lstStyle/>
          <a:p>
            <a:r>
              <a:rPr lang="en-US" sz="1600" dirty="0"/>
              <a:t>Health bar</a:t>
            </a:r>
          </a:p>
          <a:p>
            <a:pPr>
              <a:lnSpc>
                <a:spcPct val="114999"/>
              </a:lnSpc>
            </a:pPr>
            <a:r>
              <a:rPr lang="en-US" sz="1600" dirty="0"/>
              <a:t>Selective weapons</a:t>
            </a:r>
          </a:p>
          <a:p>
            <a:pPr>
              <a:lnSpc>
                <a:spcPct val="114999"/>
              </a:lnSpc>
            </a:pPr>
            <a:r>
              <a:rPr lang="en-US" sz="1600"/>
              <a:t>Animation</a:t>
            </a:r>
            <a:endParaRPr lang="en-US" sz="1600" dirty="0"/>
          </a:p>
          <a:p>
            <a:pPr>
              <a:lnSpc>
                <a:spcPct val="114999"/>
              </a:lnSpc>
            </a:pPr>
            <a:endParaRPr lang="en-US" sz="16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C0A8FD-1CFA-3FA1-41BF-B9865D23D2D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52094" y="1592202"/>
            <a:ext cx="4811544" cy="695700"/>
          </a:xfrm>
        </p:spPr>
        <p:txBody>
          <a:bodyPr/>
          <a:lstStyle/>
          <a:p>
            <a:r>
              <a:rPr lang="en" dirty="0">
                <a:solidFill>
                  <a:schemeClr val="accent2"/>
                </a:solidFill>
              </a:rPr>
              <a:t>Mayur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1984E8-EC2C-DC8C-49A2-DEE7B56951E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44659" y="1574325"/>
            <a:ext cx="4508155" cy="6957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Divya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90A6DC6-C9C3-AAFF-7867-6E3B6EAD14BB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3468564" y="4009357"/>
            <a:ext cx="4804488" cy="6957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Prasad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23"/>
          <p:cNvPicPr preferRelativeResize="0"/>
          <p:nvPr/>
        </p:nvPicPr>
        <p:blipFill rotWithShape="1">
          <a:blip r:embed="rId3">
            <a:alphaModFix/>
          </a:blip>
          <a:srcRect l="-124" r="16296"/>
          <a:stretch/>
        </p:blipFill>
        <p:spPr>
          <a:xfrm flipH="1">
            <a:off x="-822" y="1100852"/>
            <a:ext cx="4797164" cy="5757150"/>
          </a:xfrm>
          <a:prstGeom prst="rect">
            <a:avLst/>
          </a:prstGeom>
          <a:noFill/>
          <a:ln>
            <a:noFill/>
          </a:ln>
          <a:effectLst>
            <a:outerShdw blurRad="471488" dist="19050" dir="5400000" algn="bl" rotWithShape="0">
              <a:schemeClr val="accent2"/>
            </a:outerShdw>
          </a:effectLst>
        </p:spPr>
      </p:pic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3682372" y="172037"/>
            <a:ext cx="6408300" cy="99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500" dirty="0"/>
              <a:t>References</a:t>
            </a:r>
          </a:p>
        </p:txBody>
      </p:sp>
      <p:sp>
        <p:nvSpPr>
          <p:cNvPr id="672" name="Google Shape;672;p23"/>
          <p:cNvSpPr txBox="1">
            <a:spLocks noGrp="1"/>
          </p:cNvSpPr>
          <p:nvPr>
            <p:ph type="body" idx="1"/>
          </p:nvPr>
        </p:nvSpPr>
        <p:spPr>
          <a:xfrm>
            <a:off x="4933126" y="1609619"/>
            <a:ext cx="6902188" cy="4578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JavaFX playing audio -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javatpoint</a:t>
            </a:r>
            <a:r>
              <a:rPr lang="en-US" dirty="0">
                <a:effectLst/>
                <a:latin typeface="Times New Roman" panose="02020603050405020304" pitchFamily="18" charset="0"/>
              </a:rPr>
              <a:t>. www.javatpoint.com. (n.d.). Retrieved April 18, 2023, from </a:t>
            </a:r>
            <a:r>
              <a:rPr lang="en-US" dirty="0">
                <a:effectLst/>
                <a:latin typeface="Times New Roman" panose="02020603050405020304" pitchFamily="18" charset="0"/>
                <a:hlinkClick r:id="rId4"/>
              </a:rPr>
              <a:t>https://www.javatpoint.com/javafx-playing-audio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Transition in JavaFX. Transition (JavaFX 2.2). (2013, December 9). Retrieved April 18, 2023, from </a:t>
            </a:r>
            <a:r>
              <a:rPr lang="en-US" dirty="0">
                <a:effectLst/>
                <a:latin typeface="Times New Roman" panose="02020603050405020304" pitchFamily="18" charset="0"/>
                <a:hlinkClick r:id="rId5"/>
              </a:rPr>
              <a:t>https://docs.oracle.com/javafx/2/api/javafx/animation/Transition.html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</a:rPr>
              <a:t>FX Tutorial – </a:t>
            </a:r>
            <a:r>
              <a:rPr lang="en-US" dirty="0" err="1">
                <a:latin typeface="Times New Roman" panose="02020603050405020304" pitchFamily="18" charset="0"/>
              </a:rPr>
              <a:t>javatpoint</a:t>
            </a:r>
            <a:r>
              <a:rPr lang="en-US" dirty="0">
                <a:latin typeface="Times New Roman" panose="02020603050405020304" pitchFamily="18" charset="0"/>
              </a:rPr>
              <a:t>. www.javatpoint.com. </a:t>
            </a:r>
            <a:r>
              <a:rPr lang="en-US" dirty="0">
                <a:effectLst/>
                <a:latin typeface="Times New Roman" panose="02020603050405020304" pitchFamily="18" charset="0"/>
              </a:rPr>
              <a:t>Retrieved April 18, 2023, from </a:t>
            </a:r>
            <a:r>
              <a:rPr lang="en-US" dirty="0">
                <a:latin typeface="Times New Roman" panose="02020603050405020304" pitchFamily="18" charset="0"/>
                <a:hlinkClick r:id="rId6"/>
              </a:rPr>
              <a:t>https://www.javatpoint.com/javafx-tutorial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JavaFX – Animations </a:t>
            </a:r>
            <a:r>
              <a:rPr lang="en-US" dirty="0">
                <a:latin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</a:rPr>
              <a:t>tutorialspoint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hlinkClick r:id="rId7"/>
              </a:rPr>
              <a:t>www.tutorialspoint.com</a:t>
            </a:r>
            <a:r>
              <a:rPr lang="en-US" dirty="0">
                <a:latin typeface="Times New Roman" panose="02020603050405020304" pitchFamily="18" charset="0"/>
              </a:rPr>
              <a:t>. Retrieved April 18, 2023, from </a:t>
            </a:r>
            <a:r>
              <a:rPr lang="en-US" dirty="0">
                <a:effectLst/>
                <a:latin typeface="Times New Roman" panose="02020603050405020304" pitchFamily="18" charset="0"/>
                <a:hlinkClick r:id="rId8"/>
              </a:rPr>
              <a:t>https://www.tutorialspoint.com/javafx/javafx_animations.htm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buAutoNum type="arabicPeriod"/>
            </a:pPr>
            <a:endParaRPr lang="en" sz="1500" dirty="0"/>
          </a:p>
          <a:p>
            <a:pPr indent="-457200">
              <a:lnSpc>
                <a:spcPct val="150000"/>
              </a:lnSpc>
              <a:buAutoNum type="arabicPeriod"/>
            </a:pPr>
            <a:endParaRPr lang="en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747300" y="4113589"/>
            <a:ext cx="86973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936" name="Google Shape;936;p39" descr="Power outline"/>
          <p:cNvGrpSpPr/>
          <p:nvPr/>
        </p:nvGrpSpPr>
        <p:grpSpPr>
          <a:xfrm>
            <a:off x="5244814" y="1142712"/>
            <a:ext cx="1702339" cy="1891053"/>
            <a:chOff x="5753006" y="3038475"/>
            <a:chExt cx="685957" cy="761999"/>
          </a:xfrm>
        </p:grpSpPr>
        <p:sp>
          <p:nvSpPr>
            <p:cNvPr id="937" name="Google Shape;937;p39"/>
            <p:cNvSpPr/>
            <p:nvPr/>
          </p:nvSpPr>
          <p:spPr>
            <a:xfrm>
              <a:off x="5753006" y="3176139"/>
              <a:ext cx="685957" cy="624335"/>
            </a:xfrm>
            <a:custGeom>
              <a:avLst/>
              <a:gdLst/>
              <a:ahLst/>
              <a:cxnLst/>
              <a:rect l="l" t="t" r="r" b="b"/>
              <a:pathLst>
                <a:path w="685957" h="624335" extrusionOk="0">
                  <a:moveTo>
                    <a:pt x="342994" y="624335"/>
                  </a:moveTo>
                  <a:cubicBezTo>
                    <a:pt x="532372" y="624370"/>
                    <a:pt x="685922" y="470877"/>
                    <a:pt x="685957" y="281498"/>
                  </a:cubicBezTo>
                  <a:cubicBezTo>
                    <a:pt x="685977" y="169262"/>
                    <a:pt x="631070" y="64119"/>
                    <a:pt x="538951" y="0"/>
                  </a:cubicBezTo>
                  <a:lnTo>
                    <a:pt x="528045" y="15631"/>
                  </a:lnTo>
                  <a:cubicBezTo>
                    <a:pt x="674827" y="117832"/>
                    <a:pt x="710966" y="319672"/>
                    <a:pt x="608766" y="466455"/>
                  </a:cubicBezTo>
                  <a:cubicBezTo>
                    <a:pt x="506564" y="613236"/>
                    <a:pt x="304724" y="649375"/>
                    <a:pt x="157942" y="547174"/>
                  </a:cubicBezTo>
                  <a:cubicBezTo>
                    <a:pt x="11160" y="444973"/>
                    <a:pt x="-24980" y="243132"/>
                    <a:pt x="77221" y="96351"/>
                  </a:cubicBezTo>
                  <a:cubicBezTo>
                    <a:pt x="99136" y="64877"/>
                    <a:pt x="126467" y="37546"/>
                    <a:pt x="157942" y="15631"/>
                  </a:cubicBezTo>
                  <a:lnTo>
                    <a:pt x="147036" y="0"/>
                  </a:lnTo>
                  <a:cubicBezTo>
                    <a:pt x="-8397" y="108190"/>
                    <a:pt x="-46694" y="321897"/>
                    <a:pt x="61496" y="477330"/>
                  </a:cubicBezTo>
                  <a:cubicBezTo>
                    <a:pt x="125615" y="569448"/>
                    <a:pt x="230757" y="624356"/>
                    <a:pt x="342994" y="624335"/>
                  </a:cubicBez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086475" y="3038475"/>
              <a:ext cx="19050" cy="419100"/>
            </a:xfrm>
            <a:custGeom>
              <a:avLst/>
              <a:gdLst/>
              <a:ahLst/>
              <a:cxnLst/>
              <a:rect l="l" t="t" r="r" b="b"/>
              <a:pathLst>
                <a:path w="19050" h="419100" extrusionOk="0">
                  <a:moveTo>
                    <a:pt x="0" y="0"/>
                  </a:moveTo>
                  <a:lnTo>
                    <a:pt x="19050" y="0"/>
                  </a:lnTo>
                  <a:lnTo>
                    <a:pt x="19050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666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16000" dist="76200" sx="114000" sy="114000" algn="ctr" rotWithShape="0">
                <a:schemeClr val="accent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 txBox="1">
            <a:spLocks noGrp="1"/>
          </p:cNvSpPr>
          <p:nvPr>
            <p:ph type="title"/>
          </p:nvPr>
        </p:nvSpPr>
        <p:spPr>
          <a:xfrm>
            <a:off x="1642246" y="1996965"/>
            <a:ext cx="8697300" cy="249095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0" u="sng" dirty="0"/>
              <a:t>DEMO</a:t>
            </a:r>
            <a:endParaRPr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4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TEAM.</a:t>
            </a:r>
            <a:endParaRPr/>
          </a:p>
        </p:txBody>
      </p:sp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38997" y="2697630"/>
            <a:ext cx="6080843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00"/>
              </a:spcAft>
            </a:pPr>
            <a:r>
              <a:rPr lang="en" sz="2800" dirty="0">
                <a:solidFill>
                  <a:schemeClr val="accent2"/>
                </a:solidFill>
              </a:rPr>
              <a:t>Mayur Prabhakar Sangale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6096192" y="2618031"/>
            <a:ext cx="603851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r>
              <a:rPr lang="en" sz="2800" dirty="0">
                <a:solidFill>
                  <a:schemeClr val="accent1"/>
                </a:solidFill>
                <a:latin typeface="IBM Plex Mono"/>
                <a:sym typeface="IBM Plex Mono"/>
              </a:rPr>
              <a:t>Prasad Satish Deshpande</a:t>
            </a:r>
            <a:endParaRPr lang="en-US" sz="2800" dirty="0">
              <a:solidFill>
                <a:schemeClr val="accent1"/>
              </a:solidFill>
              <a:latin typeface="IBM Plex Mono"/>
            </a:endParaRPr>
          </a:p>
        </p:txBody>
      </p:sp>
      <p:sp>
        <p:nvSpPr>
          <p:cNvPr id="807" name="Google Shape;807;p34"/>
          <p:cNvSpPr txBox="1">
            <a:spLocks noGrp="1"/>
          </p:cNvSpPr>
          <p:nvPr>
            <p:ph type="subTitle" idx="3"/>
          </p:nvPr>
        </p:nvSpPr>
        <p:spPr>
          <a:xfrm>
            <a:off x="3079419" y="4255177"/>
            <a:ext cx="6151098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r>
              <a:rPr lang="en" sz="2800" dirty="0">
                <a:solidFill>
                  <a:schemeClr val="accent2"/>
                </a:solidFill>
              </a:rPr>
              <a:t>Divya</a:t>
            </a:r>
            <a:r>
              <a:rPr lang="en" sz="2500" dirty="0">
                <a:solidFill>
                  <a:schemeClr val="accent2"/>
                </a:solidFill>
              </a:rPr>
              <a:t> Dipak Kharche</a:t>
            </a:r>
            <a:endParaRPr lang="en-US" sz="25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D334B-C66E-F3AB-0186-F56841153827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806;p34">
            <a:extLst>
              <a:ext uri="{FF2B5EF4-FFF2-40B4-BE49-F238E27FC236}">
                <a16:creationId xmlns:a16="http://schemas.microsoft.com/office/drawing/2014/main" id="{FFD557D4-B9A5-D803-252F-8F49D1DBDFAA}"/>
              </a:ext>
            </a:extLst>
          </p:cNvPr>
          <p:cNvSpPr txBox="1">
            <a:spLocks/>
          </p:cNvSpPr>
          <p:nvPr/>
        </p:nvSpPr>
        <p:spPr>
          <a:xfrm>
            <a:off x="60869" y="4414375"/>
            <a:ext cx="603851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100"/>
              <a:buFont typeface="IBM Plex Mono Medium"/>
              <a:buNone/>
              <a:defRPr sz="2100" b="1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0" indent="0" algn="ctr">
              <a:lnSpc>
                <a:spcPct val="114999"/>
              </a:lnSpc>
              <a:spcAft>
                <a:spcPts val="2100"/>
              </a:spcAft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5"/>
          <p:cNvSpPr txBox="1">
            <a:spLocks noGrp="1"/>
          </p:cNvSpPr>
          <p:nvPr>
            <p:ph type="body" idx="1"/>
          </p:nvPr>
        </p:nvSpPr>
        <p:spPr>
          <a:xfrm>
            <a:off x="155221" y="3116328"/>
            <a:ext cx="11682787" cy="2129118"/>
          </a:xfrm>
          <a:prstGeom prst="rect">
            <a:avLst/>
          </a:prstGeom>
        </p:spPr>
        <p:txBody>
          <a:bodyPr spcFirstLastPara="1" wrap="square" lIns="121899" tIns="121899" rIns="121899" bIns="121899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en-US" dirty="0"/>
              <a:t>Develop a fighting game Arcade Mania having two-players and consisting of 6 characters to choose from.</a:t>
            </a:r>
          </a:p>
          <a:p>
            <a:pPr algn="ctr">
              <a:lnSpc>
                <a:spcPct val="114999"/>
              </a:lnSpc>
              <a:buNone/>
            </a:pPr>
            <a:r>
              <a:rPr lang="en" dirty="0"/>
              <a:t>Player need to login &amp; validate first in order to play the game.  </a:t>
            </a:r>
          </a:p>
          <a:p>
            <a:pPr algn="ctr">
              <a:lnSpc>
                <a:spcPct val="114999"/>
              </a:lnSpc>
              <a:buNone/>
            </a:pPr>
            <a:r>
              <a:rPr lang="en" dirty="0"/>
              <a:t>Player can select his favorite character and playing gets more exciting.</a:t>
            </a:r>
          </a:p>
          <a:p>
            <a:pPr algn="ctr">
              <a:lnSpc>
                <a:spcPct val="114999"/>
              </a:lnSpc>
              <a:buNone/>
            </a:pPr>
            <a:r>
              <a:rPr lang="en" dirty="0"/>
              <a:t>You want to play? Each character has special ability as well, awesome right?.</a:t>
            </a:r>
          </a:p>
          <a:p>
            <a:pPr marL="0" indent="0" algn="ctr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 Enjoy gaming!!</a:t>
            </a:r>
          </a:p>
        </p:txBody>
      </p:sp>
      <p:sp>
        <p:nvSpPr>
          <p:cNvPr id="695" name="Google Shape;695;p25"/>
          <p:cNvSpPr txBox="1">
            <a:spLocks noGrp="1"/>
          </p:cNvSpPr>
          <p:nvPr>
            <p:ph type="title"/>
          </p:nvPr>
        </p:nvSpPr>
        <p:spPr>
          <a:xfrm>
            <a:off x="950407" y="1809947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486F7-CC96-8465-F059-1826FCB660A9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695;p25">
            <a:extLst>
              <a:ext uri="{FF2B5EF4-FFF2-40B4-BE49-F238E27FC236}">
                <a16:creationId xmlns:a16="http://schemas.microsoft.com/office/drawing/2014/main" id="{45C3B113-F0B0-3731-79B1-80DBD072F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819" y="204354"/>
            <a:ext cx="10305300" cy="763500"/>
          </a:xfrm>
          <a:prstGeom prst="rect">
            <a:avLst/>
          </a:prstGeom>
          <a:effectLst>
            <a:outerShdw blurRad="328613" dist="47625" dir="10500000" algn="bl" rotWithShape="0">
              <a:schemeClr val="accent1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/>
              <a:t>TECH STACK</a:t>
            </a:r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444254D5-CC29-23A7-F4B5-58BEDF35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32" y="1146941"/>
            <a:ext cx="2437744" cy="1932589"/>
          </a:xfrm>
          <a:prstGeom prst="rect">
            <a:avLst/>
          </a:prstGeom>
        </p:spPr>
      </p:pic>
      <p:pic>
        <p:nvPicPr>
          <p:cNvPr id="7" name="Picture 6" descr="A picture containing aircraft, balloon, transport, vector graphics&#10;&#10;Description automatically generated">
            <a:extLst>
              <a:ext uri="{FF2B5EF4-FFF2-40B4-BE49-F238E27FC236}">
                <a16:creationId xmlns:a16="http://schemas.microsoft.com/office/drawing/2014/main" id="{7B898E78-1D3C-4FAB-905E-1632C8C09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64" y="1300652"/>
            <a:ext cx="2027835" cy="19325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B33713-64DD-C7E2-9ACB-3A797490B3E4}"/>
              </a:ext>
            </a:extLst>
          </p:cNvPr>
          <p:cNvSpPr txBox="1"/>
          <p:nvPr/>
        </p:nvSpPr>
        <p:spPr>
          <a:xfrm>
            <a:off x="4982564" y="3228785"/>
            <a:ext cx="250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Scene Builder</a:t>
            </a:r>
          </a:p>
        </p:txBody>
      </p:sp>
      <p:pic>
        <p:nvPicPr>
          <p:cNvPr id="18" name="Picture 17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A237424B-E691-990E-7FF0-570CE2551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192" y="1300652"/>
            <a:ext cx="2701160" cy="2514603"/>
          </a:xfrm>
          <a:prstGeom prst="rect">
            <a:avLst/>
          </a:prstGeom>
        </p:spPr>
      </p:pic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F911E234-C1CB-6C20-DDFF-53C605020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948" y="4830307"/>
            <a:ext cx="2010103" cy="1576552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549870B8-E2B4-B71E-F1BE-2360A42EA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740" y="3690450"/>
            <a:ext cx="2903062" cy="1773338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0609C5BC-9474-CD34-DCCD-5C883E9A6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7307" y="3957032"/>
            <a:ext cx="3002017" cy="150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734511" y="429686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/>
              <a:t>Features</a:t>
            </a:r>
            <a:endParaRPr lang="en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681" name="Google Shape;681;p24"/>
          <p:cNvSpPr txBox="1">
            <a:spLocks noGrp="1"/>
          </p:cNvSpPr>
          <p:nvPr>
            <p:ph type="body" idx="4"/>
          </p:nvPr>
        </p:nvSpPr>
        <p:spPr>
          <a:xfrm>
            <a:off x="4507299" y="4604952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Sound effects to make playing interesting</a:t>
            </a:r>
            <a:endParaRPr lang="en-US" sz="1700" dirty="0"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 idx="5"/>
          </p:nvPr>
        </p:nvSpPr>
        <p:spPr>
          <a:xfrm>
            <a:off x="226127" y="1795870"/>
            <a:ext cx="403324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>
                <a:solidFill>
                  <a:schemeClr val="accent1"/>
                </a:solidFill>
              </a:rPr>
              <a:t>1 | Authentication</a:t>
            </a:r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8"/>
          </p:nvPr>
        </p:nvSpPr>
        <p:spPr>
          <a:xfrm>
            <a:off x="4394411" y="3941037"/>
            <a:ext cx="3440577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 dirty="0">
                <a:solidFill>
                  <a:schemeClr val="accent2"/>
                </a:solidFill>
              </a:rPr>
              <a:t>4 | Media </a:t>
            </a:r>
            <a:endParaRPr lang="en-US" sz="2500" dirty="0">
              <a:solidFill>
                <a:schemeClr val="accent2"/>
              </a:solidFill>
            </a:endParaRPr>
          </a:p>
        </p:txBody>
      </p:sp>
      <p:sp>
        <p:nvSpPr>
          <p:cNvPr id="687" name="Google Shape;687;p24"/>
          <p:cNvSpPr txBox="1">
            <a:spLocks noGrp="1"/>
          </p:cNvSpPr>
          <p:nvPr>
            <p:ph type="body" idx="3"/>
          </p:nvPr>
        </p:nvSpPr>
        <p:spPr>
          <a:xfrm>
            <a:off x="7671576" y="4597896"/>
            <a:ext cx="4505964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Added six unique characters</a:t>
            </a:r>
            <a:endParaRPr lang="en-US" sz="1700" dirty="0"/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Selective weapons for each character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endParaRPr lang="en" sz="1700" dirty="0"/>
          </a:p>
        </p:txBody>
      </p:sp>
      <p:sp>
        <p:nvSpPr>
          <p:cNvPr id="688" name="Google Shape;688;p24"/>
          <p:cNvSpPr txBox="1">
            <a:spLocks noGrp="1"/>
          </p:cNvSpPr>
          <p:nvPr>
            <p:ph type="title" idx="5"/>
          </p:nvPr>
        </p:nvSpPr>
        <p:spPr>
          <a:xfrm>
            <a:off x="5590283" y="1684991"/>
            <a:ext cx="4061466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 dirty="0">
                <a:solidFill>
                  <a:schemeClr val="accent1"/>
                </a:solidFill>
              </a:rPr>
              <a:t>2 | Swap players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7"/>
          </p:nvPr>
        </p:nvSpPr>
        <p:spPr>
          <a:xfrm>
            <a:off x="7434408" y="3839549"/>
            <a:ext cx="4356003" cy="67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sz="2500" dirty="0">
                <a:solidFill>
                  <a:schemeClr val="accent1"/>
                </a:solidFill>
              </a:rPr>
              <a:t>5 | Unique Characters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195C11-339D-2302-8645-E1E3C2279A94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682;p24">
            <a:extLst>
              <a:ext uri="{FF2B5EF4-FFF2-40B4-BE49-F238E27FC236}">
                <a16:creationId xmlns:a16="http://schemas.microsoft.com/office/drawing/2014/main" id="{8D5661CE-10D1-FC90-B121-A43CBB6E3E1C}"/>
              </a:ext>
            </a:extLst>
          </p:cNvPr>
          <p:cNvSpPr txBox="1">
            <a:spLocks/>
          </p:cNvSpPr>
          <p:nvPr/>
        </p:nvSpPr>
        <p:spPr>
          <a:xfrm>
            <a:off x="223306" y="3937936"/>
            <a:ext cx="4505964" cy="663900"/>
          </a:xfrm>
          <a:prstGeom prst="rect">
            <a:avLst/>
          </a:prstGeom>
          <a:noFill/>
          <a:ln>
            <a:noFill/>
          </a:ln>
          <a:effectLst>
            <a:outerShdw blurRad="271463" dist="47625" dir="10500000" algn="bl" rotWithShape="0">
              <a:schemeClr val="accent2"/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l"/>
            <a:r>
              <a:rPr lang="en" sz="2500" dirty="0">
                <a:solidFill>
                  <a:schemeClr val="accent1"/>
                </a:solidFill>
              </a:rPr>
              <a:t>3 | User experience</a:t>
            </a:r>
            <a:endParaRPr lang="en-US" sz="2500" dirty="0">
              <a:solidFill>
                <a:schemeClr val="accent1"/>
              </a:solidFill>
            </a:endParaRPr>
          </a:p>
        </p:txBody>
      </p:sp>
      <p:sp>
        <p:nvSpPr>
          <p:cNvPr id="15" name="Google Shape;687;p24">
            <a:extLst>
              <a:ext uri="{FF2B5EF4-FFF2-40B4-BE49-F238E27FC236}">
                <a16:creationId xmlns:a16="http://schemas.microsoft.com/office/drawing/2014/main" id="{006A9706-4E7E-000F-5A8B-BABB67C524D0}"/>
              </a:ext>
            </a:extLst>
          </p:cNvPr>
          <p:cNvSpPr txBox="1">
            <a:spLocks/>
          </p:cNvSpPr>
          <p:nvPr/>
        </p:nvSpPr>
        <p:spPr>
          <a:xfrm>
            <a:off x="387418" y="4595074"/>
            <a:ext cx="400502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Added background effect</a:t>
            </a:r>
          </a:p>
          <a:p>
            <a:pPr marL="0" indent="0">
              <a:spcAft>
                <a:spcPts val="2100"/>
              </a:spcAft>
              <a:buNone/>
            </a:pPr>
            <a:r>
              <a:rPr lang="en-US" sz="1700" dirty="0"/>
              <a:t>F</a:t>
            </a:r>
            <a:r>
              <a:rPr lang="en" sz="1700" dirty="0"/>
              <a:t>or better UI presentation</a:t>
            </a:r>
            <a:endParaRPr lang="en-US" sz="1700" dirty="0"/>
          </a:p>
        </p:txBody>
      </p:sp>
      <p:sp>
        <p:nvSpPr>
          <p:cNvPr id="17" name="Google Shape;687;p24">
            <a:extLst>
              <a:ext uri="{FF2B5EF4-FFF2-40B4-BE49-F238E27FC236}">
                <a16:creationId xmlns:a16="http://schemas.microsoft.com/office/drawing/2014/main" id="{AD2100E6-3A76-2FA7-C913-04410DAEB341}"/>
              </a:ext>
            </a:extLst>
          </p:cNvPr>
          <p:cNvSpPr txBox="1">
            <a:spLocks/>
          </p:cNvSpPr>
          <p:nvPr/>
        </p:nvSpPr>
        <p:spPr>
          <a:xfrm>
            <a:off x="6186497" y="2343960"/>
            <a:ext cx="5059572" cy="126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Change character when game starts</a:t>
            </a:r>
            <a:endParaRPr lang="en-US" sz="1700" dirty="0"/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Character change while playing</a:t>
            </a:r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endParaRPr lang="en" sz="1700" dirty="0"/>
          </a:p>
        </p:txBody>
      </p:sp>
      <p:sp>
        <p:nvSpPr>
          <p:cNvPr id="18" name="Google Shape;687;p24">
            <a:extLst>
              <a:ext uri="{FF2B5EF4-FFF2-40B4-BE49-F238E27FC236}">
                <a16:creationId xmlns:a16="http://schemas.microsoft.com/office/drawing/2014/main" id="{C0462AC0-441E-7C80-F7D6-E43BA40F10D8}"/>
              </a:ext>
            </a:extLst>
          </p:cNvPr>
          <p:cNvSpPr txBox="1">
            <a:spLocks/>
          </p:cNvSpPr>
          <p:nvPr/>
        </p:nvSpPr>
        <p:spPr>
          <a:xfrm>
            <a:off x="387418" y="2432152"/>
            <a:ext cx="4237134" cy="113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●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BM Plex Mono Medium"/>
              <a:buChar char="○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IBM Plex Mono Medium"/>
              <a:buChar char="■"/>
              <a:defRPr sz="1900" b="0" i="0" u="none" strike="noStrike" cap="none">
                <a:solidFill>
                  <a:schemeClr val="lt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Sign In</a:t>
            </a:r>
          </a:p>
          <a:p>
            <a:pPr marL="342900" indent="-342900">
              <a:lnSpc>
                <a:spcPct val="114999"/>
              </a:lnSpc>
              <a:spcAft>
                <a:spcPts val="2100"/>
              </a:spcAft>
              <a:buFont typeface="Wingdings"/>
              <a:buChar char="ü"/>
            </a:pPr>
            <a:r>
              <a:rPr lang="en" sz="1700" dirty="0"/>
              <a:t>Verify user details in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680EB-88C6-64C0-5BC0-26B0B8993666}"/>
              </a:ext>
            </a:extLst>
          </p:cNvPr>
          <p:cNvCxnSpPr/>
          <p:nvPr/>
        </p:nvCxnSpPr>
        <p:spPr>
          <a:xfrm>
            <a:off x="523522" y="3712631"/>
            <a:ext cx="11144954" cy="536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"/>
          <p:cNvSpPr txBox="1">
            <a:spLocks noGrp="1"/>
          </p:cNvSpPr>
          <p:nvPr>
            <p:ph type="title"/>
          </p:nvPr>
        </p:nvSpPr>
        <p:spPr>
          <a:xfrm>
            <a:off x="2867510" y="241423"/>
            <a:ext cx="5909100" cy="11774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dirty="0">
                <a:solidFill>
                  <a:schemeClr val="accent2"/>
                </a:solidFill>
              </a:rPr>
              <a:t>System Design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86E5B-9BFF-8B99-8B44-B975DEF2C0CA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3B91-9BA2-01B0-D299-3BA102B4405B}"/>
              </a:ext>
            </a:extLst>
          </p:cNvPr>
          <p:cNvSpPr txBox="1"/>
          <p:nvPr/>
        </p:nvSpPr>
        <p:spPr>
          <a:xfrm>
            <a:off x="1442202" y="1952773"/>
            <a:ext cx="9152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primarily 4 screens used in the project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Login, Home, Game and End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4 controller classes used to render these screens: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LoginController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HomeController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GameController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EndController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"/>
          <p:cNvSpPr txBox="1">
            <a:spLocks noGrp="1"/>
          </p:cNvSpPr>
          <p:nvPr>
            <p:ph type="title"/>
          </p:nvPr>
        </p:nvSpPr>
        <p:spPr>
          <a:xfrm>
            <a:off x="2867510" y="241423"/>
            <a:ext cx="5909100" cy="11774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800" dirty="0">
                <a:solidFill>
                  <a:schemeClr val="accent2"/>
                </a:solidFill>
              </a:rPr>
              <a:t>Implementation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86E5B-9BFF-8B99-8B44-B975DEF2C0CA}"/>
              </a:ext>
            </a:extLst>
          </p:cNvPr>
          <p:cNvSpPr/>
          <p:nvPr/>
        </p:nvSpPr>
        <p:spPr>
          <a:xfrm>
            <a:off x="14110" y="5714999"/>
            <a:ext cx="141111" cy="1114777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3B91-9BA2-01B0-D299-3BA102B4405B}"/>
              </a:ext>
            </a:extLst>
          </p:cNvPr>
          <p:cNvSpPr txBox="1"/>
          <p:nvPr/>
        </p:nvSpPr>
        <p:spPr>
          <a:xfrm>
            <a:off x="1442202" y="1952773"/>
            <a:ext cx="91522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Connection: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initialize() {</a:t>
            </a:r>
          </a:p>
          <a:p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Class.</a:t>
            </a:r>
            <a:r>
              <a:rPr lang="en-US" sz="1800" i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forName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com.mysql.jdbc.Driver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");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= "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jdbc:mysql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://localhost:3306/Mayur";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String user = "root";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String password = "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mayur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";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conn = 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DriverManager.</a:t>
            </a:r>
            <a:r>
              <a:rPr lang="en-US" sz="1800" i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getConnection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, user, password);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ClassNotFoundException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e) {</a:t>
            </a:r>
          </a:p>
          <a:p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e.printStackTrace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SQLException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 e) {</a:t>
            </a:r>
          </a:p>
          <a:p>
            <a:r>
              <a:rPr lang="en-US" sz="18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e.printStackTrace</a:t>
            </a:r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180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algn="ctr"/>
            <a:endParaRPr lang="en-US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8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B656-B4BB-9393-2137-7EEE44008C5F}"/>
              </a:ext>
            </a:extLst>
          </p:cNvPr>
          <p:cNvSpPr txBox="1"/>
          <p:nvPr/>
        </p:nvSpPr>
        <p:spPr>
          <a:xfrm>
            <a:off x="4318856" y="535311"/>
            <a:ext cx="355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LOGIN PAGE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CAA656-C290-A33E-7E2B-D607F4E6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27" y="1397875"/>
            <a:ext cx="8986345" cy="51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7753D3-FC23-8B8A-84F0-A216EEB8FF50}"/>
              </a:ext>
            </a:extLst>
          </p:cNvPr>
          <p:cNvSpPr/>
          <p:nvPr/>
        </p:nvSpPr>
        <p:spPr>
          <a:xfrm>
            <a:off x="14110" y="5707943"/>
            <a:ext cx="317499" cy="1128888"/>
          </a:xfrm>
          <a:prstGeom prst="rect">
            <a:avLst/>
          </a:prstGeom>
          <a:solidFill>
            <a:srgbClr val="00092E"/>
          </a:solidFill>
          <a:ln>
            <a:solidFill>
              <a:srgbClr val="000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EB656-B4BB-9393-2137-7EEE44008C5F}"/>
              </a:ext>
            </a:extLst>
          </p:cNvPr>
          <p:cNvSpPr txBox="1"/>
          <p:nvPr/>
        </p:nvSpPr>
        <p:spPr>
          <a:xfrm>
            <a:off x="4066607" y="461738"/>
            <a:ext cx="472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LANDING PAGE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30E824C-4260-B1AA-BDC1-CEE1990B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20" y="1250731"/>
            <a:ext cx="8542760" cy="53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86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E653BA"/>
      </a:accent1>
      <a:accent2>
        <a:srgbClr val="15D5FA"/>
      </a:accent2>
      <a:accent3>
        <a:srgbClr val="001B65"/>
      </a:accent3>
      <a:accent4>
        <a:srgbClr val="00092D"/>
      </a:accent4>
      <a:accent5>
        <a:srgbClr val="444444"/>
      </a:accent5>
      <a:accent6>
        <a:srgbClr val="0000FF"/>
      </a:accent6>
      <a:hlink>
        <a:srgbClr val="15D5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504</Words>
  <Application>Microsoft Office PowerPoint</Application>
  <PresentationFormat>Widescreen</PresentationFormat>
  <Paragraphs>88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Abril Fatface</vt:lpstr>
      <vt:lpstr>Aldrich</vt:lpstr>
      <vt:lpstr>Arial</vt:lpstr>
      <vt:lpstr>Barlow Condensed</vt:lpstr>
      <vt:lpstr>Calibri</vt:lpstr>
      <vt:lpstr>Courier New</vt:lpstr>
      <vt:lpstr>Griffy</vt:lpstr>
      <vt:lpstr>Homemade Apple</vt:lpstr>
      <vt:lpstr>IBM Plex Mono</vt:lpstr>
      <vt:lpstr>IBM Plex Mono Medium</vt:lpstr>
      <vt:lpstr>Poppins</vt:lpstr>
      <vt:lpstr>Times New Roman</vt:lpstr>
      <vt:lpstr>Wingdings</vt:lpstr>
      <vt:lpstr>SlidesMania</vt:lpstr>
      <vt:lpstr>Code Crushers</vt:lpstr>
      <vt:lpstr>THIS IS OUR TEAM.</vt:lpstr>
      <vt:lpstr>PURPOSE</vt:lpstr>
      <vt:lpstr>TECH STACK</vt:lpstr>
      <vt:lpstr>Features </vt:lpstr>
      <vt:lpstr>System Design</vt:lpstr>
      <vt:lpstr>Implementation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Conclusion &amp; Future Work</vt:lpstr>
      <vt:lpstr>Contributions</vt:lpstr>
      <vt:lpstr>References</vt:lpstr>
      <vt:lpstr>THANK YOU!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Mayur Prabhakar Sangale</cp:lastModifiedBy>
  <cp:revision>32</cp:revision>
  <dcterms:modified xsi:type="dcterms:W3CDTF">2023-04-23T02:27:52Z</dcterms:modified>
</cp:coreProperties>
</file>