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5" r:id="rId6"/>
    <p:sldId id="268" r:id="rId7"/>
    <p:sldId id="269" r:id="rId8"/>
    <p:sldId id="267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6A480E5-7761-4E29-BBA9-4B257A25A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C2B28-DA38-4843-B218-0B18BC447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967B-1AB1-4C7F-8E7A-F82768C104B4}" type="datetime1">
              <a:rPr lang="pt-BR" smtClean="0"/>
              <a:t>04/12/2020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2A9FF-5711-416B-BE4A-269908B29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5556D9-5395-409F-9312-42CFAC4FB2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44EA-5E45-465F-9FDC-75E0BF4C4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3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36DA-7691-43F8-B3BA-E38D0C0C8912}" type="datetime1">
              <a:rPr lang="pt-BR" smtClean="0"/>
              <a:pPr/>
              <a:t>04/12/2020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EECA6-DA87-41FB-BD59-BA0DD721220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46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2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5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CF334-79F8-49D1-8C39-DA65F3243C70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E5390-4C55-4242-8D42-2F6D57B00E1C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A475D-07AF-47CD-8DE9-799ADB4977B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878C0E-19B6-4E3B-9E01-4AECC372B8E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699E6-0283-46D9-99BC-4F97DE2FBCD7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EC01B4-0040-4A7F-AA17-93F62B92A380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334BB-D246-497B-9AE4-ACB8455C8A6F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3B007-6084-40FC-9BCA-8723F8B55A03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52789-81C2-497D-992A-2CE7866F1B35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82B7C-208E-4173-B4AE-55E92E37D35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32B505-A30F-43DE-A2B9-5C85E6A922F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34941C-E909-4CD0-9073-60976EDC82D1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B3048-B9C9-4C27-8760-689BC76D6BD2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ACF5D-FBA7-458A-B511-CD1C22EA3CAF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659F1-616C-4C39-A002-062BBEC3680F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AD4ADE-BCA7-4E38-905A-0C68DDF6C380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AC9EF-554C-483E-A267-D6E96CBC5EE7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DE BLOCO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763028" cy="43218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ARQUITETURA DE COMPUTADORES, SISTEMAS OPERACIONAIS E REDES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8599B7-AE09-41B0-ACA4-A4F973A627FA}"/>
              </a:ext>
            </a:extLst>
          </p:cNvPr>
          <p:cNvSpPr txBox="1"/>
          <p:nvPr/>
        </p:nvSpPr>
        <p:spPr>
          <a:xfrm>
            <a:off x="1577130" y="511728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 Henrique dos Santos R. Jr.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CCC3C3-3516-4880-AA71-C0146E5A9594}"/>
              </a:ext>
            </a:extLst>
          </p:cNvPr>
          <p:cNvSpPr txBox="1"/>
          <p:nvPr/>
        </p:nvSpPr>
        <p:spPr>
          <a:xfrm>
            <a:off x="4212627" y="6488669"/>
            <a:ext cx="2337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C3FC-6172-405C-9AFC-93072A8D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ENTREGÁVEL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341F4B5-01E3-43C6-94A6-31D4F1B2DF45}"/>
              </a:ext>
            </a:extLst>
          </p:cNvPr>
          <p:cNvCxnSpPr/>
          <p:nvPr/>
        </p:nvCxnSpPr>
        <p:spPr>
          <a:xfrm>
            <a:off x="4788251" y="2785940"/>
            <a:ext cx="2801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533977-C388-4062-8DCC-E4B766EEB2CE}"/>
              </a:ext>
            </a:extLst>
          </p:cNvPr>
          <p:cNvGrpSpPr/>
          <p:nvPr/>
        </p:nvGrpSpPr>
        <p:grpSpPr>
          <a:xfrm>
            <a:off x="2161902" y="1853248"/>
            <a:ext cx="7868195" cy="4162423"/>
            <a:chOff x="2254775" y="1797170"/>
            <a:chExt cx="7868195" cy="4162423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C948A70-6C14-4228-9922-6B23999BD1CC}"/>
                </a:ext>
              </a:extLst>
            </p:cNvPr>
            <p:cNvGrpSpPr/>
            <p:nvPr/>
          </p:nvGrpSpPr>
          <p:grpSpPr>
            <a:xfrm>
              <a:off x="2254775" y="1797170"/>
              <a:ext cx="7868195" cy="1982011"/>
              <a:chOff x="2254776" y="2252845"/>
              <a:chExt cx="7868195" cy="1982011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ACE3078-7D2C-47E8-8165-DB2A8836EBD1}"/>
                  </a:ext>
                </a:extLst>
              </p:cNvPr>
              <p:cNvGrpSpPr/>
              <p:nvPr/>
            </p:nvGrpSpPr>
            <p:grpSpPr>
              <a:xfrm>
                <a:off x="7589496" y="2252845"/>
                <a:ext cx="2533475" cy="1973243"/>
                <a:chOff x="2183503" y="2367460"/>
                <a:chExt cx="2533475" cy="1973243"/>
              </a:xfrm>
            </p:grpSpPr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A5F7274-448B-4D8E-B0DB-5F4C866BDEEE}"/>
                    </a:ext>
                  </a:extLst>
                </p:cNvPr>
                <p:cNvSpPr txBox="1"/>
                <p:nvPr/>
              </p:nvSpPr>
              <p:spPr>
                <a:xfrm>
                  <a:off x="2183503" y="2367460"/>
                  <a:ext cx="2533475" cy="19732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4A473840-F9D8-4627-941C-EBE6DD997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6438" y="2581393"/>
                  <a:ext cx="847606" cy="847606"/>
                </a:xfrm>
                <a:prstGeom prst="rect">
                  <a:avLst/>
                </a:prstGeom>
              </p:spPr>
            </p:pic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ABB386FF-F360-47C1-8C65-54748EE61020}"/>
                    </a:ext>
                  </a:extLst>
                </p:cNvPr>
                <p:cNvSpPr txBox="1"/>
                <p:nvPr/>
              </p:nvSpPr>
              <p:spPr>
                <a:xfrm>
                  <a:off x="2735519" y="3652247"/>
                  <a:ext cx="1289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SERVIDOR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4BDB0705-7E3B-4EB9-AD65-56253C4A0FF0}"/>
                    </a:ext>
                  </a:extLst>
                </p:cNvPr>
                <p:cNvSpPr txBox="1"/>
                <p:nvPr/>
              </p:nvSpPr>
              <p:spPr>
                <a:xfrm>
                  <a:off x="2183503" y="4054183"/>
                  <a:ext cx="8963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02</a:t>
                  </a:r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01A3399-AD5A-4003-82DB-54FC36AE9EE6}"/>
                  </a:ext>
                </a:extLst>
              </p:cNvPr>
              <p:cNvGrpSpPr/>
              <p:nvPr/>
            </p:nvGrpSpPr>
            <p:grpSpPr>
              <a:xfrm>
                <a:off x="2254776" y="2261613"/>
                <a:ext cx="2533475" cy="1973243"/>
                <a:chOff x="6407326" y="2367460"/>
                <a:chExt cx="2533475" cy="1973243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46BDD0BF-C725-4A4A-9316-F89AD2E56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2902" y="2581394"/>
                  <a:ext cx="847605" cy="847605"/>
                </a:xfrm>
                <a:prstGeom prst="rect">
                  <a:avLst/>
                </a:prstGeom>
              </p:spPr>
            </p:pic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EE378460-D966-478A-9E9F-FC155F00B3C8}"/>
                    </a:ext>
                  </a:extLst>
                </p:cNvPr>
                <p:cNvSpPr txBox="1"/>
                <p:nvPr/>
              </p:nvSpPr>
              <p:spPr>
                <a:xfrm>
                  <a:off x="7149722" y="3652248"/>
                  <a:ext cx="1048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CLIENTE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CE9ECA1-999C-45AF-9BE2-4BE670A036C9}"/>
                    </a:ext>
                  </a:extLst>
                </p:cNvPr>
                <p:cNvSpPr txBox="1"/>
                <p:nvPr/>
              </p:nvSpPr>
              <p:spPr>
                <a:xfrm>
                  <a:off x="6407326" y="2367460"/>
                  <a:ext cx="2533475" cy="19732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BC79DBCB-759F-4FDF-8187-AA2194F949A9}"/>
                    </a:ext>
                  </a:extLst>
                </p:cNvPr>
                <p:cNvSpPr txBox="1"/>
                <p:nvPr/>
              </p:nvSpPr>
              <p:spPr>
                <a:xfrm>
                  <a:off x="6456503" y="4054184"/>
                  <a:ext cx="8963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01</a:t>
                  </a:r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5292012E-F159-4A1E-A308-E3F5A0F15376}"/>
                  </a:ext>
                </a:extLst>
              </p:cNvPr>
              <p:cNvGrpSpPr/>
              <p:nvPr/>
            </p:nvGrpSpPr>
            <p:grpSpPr>
              <a:xfrm>
                <a:off x="5214091" y="2871652"/>
                <a:ext cx="1949563" cy="692753"/>
                <a:chOff x="5038187" y="2890580"/>
                <a:chExt cx="2441198" cy="761309"/>
              </a:xfrm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85BC40EE-E449-4A1E-A4B5-8CFBF2C60B0E}"/>
                    </a:ext>
                  </a:extLst>
                </p:cNvPr>
                <p:cNvGrpSpPr/>
                <p:nvPr/>
              </p:nvGrpSpPr>
              <p:grpSpPr>
                <a:xfrm>
                  <a:off x="5038187" y="2890580"/>
                  <a:ext cx="2441197" cy="369332"/>
                  <a:chOff x="5038187" y="2818018"/>
                  <a:chExt cx="2441197" cy="369332"/>
                </a:xfrm>
              </p:grpSpPr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7959CF12-5311-4B98-9449-8E186FBEDC18}"/>
                      </a:ext>
                    </a:extLst>
                  </p:cNvPr>
                  <p:cNvCxnSpPr/>
                  <p:nvPr/>
                </p:nvCxnSpPr>
                <p:spPr>
                  <a:xfrm>
                    <a:off x="5038187" y="3158562"/>
                    <a:ext cx="244119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36AEBF69-7DB7-4F9C-9F1E-D4D86C6AD12E}"/>
                      </a:ext>
                    </a:extLst>
                  </p:cNvPr>
                  <p:cNvSpPr txBox="1"/>
                  <p:nvPr/>
                </p:nvSpPr>
                <p:spPr>
                  <a:xfrm>
                    <a:off x="5522894" y="2818018"/>
                    <a:ext cx="11352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/>
                      <a:t>REQUEST</a:t>
                    </a:r>
                  </a:p>
                </p:txBody>
              </p:sp>
            </p:grp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D926FDE1-2D70-46CD-9EE4-F524DF1D0037}"/>
                    </a:ext>
                  </a:extLst>
                </p:cNvPr>
                <p:cNvGrpSpPr/>
                <p:nvPr/>
              </p:nvGrpSpPr>
              <p:grpSpPr>
                <a:xfrm>
                  <a:off x="5038188" y="3282557"/>
                  <a:ext cx="2441197" cy="369332"/>
                  <a:chOff x="5038188" y="3282557"/>
                  <a:chExt cx="2441197" cy="369332"/>
                </a:xfrm>
              </p:grpSpPr>
              <p:cxnSp>
                <p:nvCxnSpPr>
                  <p:cNvPr id="28" name="Conector de Seta Reta 27">
                    <a:extLst>
                      <a:ext uri="{FF2B5EF4-FFF2-40B4-BE49-F238E27FC236}">
                        <a16:creationId xmlns:a16="http://schemas.microsoft.com/office/drawing/2014/main" id="{AC0744A0-514C-4C49-BD65-8A9572E3CF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038188" y="3645858"/>
                    <a:ext cx="244119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104486B-5526-488D-9BA7-C607508854E7}"/>
                      </a:ext>
                    </a:extLst>
                  </p:cNvPr>
                  <p:cNvSpPr txBox="1"/>
                  <p:nvPr/>
                </p:nvSpPr>
                <p:spPr>
                  <a:xfrm>
                    <a:off x="5440328" y="3282557"/>
                    <a:ext cx="13099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/>
                      <a:t>RESPONSE</a:t>
                    </a:r>
                  </a:p>
                </p:txBody>
              </p:sp>
            </p:grpSp>
          </p:grp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574480F-CA4A-4D26-B774-9FEE57337C06}"/>
                  </a:ext>
                </a:extLst>
              </p:cNvPr>
              <p:cNvCxnSpPr/>
              <p:nvPr/>
            </p:nvCxnSpPr>
            <p:spPr>
              <a:xfrm>
                <a:off x="4788251" y="3701738"/>
                <a:ext cx="28012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266F7C9-207A-4C79-8450-B5EED707E60B}"/>
                  </a:ext>
                </a:extLst>
              </p:cNvPr>
              <p:cNvSpPr txBox="1"/>
              <p:nvPr/>
            </p:nvSpPr>
            <p:spPr>
              <a:xfrm>
                <a:off x="5255765" y="2459594"/>
                <a:ext cx="18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CONEXÃO TCP</a:t>
                </a:r>
              </a:p>
            </p:txBody>
          </p: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F205A6-5DB4-4D97-9D50-FFF025CCF163}"/>
                </a:ext>
              </a:extLst>
            </p:cNvPr>
            <p:cNvSpPr txBox="1"/>
            <p:nvPr/>
          </p:nvSpPr>
          <p:spPr>
            <a:xfrm>
              <a:off x="2633290" y="3928268"/>
              <a:ext cx="14125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Pygame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Pickle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Socket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0CBEF45-6628-45AE-9653-A5F1FC7B875A}"/>
                </a:ext>
              </a:extLst>
            </p:cNvPr>
            <p:cNvSpPr txBox="1"/>
            <p:nvPr/>
          </p:nvSpPr>
          <p:spPr>
            <a:xfrm>
              <a:off x="7982120" y="3928268"/>
              <a:ext cx="174278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Threading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Subprocess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Psutil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Sched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Plataform</a:t>
              </a:r>
              <a:endParaRPr lang="pt-BR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B79F0C-8302-4419-AE3E-E5F050BA5C21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</p:spTree>
    <p:extLst>
      <p:ext uri="{BB962C8B-B14F-4D97-AF65-F5344CB8AC3E}">
        <p14:creationId xmlns:p14="http://schemas.microsoft.com/office/powerpoint/2010/main" val="11868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D6A8C-C918-4C5D-8521-27305C55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Servidor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11AED2C-6BD8-43EC-AFB3-DF060BE5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58" y="1693858"/>
            <a:ext cx="6708484" cy="44856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E5C098-A64D-4446-82E9-CCA9DF6D607D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</p:spTree>
    <p:extLst>
      <p:ext uri="{BB962C8B-B14F-4D97-AF65-F5344CB8AC3E}">
        <p14:creationId xmlns:p14="http://schemas.microsoft.com/office/powerpoint/2010/main" val="12239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7FBB1-DF45-4CA5-8F8F-AF31E68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Cliente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B8F113-9832-4F09-A7BB-DBC16E3D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13" y="1558455"/>
            <a:ext cx="6029325" cy="4695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8EE024-A1A1-45E4-9DA5-C194475ADEFC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</p:spTree>
    <p:extLst>
      <p:ext uri="{BB962C8B-B14F-4D97-AF65-F5344CB8AC3E}">
        <p14:creationId xmlns:p14="http://schemas.microsoft.com/office/powerpoint/2010/main" val="428475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design abstra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297540"/>
            <a:ext cx="5195801" cy="134838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6042720"/>
            <a:ext cx="5799809" cy="33291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https://github.com/dev-rodrigues/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&#10;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íon digital</Template>
  <TotalTime>233</TotalTime>
  <Words>92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Íon
</vt:lpstr>
      <vt:lpstr>PROJETO DE BLOCO</vt:lpstr>
      <vt:lpstr>ENTREGÁVEL</vt:lpstr>
      <vt:lpstr>Execução Servidor</vt:lpstr>
      <vt:lpstr>Execução Cliente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BLOCO</dc:title>
  <dc:creator>Carlos</dc:creator>
  <cp:lastModifiedBy>Carlos</cp:lastModifiedBy>
  <cp:revision>14</cp:revision>
  <dcterms:created xsi:type="dcterms:W3CDTF">2020-12-04T00:52:19Z</dcterms:created>
  <dcterms:modified xsi:type="dcterms:W3CDTF">2020-12-04T16:55:17Z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