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55381-1209-4A4A-932A-F426AFA70FCD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83B13-8B3F-43E6-9033-8DD0EA8A2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83B13-8B3F-43E6-9033-8DD0EA8A253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16E4-554E-4506-BB2D-E9C1D9003701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679D-1447-4875-A81A-04DB229EE5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16E4-554E-4506-BB2D-E9C1D9003701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679D-1447-4875-A81A-04DB229EE5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16E4-554E-4506-BB2D-E9C1D9003701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679D-1447-4875-A81A-04DB229EE5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16E4-554E-4506-BB2D-E9C1D9003701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679D-1447-4875-A81A-04DB229EE5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16E4-554E-4506-BB2D-E9C1D9003701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679D-1447-4875-A81A-04DB229EE5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16E4-554E-4506-BB2D-E9C1D9003701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679D-1447-4875-A81A-04DB229EE5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16E4-554E-4506-BB2D-E9C1D9003701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679D-1447-4875-A81A-04DB229EE5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16E4-554E-4506-BB2D-E9C1D9003701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679D-1447-4875-A81A-04DB229EE5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16E4-554E-4506-BB2D-E9C1D9003701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679D-1447-4875-A81A-04DB229EE5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16E4-554E-4506-BB2D-E9C1D9003701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679D-1447-4875-A81A-04DB229EE5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16E4-554E-4506-BB2D-E9C1D9003701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679D-1447-4875-A81A-04DB229EE5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416E4-554E-4506-BB2D-E9C1D9003701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4679D-1447-4875-A81A-04DB229EE5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52400"/>
            <a:ext cx="46482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Braincentral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762000"/>
            <a:ext cx="5486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Interface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371600"/>
            <a:ext cx="5486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Site Controller Files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5800" y="2514600"/>
            <a:ext cx="1219200" cy="1295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Speller App</a:t>
            </a:r>
          </a:p>
          <a:p>
            <a:pPr algn="ctr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Classes</a:t>
            </a:r>
          </a:p>
          <a:p>
            <a:pPr algn="ctr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Control Files</a:t>
            </a:r>
          </a:p>
          <a:p>
            <a:pPr algn="ctr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Theme Files</a:t>
            </a:r>
          </a:p>
          <a:p>
            <a:pPr algn="ctr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etc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57400" y="2514600"/>
            <a:ext cx="1219200" cy="1295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Module 2</a:t>
            </a:r>
          </a:p>
          <a:p>
            <a:pPr algn="ctr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Classes</a:t>
            </a:r>
          </a:p>
          <a:p>
            <a:pPr algn="ctr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Control Files</a:t>
            </a:r>
          </a:p>
          <a:p>
            <a:pPr algn="ctr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 Theme Files</a:t>
            </a:r>
          </a:p>
          <a:p>
            <a:pPr algn="ctr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 etc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29000" y="2514600"/>
            <a:ext cx="1219200" cy="1295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Module 2</a:t>
            </a:r>
          </a:p>
          <a:p>
            <a:pPr algn="ctr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Classes</a:t>
            </a:r>
          </a:p>
          <a:p>
            <a:pPr algn="ctr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Control Files</a:t>
            </a:r>
          </a:p>
          <a:p>
            <a:pPr algn="ctr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 Theme Files</a:t>
            </a:r>
          </a:p>
          <a:p>
            <a:pPr algn="ctr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 etc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00600" y="2514600"/>
            <a:ext cx="1219200" cy="1295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Module 2</a:t>
            </a:r>
          </a:p>
          <a:p>
            <a:pPr algn="ctr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Classes</a:t>
            </a:r>
          </a:p>
          <a:p>
            <a:pPr algn="ctr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Control Files</a:t>
            </a:r>
          </a:p>
          <a:p>
            <a:pPr algn="ctr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Theme Files</a:t>
            </a:r>
          </a:p>
          <a:p>
            <a:pPr algn="ctr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etc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33400" y="2057400"/>
            <a:ext cx="5638800" cy="2057400"/>
            <a:chOff x="533400" y="2057400"/>
            <a:chExt cx="5638800" cy="2057400"/>
          </a:xfrm>
        </p:grpSpPr>
        <p:sp>
          <p:nvSpPr>
            <p:cNvPr id="6" name="Rectangle 5"/>
            <p:cNvSpPr/>
            <p:nvPr/>
          </p:nvSpPr>
          <p:spPr>
            <a:xfrm>
              <a:off x="533400" y="2057400"/>
              <a:ext cx="5638800" cy="2057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" y="2209800"/>
              <a:ext cx="2362200" cy="22860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Site Modules 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4419600" y="5105400"/>
            <a:ext cx="1676400" cy="14478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Classes</a:t>
            </a:r>
          </a:p>
          <a:p>
            <a:pPr algn="ctr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 Abstraction Classes</a:t>
            </a:r>
          </a:p>
          <a:p>
            <a:pPr algn="ctr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Generalized Classes</a:t>
            </a:r>
          </a:p>
          <a:p>
            <a:pPr algn="ctr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 Database Class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9600" y="5105400"/>
            <a:ext cx="1676400" cy="14478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Theme System</a:t>
            </a:r>
          </a:p>
          <a:p>
            <a:pPr algn="ctr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 Templates</a:t>
            </a:r>
          </a:p>
          <a:p>
            <a:pPr algn="ctr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 CSS</a:t>
            </a:r>
          </a:p>
          <a:p>
            <a:pPr algn="ctr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Javascript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 Theme </a:t>
            </a:r>
            <a:r>
              <a:rPr lang="en-US" sz="1200" dirty="0" err="1" smtClean="0">
                <a:solidFill>
                  <a:schemeClr val="tx1"/>
                </a:solidFill>
              </a:rPr>
              <a:t>Framworks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00400" y="1066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429000" y="1066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2800" y="1676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553200" y="685800"/>
            <a:ext cx="21336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u="sng" dirty="0" smtClean="0">
                <a:solidFill>
                  <a:schemeClr val="accent2">
                    <a:lumMod val="50000"/>
                  </a:schemeClr>
                </a:solidFill>
              </a:rPr>
              <a:t>KEY</a:t>
            </a: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endParaRPr lang="en-US" sz="12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Arrows indicate control flow direction. </a:t>
            </a:r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</a:rPr>
              <a:t>Eg</a:t>
            </a: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 – “Main Site controller files” controls “System Files”</a:t>
            </a:r>
          </a:p>
          <a:p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4" name="Elbow Connector 23"/>
          <p:cNvCxnSpPr>
            <a:stCxn id="5" idx="1"/>
            <a:endCxn id="59" idx="1"/>
          </p:cNvCxnSpPr>
          <p:nvPr/>
        </p:nvCxnSpPr>
        <p:spPr>
          <a:xfrm rot="10800000" flipV="1">
            <a:off x="533400" y="1524000"/>
            <a:ext cx="76200" cy="4076700"/>
          </a:xfrm>
          <a:prstGeom prst="bentConnector3">
            <a:avLst>
              <a:gd name="adj1" fmla="val 4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629400" y="5715000"/>
            <a:ext cx="1046736" cy="838200"/>
            <a:chOff x="6019801" y="4191001"/>
            <a:chExt cx="1046736" cy="838200"/>
          </a:xfrm>
        </p:grpSpPr>
        <p:pic>
          <p:nvPicPr>
            <p:cNvPr id="14342" name="Picture 6" descr="http://t1.gstatic.com/images?q=tbn:ANd9GcSjUa9CN1NESfsRaaePwErm0rnYAv7NBYD-rBm5h01v4lzmhfcML_0Ccnx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19801" y="4191001"/>
              <a:ext cx="1046736" cy="838200"/>
            </a:xfrm>
            <a:prstGeom prst="rect">
              <a:avLst/>
            </a:prstGeom>
            <a:noFill/>
          </p:spPr>
        </p:pic>
        <p:sp>
          <p:nvSpPr>
            <p:cNvPr id="49" name="Rectangle 48"/>
            <p:cNvSpPr/>
            <p:nvPr/>
          </p:nvSpPr>
          <p:spPr>
            <a:xfrm>
              <a:off x="6096000" y="4495800"/>
              <a:ext cx="914400" cy="15240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Database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Straight Arrow Connector 51"/>
          <p:cNvCxnSpPr>
            <a:endCxn id="49" idx="1"/>
          </p:cNvCxnSpPr>
          <p:nvPr/>
        </p:nvCxnSpPr>
        <p:spPr>
          <a:xfrm>
            <a:off x="5791200" y="6095998"/>
            <a:ext cx="9143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533400" y="4572000"/>
            <a:ext cx="5638800" cy="2057400"/>
            <a:chOff x="533400" y="2057400"/>
            <a:chExt cx="5638800" cy="2057400"/>
          </a:xfrm>
        </p:grpSpPr>
        <p:sp>
          <p:nvSpPr>
            <p:cNvPr id="59" name="Rectangle 58"/>
            <p:cNvSpPr/>
            <p:nvPr/>
          </p:nvSpPr>
          <p:spPr>
            <a:xfrm>
              <a:off x="533400" y="2057400"/>
              <a:ext cx="5638800" cy="2057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09600" y="2209800"/>
              <a:ext cx="2362200" cy="22860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System</a:t>
              </a:r>
            </a:p>
          </p:txBody>
        </p:sp>
      </p:grpSp>
      <p:sp>
        <p:nvSpPr>
          <p:cNvPr id="65" name="Rounded Rectangle 64"/>
          <p:cNvSpPr/>
          <p:nvPr/>
        </p:nvSpPr>
        <p:spPr>
          <a:xfrm>
            <a:off x="2438400" y="5105400"/>
            <a:ext cx="1828800" cy="14478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System Files</a:t>
            </a:r>
          </a:p>
          <a:p>
            <a:pPr algn="ctr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Cron Handler File</a:t>
            </a:r>
          </a:p>
          <a:p>
            <a:pPr algn="ctr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Sitewide</a:t>
            </a:r>
            <a:r>
              <a:rPr lang="en-US" sz="1200" dirty="0" smtClean="0">
                <a:solidFill>
                  <a:schemeClr val="tx1"/>
                </a:solidFill>
              </a:rPr>
              <a:t> constants</a:t>
            </a:r>
          </a:p>
          <a:p>
            <a:pPr algn="ctr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General functions</a:t>
            </a: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stCxn id="6" idx="2"/>
            <a:endCxn id="59" idx="0"/>
          </p:cNvCxnSpPr>
          <p:nvPr/>
        </p:nvCxnSpPr>
        <p:spPr>
          <a:xfrm>
            <a:off x="3352800" y="4114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Main Site control files </a:t>
            </a:r>
          </a:p>
          <a:p>
            <a:pPr lvl="1"/>
            <a:r>
              <a:rPr lang="en-US" sz="1400" dirty="0" smtClean="0"/>
              <a:t>Will call handle things like login, and other general site functionality. This may just be a single index.php file that also takes care of calling the necessary module.</a:t>
            </a:r>
          </a:p>
          <a:p>
            <a:r>
              <a:rPr lang="en-US" sz="1800" dirty="0" smtClean="0"/>
              <a:t>DATABASE</a:t>
            </a:r>
          </a:p>
          <a:p>
            <a:pPr lvl="1"/>
            <a:r>
              <a:rPr lang="en-US" sz="1400" dirty="0" smtClean="0"/>
              <a:t>The entire site accesses the database only through the database class.</a:t>
            </a:r>
            <a:endParaRPr lang="en-US" sz="1800" dirty="0"/>
          </a:p>
          <a:p>
            <a:r>
              <a:rPr lang="en-US" sz="1800" dirty="0" smtClean="0"/>
              <a:t>MODULES</a:t>
            </a:r>
          </a:p>
          <a:p>
            <a:pPr lvl="1"/>
            <a:r>
              <a:rPr lang="en-US" sz="1400" dirty="0" smtClean="0"/>
              <a:t>Each Module is like a standalone site, containing all its data in its </a:t>
            </a:r>
            <a:r>
              <a:rPr lang="en-US" sz="1400" smtClean="0"/>
              <a:t>module folder.</a:t>
            </a:r>
            <a:endParaRPr lang="en-US" sz="1400" dirty="0" smtClean="0"/>
          </a:p>
          <a:p>
            <a:pPr lvl="1"/>
            <a:r>
              <a:rPr lang="en-US" sz="1400" dirty="0" smtClean="0"/>
              <a:t>All </a:t>
            </a:r>
            <a:r>
              <a:rPr lang="en-US" sz="1400" dirty="0" smtClean="0"/>
              <a:t>Modules can Access all classes and Templates within the system Section.</a:t>
            </a:r>
          </a:p>
          <a:p>
            <a:pPr lvl="1"/>
            <a:r>
              <a:rPr lang="en-US" sz="1400" dirty="0" smtClean="0"/>
              <a:t>A Module’s classes, templates, etc are private to that module. We want our modules loosely coupled.</a:t>
            </a:r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214</Words>
  <Application>Microsoft Office PowerPoint</Application>
  <PresentationFormat>On-screen Show (4:3)</PresentationFormat>
  <Paragraphs>55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Notes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</dc:creator>
  <cp:lastModifiedBy>J</cp:lastModifiedBy>
  <cp:revision>23</cp:revision>
  <dcterms:created xsi:type="dcterms:W3CDTF">2012-12-10T05:31:33Z</dcterms:created>
  <dcterms:modified xsi:type="dcterms:W3CDTF">2012-12-10T06:40:21Z</dcterms:modified>
</cp:coreProperties>
</file>