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8"/>
  </p:notesMasterIdLst>
  <p:sldIdLst>
    <p:sldId id="256" r:id="rId2"/>
    <p:sldId id="281" r:id="rId3"/>
    <p:sldId id="261" r:id="rId4"/>
    <p:sldId id="260" r:id="rId5"/>
    <p:sldId id="267" r:id="rId6"/>
    <p:sldId id="259" r:id="rId7"/>
    <p:sldId id="273" r:id="rId8"/>
    <p:sldId id="257" r:id="rId9"/>
    <p:sldId id="275" r:id="rId10"/>
    <p:sldId id="280" r:id="rId11"/>
    <p:sldId id="314" r:id="rId12"/>
    <p:sldId id="284" r:id="rId13"/>
    <p:sldId id="318" r:id="rId14"/>
    <p:sldId id="316" r:id="rId15"/>
    <p:sldId id="322" r:id="rId16"/>
    <p:sldId id="320" r:id="rId17"/>
  </p:sldIdLst>
  <p:sldSz cx="9144000" cy="5143500" type="screen16x9"/>
  <p:notesSz cx="6858000" cy="9144000"/>
  <p:embeddedFontLst>
    <p:embeddedFont>
      <p:font typeface="Exo" pitchFamily="2" charset="0"/>
      <p:regular r:id="rId19"/>
      <p:bold r:id="rId20"/>
      <p:italic r:id="rId21"/>
      <p:boldItalic r:id="rId22"/>
    </p:embeddedFont>
    <p:embeddedFont>
      <p:font typeface="PT Sans" panose="020B0503020203020204" pitchFamily="34" charset="0"/>
      <p:regular r:id="rId23"/>
      <p:bold r:id="rId24"/>
      <p:italic r:id="rId25"/>
      <p:boldItalic r:id="rId26"/>
    </p:embeddedFont>
    <p:embeddedFont>
      <p:font typeface="Roboto Condensed Light" panose="02000000000000000000" pitchFamily="2" charset="0"/>
      <p:regular r:id="rId27"/>
      <p: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A0F2AC8-02BF-4DE3-BEA1-A3649E8E7700}">
  <a:tblStyle styleId="{5A0F2AC8-02BF-4DE3-BEA1-A3649E8E770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9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5"/>
        <p:cNvGrpSpPr/>
        <p:nvPr/>
      </p:nvGrpSpPr>
      <p:grpSpPr>
        <a:xfrm>
          <a:off x="0" y="0"/>
          <a:ext cx="0" cy="0"/>
          <a:chOff x="0" y="0"/>
          <a:chExt cx="0" cy="0"/>
        </a:xfrm>
      </p:grpSpPr>
      <p:sp>
        <p:nvSpPr>
          <p:cNvPr id="2656" name="Google Shape;26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7" name="Google Shape;26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7"/>
        <p:cNvGrpSpPr/>
        <p:nvPr/>
      </p:nvGrpSpPr>
      <p:grpSpPr>
        <a:xfrm>
          <a:off x="0" y="0"/>
          <a:ext cx="0" cy="0"/>
          <a:chOff x="0" y="0"/>
          <a:chExt cx="0" cy="0"/>
        </a:xfrm>
      </p:grpSpPr>
      <p:sp>
        <p:nvSpPr>
          <p:cNvPr id="3918" name="Google Shape;3918;gedfa3e31c0_2_208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9" name="Google Shape;3919;gedfa3e31c0_2_208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0"/>
        <p:cNvGrpSpPr/>
        <p:nvPr/>
      </p:nvGrpSpPr>
      <p:grpSpPr>
        <a:xfrm>
          <a:off x="0" y="0"/>
          <a:ext cx="0" cy="0"/>
          <a:chOff x="0" y="0"/>
          <a:chExt cx="0" cy="0"/>
        </a:xfrm>
      </p:grpSpPr>
      <p:sp>
        <p:nvSpPr>
          <p:cNvPr id="2721" name="Google Shape;2721;gf11272de0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2" name="Google Shape;2722;gf11272de0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08939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2"/>
        <p:cNvGrpSpPr/>
        <p:nvPr/>
      </p:nvGrpSpPr>
      <p:grpSpPr>
        <a:xfrm>
          <a:off x="0" y="0"/>
          <a:ext cx="0" cy="0"/>
          <a:chOff x="0" y="0"/>
          <a:chExt cx="0" cy="0"/>
        </a:xfrm>
      </p:grpSpPr>
      <p:sp>
        <p:nvSpPr>
          <p:cNvPr id="4143" name="Google Shape;4143;gedfa3e31c0_2_209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4" name="Google Shape;4144;gedfa3e31c0_2_209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0"/>
        <p:cNvGrpSpPr/>
        <p:nvPr/>
      </p:nvGrpSpPr>
      <p:grpSpPr>
        <a:xfrm>
          <a:off x="0" y="0"/>
          <a:ext cx="0" cy="0"/>
          <a:chOff x="0" y="0"/>
          <a:chExt cx="0" cy="0"/>
        </a:xfrm>
      </p:grpSpPr>
      <p:sp>
        <p:nvSpPr>
          <p:cNvPr id="2721" name="Google Shape;2721;gf11272de0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2" name="Google Shape;2722;gf11272de0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08481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8"/>
        <p:cNvGrpSpPr/>
        <p:nvPr/>
      </p:nvGrpSpPr>
      <p:grpSpPr>
        <a:xfrm>
          <a:off x="0" y="0"/>
          <a:ext cx="0" cy="0"/>
          <a:chOff x="0" y="0"/>
          <a:chExt cx="0" cy="0"/>
        </a:xfrm>
      </p:grpSpPr>
      <p:sp>
        <p:nvSpPr>
          <p:cNvPr id="2879" name="Google Shape;2879;gf11272de0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0" name="Google Shape;2880;gf11272de0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34685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0"/>
        <p:cNvGrpSpPr/>
        <p:nvPr/>
      </p:nvGrpSpPr>
      <p:grpSpPr>
        <a:xfrm>
          <a:off x="0" y="0"/>
          <a:ext cx="0" cy="0"/>
          <a:chOff x="0" y="0"/>
          <a:chExt cx="0" cy="0"/>
        </a:xfrm>
      </p:grpSpPr>
      <p:sp>
        <p:nvSpPr>
          <p:cNvPr id="2721" name="Google Shape;2721;gf11272de0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2" name="Google Shape;2722;gf11272de0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60760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8"/>
        <p:cNvGrpSpPr/>
        <p:nvPr/>
      </p:nvGrpSpPr>
      <p:grpSpPr>
        <a:xfrm>
          <a:off x="0" y="0"/>
          <a:ext cx="0" cy="0"/>
          <a:chOff x="0" y="0"/>
          <a:chExt cx="0" cy="0"/>
        </a:xfrm>
      </p:grpSpPr>
      <p:sp>
        <p:nvSpPr>
          <p:cNvPr id="2879" name="Google Shape;2879;gf11272de0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0" name="Google Shape;2880;gf11272de0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9423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7"/>
        <p:cNvGrpSpPr/>
        <p:nvPr/>
      </p:nvGrpSpPr>
      <p:grpSpPr>
        <a:xfrm>
          <a:off x="0" y="0"/>
          <a:ext cx="0" cy="0"/>
          <a:chOff x="0" y="0"/>
          <a:chExt cx="0" cy="0"/>
        </a:xfrm>
      </p:grpSpPr>
      <p:sp>
        <p:nvSpPr>
          <p:cNvPr id="3968" name="Google Shape;3968;gedfa3e31c0_2_20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9" name="Google Shape;3969;gedfa3e31c0_2_20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8"/>
        <p:cNvGrpSpPr/>
        <p:nvPr/>
      </p:nvGrpSpPr>
      <p:grpSpPr>
        <a:xfrm>
          <a:off x="0" y="0"/>
          <a:ext cx="0" cy="0"/>
          <a:chOff x="0" y="0"/>
          <a:chExt cx="0" cy="0"/>
        </a:xfrm>
      </p:grpSpPr>
      <p:sp>
        <p:nvSpPr>
          <p:cNvPr id="2879" name="Google Shape;2879;gf11272de0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0" name="Google Shape;2880;gf11272de0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0"/>
        <p:cNvGrpSpPr/>
        <p:nvPr/>
      </p:nvGrpSpPr>
      <p:grpSpPr>
        <a:xfrm>
          <a:off x="0" y="0"/>
          <a:ext cx="0" cy="0"/>
          <a:chOff x="0" y="0"/>
          <a:chExt cx="0" cy="0"/>
        </a:xfrm>
      </p:grpSpPr>
      <p:sp>
        <p:nvSpPr>
          <p:cNvPr id="2821" name="Google Shape;2821;gedfa3e31c0_2_20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2" name="Google Shape;2822;gedfa3e31c0_2_20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4"/>
        <p:cNvGrpSpPr/>
        <p:nvPr/>
      </p:nvGrpSpPr>
      <p:grpSpPr>
        <a:xfrm>
          <a:off x="0" y="0"/>
          <a:ext cx="0" cy="0"/>
          <a:chOff x="0" y="0"/>
          <a:chExt cx="0" cy="0"/>
        </a:xfrm>
      </p:grpSpPr>
      <p:sp>
        <p:nvSpPr>
          <p:cNvPr id="3155" name="Google Shape;3155;gedfa3e31c0_2_196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6" name="Google Shape;3156;gedfa3e31c0_2_196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8"/>
        <p:cNvGrpSpPr/>
        <p:nvPr/>
      </p:nvGrpSpPr>
      <p:grpSpPr>
        <a:xfrm>
          <a:off x="0" y="0"/>
          <a:ext cx="0" cy="0"/>
          <a:chOff x="0" y="0"/>
          <a:chExt cx="0" cy="0"/>
        </a:xfrm>
      </p:grpSpPr>
      <p:sp>
        <p:nvSpPr>
          <p:cNvPr id="2769" name="Google Shape;2769;gedfa3e31c0_2_205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0" name="Google Shape;2770;gedfa3e31c0_2_205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1"/>
        <p:cNvGrpSpPr/>
        <p:nvPr/>
      </p:nvGrpSpPr>
      <p:grpSpPr>
        <a:xfrm>
          <a:off x="0" y="0"/>
          <a:ext cx="0" cy="0"/>
          <a:chOff x="0" y="0"/>
          <a:chExt cx="0" cy="0"/>
        </a:xfrm>
      </p:grpSpPr>
      <p:sp>
        <p:nvSpPr>
          <p:cNvPr id="3512" name="Google Shape;3512;gedfa3e31c0_2_203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3" name="Google Shape;3513;gedfa3e31c0_2_203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0"/>
        <p:cNvGrpSpPr/>
        <p:nvPr/>
      </p:nvGrpSpPr>
      <p:grpSpPr>
        <a:xfrm>
          <a:off x="0" y="0"/>
          <a:ext cx="0" cy="0"/>
          <a:chOff x="0" y="0"/>
          <a:chExt cx="0" cy="0"/>
        </a:xfrm>
      </p:grpSpPr>
      <p:sp>
        <p:nvSpPr>
          <p:cNvPr id="2721" name="Google Shape;2721;gf11272de0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2" name="Google Shape;2722;gf11272de0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5"/>
        <p:cNvGrpSpPr/>
        <p:nvPr/>
      </p:nvGrpSpPr>
      <p:grpSpPr>
        <a:xfrm>
          <a:off x="0" y="0"/>
          <a:ext cx="0" cy="0"/>
          <a:chOff x="0" y="0"/>
          <a:chExt cx="0" cy="0"/>
        </a:xfrm>
      </p:grpSpPr>
      <p:sp>
        <p:nvSpPr>
          <p:cNvPr id="3636" name="Google Shape;3636;gedfa3e31c0_2_208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7" name="Google Shape;3637;gedfa3e31c0_2_208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4" y="-27"/>
            <a:ext cx="9143711" cy="5143338"/>
            <a:chOff x="597550" y="708125"/>
            <a:chExt cx="6449225" cy="4193850"/>
          </a:xfrm>
        </p:grpSpPr>
        <p:sp>
          <p:nvSpPr>
            <p:cNvPr id="10" name="Google Shape;10;p2"/>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txBox="1">
            <a:spLocks noGrp="1"/>
          </p:cNvSpPr>
          <p:nvPr>
            <p:ph type="ctrTitle"/>
          </p:nvPr>
        </p:nvSpPr>
        <p:spPr>
          <a:xfrm>
            <a:off x="1317600" y="1193625"/>
            <a:ext cx="6508800" cy="1724400"/>
          </a:xfrm>
          <a:prstGeom prst="rect">
            <a:avLst/>
          </a:prstGeom>
          <a:effectLst>
            <a:outerShdw blurRad="142875" algn="bl" rotWithShape="0">
              <a:schemeClr val="accent2">
                <a:alpha val="38000"/>
              </a:schemeClr>
            </a:outerShdw>
          </a:effectLst>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49" name="Google Shape;49;p2"/>
          <p:cNvSpPr txBox="1">
            <a:spLocks noGrp="1"/>
          </p:cNvSpPr>
          <p:nvPr>
            <p:ph type="subTitle" idx="1"/>
          </p:nvPr>
        </p:nvSpPr>
        <p:spPr>
          <a:xfrm>
            <a:off x="2298150" y="3376773"/>
            <a:ext cx="4547700" cy="3063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50" name="Google Shape;50;p2"/>
          <p:cNvGrpSpPr/>
          <p:nvPr/>
        </p:nvGrpSpPr>
        <p:grpSpPr>
          <a:xfrm>
            <a:off x="-11" y="606814"/>
            <a:ext cx="1284435" cy="586800"/>
            <a:chOff x="-11" y="606814"/>
            <a:chExt cx="1284435" cy="586800"/>
          </a:xfrm>
        </p:grpSpPr>
        <p:sp>
          <p:nvSpPr>
            <p:cNvPr id="51" name="Google Shape;51;p2"/>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 name="Google Shape;52;p2"/>
            <p:cNvGrpSpPr/>
            <p:nvPr/>
          </p:nvGrpSpPr>
          <p:grpSpPr>
            <a:xfrm rot="10800000">
              <a:off x="-11" y="779178"/>
              <a:ext cx="883262" cy="242091"/>
              <a:chOff x="2300350" y="2601250"/>
              <a:chExt cx="2275275" cy="623625"/>
            </a:xfrm>
          </p:grpSpPr>
          <p:sp>
            <p:nvSpPr>
              <p:cNvPr id="53" name="Google Shape;53;p2"/>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9" name="Google Shape;59;p2"/>
          <p:cNvGrpSpPr/>
          <p:nvPr/>
        </p:nvGrpSpPr>
        <p:grpSpPr>
          <a:xfrm rot="5400000">
            <a:off x="85100" y="1849625"/>
            <a:ext cx="98902" cy="553090"/>
            <a:chOff x="4898850" y="4820550"/>
            <a:chExt cx="98902" cy="553090"/>
          </a:xfrm>
        </p:grpSpPr>
        <p:sp>
          <p:nvSpPr>
            <p:cNvPr id="60" name="Google Shape;60;p2"/>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2"/>
          <p:cNvGrpSpPr/>
          <p:nvPr/>
        </p:nvGrpSpPr>
        <p:grpSpPr>
          <a:xfrm>
            <a:off x="-1414555" y="3058729"/>
            <a:ext cx="2297800" cy="347400"/>
            <a:chOff x="-1414555" y="3058729"/>
            <a:chExt cx="2297800" cy="347400"/>
          </a:xfrm>
        </p:grpSpPr>
        <p:sp>
          <p:nvSpPr>
            <p:cNvPr id="66" name="Google Shape;66;p2"/>
            <p:cNvSpPr/>
            <p:nvPr/>
          </p:nvSpPr>
          <p:spPr>
            <a:xfrm>
              <a:off x="-1414555" y="3338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111455" y="3058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68;p2"/>
          <p:cNvGrpSpPr/>
          <p:nvPr/>
        </p:nvGrpSpPr>
        <p:grpSpPr>
          <a:xfrm flipH="1">
            <a:off x="-799254" y="4139005"/>
            <a:ext cx="1823016" cy="196994"/>
            <a:chOff x="7857346" y="4002005"/>
            <a:chExt cx="1823016" cy="196994"/>
          </a:xfrm>
        </p:grpSpPr>
        <p:sp>
          <p:nvSpPr>
            <p:cNvPr id="69" name="Google Shape;69;p2"/>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Google Shape;72;p2"/>
          <p:cNvSpPr/>
          <p:nvPr/>
        </p:nvSpPr>
        <p:spPr>
          <a:xfrm rot="10800000">
            <a:off x="8027645" y="24789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2"/>
          <p:cNvGrpSpPr/>
          <p:nvPr/>
        </p:nvGrpSpPr>
        <p:grpSpPr>
          <a:xfrm>
            <a:off x="7812807" y="997962"/>
            <a:ext cx="1520982" cy="302065"/>
            <a:chOff x="5642557" y="-150670"/>
            <a:chExt cx="1520982" cy="302065"/>
          </a:xfrm>
        </p:grpSpPr>
        <p:sp>
          <p:nvSpPr>
            <p:cNvPr id="76" name="Google Shape;76;p2"/>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2"/>
          <p:cNvGrpSpPr/>
          <p:nvPr/>
        </p:nvGrpSpPr>
        <p:grpSpPr>
          <a:xfrm>
            <a:off x="8495989" y="1713528"/>
            <a:ext cx="883262" cy="242091"/>
            <a:chOff x="2300350" y="2601250"/>
            <a:chExt cx="2275275" cy="623625"/>
          </a:xfrm>
        </p:grpSpPr>
        <p:sp>
          <p:nvSpPr>
            <p:cNvPr id="82" name="Google Shape;82;p2"/>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88;p2"/>
          <p:cNvGrpSpPr/>
          <p:nvPr/>
        </p:nvGrpSpPr>
        <p:grpSpPr>
          <a:xfrm>
            <a:off x="8267392" y="3231066"/>
            <a:ext cx="1105976" cy="133969"/>
            <a:chOff x="8183182" y="663852"/>
            <a:chExt cx="1475028" cy="178673"/>
          </a:xfrm>
        </p:grpSpPr>
        <p:grpSp>
          <p:nvGrpSpPr>
            <p:cNvPr id="89" name="Google Shape;89;p2"/>
            <p:cNvGrpSpPr/>
            <p:nvPr/>
          </p:nvGrpSpPr>
          <p:grpSpPr>
            <a:xfrm>
              <a:off x="8183182" y="774425"/>
              <a:ext cx="1178025" cy="68100"/>
              <a:chOff x="2024450" y="204150"/>
              <a:chExt cx="1178025" cy="68100"/>
            </a:xfrm>
          </p:grpSpPr>
          <p:sp>
            <p:nvSpPr>
              <p:cNvPr id="90" name="Google Shape;90;p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2"/>
            <p:cNvGrpSpPr/>
            <p:nvPr/>
          </p:nvGrpSpPr>
          <p:grpSpPr>
            <a:xfrm>
              <a:off x="8480185" y="663852"/>
              <a:ext cx="1178025" cy="68100"/>
              <a:chOff x="2024450" y="204150"/>
              <a:chExt cx="1178025" cy="68100"/>
            </a:xfrm>
          </p:grpSpPr>
          <p:sp>
            <p:nvSpPr>
              <p:cNvPr id="101" name="Google Shape;101;p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1" name="Google Shape;111;p2"/>
          <p:cNvGrpSpPr/>
          <p:nvPr/>
        </p:nvGrpSpPr>
        <p:grpSpPr>
          <a:xfrm rot="5400000">
            <a:off x="8520259" y="3926674"/>
            <a:ext cx="302065" cy="1520982"/>
            <a:chOff x="-108754" y="2690919"/>
            <a:chExt cx="302065" cy="1520982"/>
          </a:xfrm>
        </p:grpSpPr>
        <p:sp>
          <p:nvSpPr>
            <p:cNvPr id="112" name="Google Shape;112;p2"/>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117;p2"/>
          <p:cNvGrpSpPr/>
          <p:nvPr/>
        </p:nvGrpSpPr>
        <p:grpSpPr>
          <a:xfrm>
            <a:off x="1710357" y="-107958"/>
            <a:ext cx="1520982" cy="302065"/>
            <a:chOff x="5642557" y="-150670"/>
            <a:chExt cx="1520982" cy="302065"/>
          </a:xfrm>
        </p:grpSpPr>
        <p:sp>
          <p:nvSpPr>
            <p:cNvPr id="118" name="Google Shape;118;p2"/>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 name="Google Shape;123;p2"/>
          <p:cNvGrpSpPr/>
          <p:nvPr/>
        </p:nvGrpSpPr>
        <p:grpSpPr>
          <a:xfrm>
            <a:off x="6420895" y="-1455296"/>
            <a:ext cx="347400" cy="2297800"/>
            <a:chOff x="6420895" y="-1455296"/>
            <a:chExt cx="347400" cy="2297800"/>
          </a:xfrm>
        </p:grpSpPr>
        <p:sp>
          <p:nvSpPr>
            <p:cNvPr id="124" name="Google Shape;124;p2"/>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2"/>
          <p:cNvSpPr/>
          <p:nvPr/>
        </p:nvSpPr>
        <p:spPr>
          <a:xfrm rot="10800000">
            <a:off x="1023762" y="438946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2">
  <p:cSld name="BLANK_14">
    <p:spTree>
      <p:nvGrpSpPr>
        <p:cNvPr id="1" name="Shape 2112"/>
        <p:cNvGrpSpPr/>
        <p:nvPr/>
      </p:nvGrpSpPr>
      <p:grpSpPr>
        <a:xfrm>
          <a:off x="0" y="0"/>
          <a:ext cx="0" cy="0"/>
          <a:chOff x="0" y="0"/>
          <a:chExt cx="0" cy="0"/>
        </a:xfrm>
      </p:grpSpPr>
      <p:grpSp>
        <p:nvGrpSpPr>
          <p:cNvPr id="2113" name="Google Shape;2113;p25"/>
          <p:cNvGrpSpPr/>
          <p:nvPr/>
        </p:nvGrpSpPr>
        <p:grpSpPr>
          <a:xfrm>
            <a:off x="-24" y="-27"/>
            <a:ext cx="9143711" cy="5143338"/>
            <a:chOff x="597550" y="708125"/>
            <a:chExt cx="6449225" cy="4193850"/>
          </a:xfrm>
        </p:grpSpPr>
        <p:sp>
          <p:nvSpPr>
            <p:cNvPr id="2114" name="Google Shape;2114;p25"/>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25"/>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25"/>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25"/>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25"/>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25"/>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25"/>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25"/>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25"/>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25"/>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25"/>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25"/>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25"/>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25"/>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25"/>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25"/>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25"/>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25"/>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25"/>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25"/>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25"/>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25"/>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25"/>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25"/>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25"/>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25"/>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25"/>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25"/>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25"/>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25"/>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25"/>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25"/>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25"/>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25"/>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25"/>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25"/>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25"/>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25"/>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52" name="Google Shape;2152;p25"/>
          <p:cNvSpPr/>
          <p:nvPr/>
        </p:nvSpPr>
        <p:spPr>
          <a:xfrm rot="-5400000">
            <a:off x="120212" y="7293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53" name="Google Shape;2153;p25"/>
          <p:cNvGrpSpPr/>
          <p:nvPr/>
        </p:nvGrpSpPr>
        <p:grpSpPr>
          <a:xfrm rot="5400000">
            <a:off x="85100" y="3657925"/>
            <a:ext cx="98902" cy="553090"/>
            <a:chOff x="4898850" y="4820550"/>
            <a:chExt cx="98902" cy="553090"/>
          </a:xfrm>
        </p:grpSpPr>
        <p:sp>
          <p:nvSpPr>
            <p:cNvPr id="2154" name="Google Shape;2154;p25"/>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25"/>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25"/>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25"/>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25"/>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9" name="Google Shape;2159;p25"/>
          <p:cNvGrpSpPr/>
          <p:nvPr/>
        </p:nvGrpSpPr>
        <p:grpSpPr>
          <a:xfrm flipH="1">
            <a:off x="-538592" y="566830"/>
            <a:ext cx="1823016" cy="296643"/>
            <a:chOff x="7857346" y="3902355"/>
            <a:chExt cx="1823016" cy="296643"/>
          </a:xfrm>
        </p:grpSpPr>
        <p:sp>
          <p:nvSpPr>
            <p:cNvPr id="2160" name="Google Shape;2160;p25"/>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25"/>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25"/>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25"/>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25"/>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25"/>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6" name="Google Shape;2166;p25"/>
          <p:cNvGrpSpPr/>
          <p:nvPr/>
        </p:nvGrpSpPr>
        <p:grpSpPr>
          <a:xfrm rot="5400000">
            <a:off x="4799100" y="4593800"/>
            <a:ext cx="98902" cy="553090"/>
            <a:chOff x="4898850" y="4820550"/>
            <a:chExt cx="98902" cy="553090"/>
          </a:xfrm>
        </p:grpSpPr>
        <p:sp>
          <p:nvSpPr>
            <p:cNvPr id="2167" name="Google Shape;2167;p25"/>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25"/>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25"/>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25"/>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25"/>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2" name="Google Shape;2172;p25"/>
          <p:cNvGrpSpPr/>
          <p:nvPr/>
        </p:nvGrpSpPr>
        <p:grpSpPr>
          <a:xfrm>
            <a:off x="432919" y="4756119"/>
            <a:ext cx="1105976" cy="133969"/>
            <a:chOff x="8183182" y="663852"/>
            <a:chExt cx="1475028" cy="178673"/>
          </a:xfrm>
        </p:grpSpPr>
        <p:grpSp>
          <p:nvGrpSpPr>
            <p:cNvPr id="2173" name="Google Shape;2173;p25"/>
            <p:cNvGrpSpPr/>
            <p:nvPr/>
          </p:nvGrpSpPr>
          <p:grpSpPr>
            <a:xfrm>
              <a:off x="8183182" y="774425"/>
              <a:ext cx="1178025" cy="68100"/>
              <a:chOff x="2024450" y="204150"/>
              <a:chExt cx="1178025" cy="68100"/>
            </a:xfrm>
          </p:grpSpPr>
          <p:sp>
            <p:nvSpPr>
              <p:cNvPr id="2174" name="Google Shape;2174;p25"/>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25"/>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25"/>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25"/>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25"/>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25"/>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25"/>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25"/>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25"/>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25"/>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4" name="Google Shape;2184;p25"/>
            <p:cNvGrpSpPr/>
            <p:nvPr/>
          </p:nvGrpSpPr>
          <p:grpSpPr>
            <a:xfrm>
              <a:off x="8480185" y="663852"/>
              <a:ext cx="1178025" cy="68100"/>
              <a:chOff x="2024450" y="204150"/>
              <a:chExt cx="1178025" cy="68100"/>
            </a:xfrm>
          </p:grpSpPr>
          <p:sp>
            <p:nvSpPr>
              <p:cNvPr id="2185" name="Google Shape;2185;p25"/>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25"/>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25"/>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25"/>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25"/>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25"/>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25"/>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25"/>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25"/>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25"/>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195" name="Google Shape;2195;p25"/>
          <p:cNvSpPr/>
          <p:nvPr/>
        </p:nvSpPr>
        <p:spPr>
          <a:xfrm rot="5400000">
            <a:off x="8279899" y="422812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25"/>
          <p:cNvSpPr/>
          <p:nvPr/>
        </p:nvSpPr>
        <p:spPr>
          <a:xfrm>
            <a:off x="8161612" y="-348808"/>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7" name="Google Shape;2197;p25"/>
          <p:cNvGrpSpPr/>
          <p:nvPr/>
        </p:nvGrpSpPr>
        <p:grpSpPr>
          <a:xfrm>
            <a:off x="8395576" y="4749303"/>
            <a:ext cx="883262" cy="242091"/>
            <a:chOff x="2300350" y="2601250"/>
            <a:chExt cx="2275275" cy="623625"/>
          </a:xfrm>
        </p:grpSpPr>
        <p:sp>
          <p:nvSpPr>
            <p:cNvPr id="2198" name="Google Shape;2198;p25"/>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25"/>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25"/>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25"/>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25"/>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25"/>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4" name="Google Shape;2204;p25"/>
          <p:cNvGrpSpPr/>
          <p:nvPr/>
        </p:nvGrpSpPr>
        <p:grpSpPr>
          <a:xfrm>
            <a:off x="5989113" y="235761"/>
            <a:ext cx="1252897" cy="51000"/>
            <a:chOff x="2915381" y="4104819"/>
            <a:chExt cx="1252897" cy="51000"/>
          </a:xfrm>
        </p:grpSpPr>
        <p:sp>
          <p:nvSpPr>
            <p:cNvPr id="2205" name="Google Shape;2205;p25"/>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25"/>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25"/>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25"/>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25"/>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25"/>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25"/>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25"/>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25"/>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25"/>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25"/>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25"/>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25"/>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25"/>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19" name="Google Shape;2219;p25"/>
          <p:cNvSpPr txBox="1">
            <a:spLocks noGrp="1"/>
          </p:cNvSpPr>
          <p:nvPr>
            <p:ph type="title"/>
          </p:nvPr>
        </p:nvSpPr>
        <p:spPr>
          <a:xfrm>
            <a:off x="713100" y="539400"/>
            <a:ext cx="7717800" cy="572700"/>
          </a:xfrm>
          <a:prstGeom prst="rect">
            <a:avLst/>
          </a:prstGeom>
          <a:effectLst>
            <a:outerShdw blurRad="85725" algn="bl" rotWithShape="0">
              <a:schemeClr val="accent2">
                <a:alpha val="41000"/>
              </a:schemeClr>
            </a:outerShdw>
          </a:effectLst>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BLANK_13">
    <p:spTree>
      <p:nvGrpSpPr>
        <p:cNvPr id="1" name="Shape 2449"/>
        <p:cNvGrpSpPr/>
        <p:nvPr/>
      </p:nvGrpSpPr>
      <p:grpSpPr>
        <a:xfrm>
          <a:off x="0" y="0"/>
          <a:ext cx="0" cy="0"/>
          <a:chOff x="0" y="0"/>
          <a:chExt cx="0" cy="0"/>
        </a:xfrm>
      </p:grpSpPr>
      <p:grpSp>
        <p:nvGrpSpPr>
          <p:cNvPr id="2450" name="Google Shape;2450;p28"/>
          <p:cNvGrpSpPr/>
          <p:nvPr/>
        </p:nvGrpSpPr>
        <p:grpSpPr>
          <a:xfrm>
            <a:off x="-24" y="-27"/>
            <a:ext cx="9143711" cy="5143338"/>
            <a:chOff x="597550" y="708125"/>
            <a:chExt cx="6449225" cy="4193850"/>
          </a:xfrm>
        </p:grpSpPr>
        <p:sp>
          <p:nvSpPr>
            <p:cNvPr id="2451" name="Google Shape;2451;p28"/>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28"/>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28"/>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28"/>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28"/>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28"/>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28"/>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28"/>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28"/>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28"/>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28"/>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28"/>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28"/>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28"/>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28"/>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28"/>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28"/>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28"/>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28"/>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28"/>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28"/>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28"/>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28"/>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28"/>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28"/>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28"/>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28"/>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28"/>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28"/>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28"/>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28"/>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28"/>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28"/>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28"/>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28"/>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28"/>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28"/>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28"/>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9" name="Google Shape;2489;p28"/>
          <p:cNvGrpSpPr/>
          <p:nvPr/>
        </p:nvGrpSpPr>
        <p:grpSpPr>
          <a:xfrm rot="5400000">
            <a:off x="85100" y="1849625"/>
            <a:ext cx="98902" cy="553090"/>
            <a:chOff x="4898850" y="4820550"/>
            <a:chExt cx="98902" cy="553090"/>
          </a:xfrm>
        </p:grpSpPr>
        <p:sp>
          <p:nvSpPr>
            <p:cNvPr id="2490" name="Google Shape;2490;p2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2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2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2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2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5" name="Google Shape;2495;p28"/>
          <p:cNvGrpSpPr/>
          <p:nvPr/>
        </p:nvGrpSpPr>
        <p:grpSpPr>
          <a:xfrm flipH="1">
            <a:off x="-839729" y="2843530"/>
            <a:ext cx="1823016" cy="196994"/>
            <a:chOff x="7857346" y="4002005"/>
            <a:chExt cx="1823016" cy="196994"/>
          </a:xfrm>
        </p:grpSpPr>
        <p:sp>
          <p:nvSpPr>
            <p:cNvPr id="2496" name="Google Shape;2496;p2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2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2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9" name="Google Shape;2499;p28"/>
          <p:cNvSpPr/>
          <p:nvPr/>
        </p:nvSpPr>
        <p:spPr>
          <a:xfrm rot="5400000">
            <a:off x="8206149"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28"/>
          <p:cNvSpPr/>
          <p:nvPr/>
        </p:nvSpPr>
        <p:spPr>
          <a:xfrm>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1" name="Google Shape;2501;p28"/>
          <p:cNvGrpSpPr/>
          <p:nvPr/>
        </p:nvGrpSpPr>
        <p:grpSpPr>
          <a:xfrm>
            <a:off x="8267392" y="3231066"/>
            <a:ext cx="1105976" cy="133969"/>
            <a:chOff x="8183182" y="663852"/>
            <a:chExt cx="1475028" cy="178673"/>
          </a:xfrm>
        </p:grpSpPr>
        <p:grpSp>
          <p:nvGrpSpPr>
            <p:cNvPr id="2502" name="Google Shape;2502;p28"/>
            <p:cNvGrpSpPr/>
            <p:nvPr/>
          </p:nvGrpSpPr>
          <p:grpSpPr>
            <a:xfrm>
              <a:off x="8183182" y="774425"/>
              <a:ext cx="1178025" cy="68100"/>
              <a:chOff x="2024450" y="204150"/>
              <a:chExt cx="1178025" cy="68100"/>
            </a:xfrm>
          </p:grpSpPr>
          <p:sp>
            <p:nvSpPr>
              <p:cNvPr id="2503" name="Google Shape;2503;p2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2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2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2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2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2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2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2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2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2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3" name="Google Shape;2513;p28"/>
            <p:cNvGrpSpPr/>
            <p:nvPr/>
          </p:nvGrpSpPr>
          <p:grpSpPr>
            <a:xfrm>
              <a:off x="8480185" y="663852"/>
              <a:ext cx="1178025" cy="68100"/>
              <a:chOff x="2024450" y="204150"/>
              <a:chExt cx="1178025" cy="68100"/>
            </a:xfrm>
          </p:grpSpPr>
          <p:sp>
            <p:nvSpPr>
              <p:cNvPr id="2514" name="Google Shape;2514;p2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2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2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2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2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2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2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2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2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2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24" name="Google Shape;2524;p28"/>
          <p:cNvGrpSpPr/>
          <p:nvPr/>
        </p:nvGrpSpPr>
        <p:grpSpPr>
          <a:xfrm flipH="1">
            <a:off x="4834557" y="-107958"/>
            <a:ext cx="1520982" cy="302065"/>
            <a:chOff x="5642557" y="-150670"/>
            <a:chExt cx="1520982" cy="302065"/>
          </a:xfrm>
        </p:grpSpPr>
        <p:sp>
          <p:nvSpPr>
            <p:cNvPr id="2525" name="Google Shape;2525;p28"/>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28"/>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28"/>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28"/>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28"/>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0" name="Google Shape;2530;p28"/>
          <p:cNvGrpSpPr/>
          <p:nvPr/>
        </p:nvGrpSpPr>
        <p:grpSpPr>
          <a:xfrm>
            <a:off x="635870" y="-1455296"/>
            <a:ext cx="347400" cy="2297800"/>
            <a:chOff x="6420895" y="-1455296"/>
            <a:chExt cx="347400" cy="2297800"/>
          </a:xfrm>
        </p:grpSpPr>
        <p:sp>
          <p:nvSpPr>
            <p:cNvPr id="2531" name="Google Shape;2531;p28"/>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28"/>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3" name="Google Shape;2533;p28"/>
          <p:cNvSpPr/>
          <p:nvPr/>
        </p:nvSpPr>
        <p:spPr>
          <a:xfrm rot="-5400000">
            <a:off x="348812" y="420768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4" name="Google Shape;2534;p28"/>
          <p:cNvGrpSpPr/>
          <p:nvPr/>
        </p:nvGrpSpPr>
        <p:grpSpPr>
          <a:xfrm>
            <a:off x="333809" y="4164674"/>
            <a:ext cx="302065" cy="1520982"/>
            <a:chOff x="-108754" y="2690919"/>
            <a:chExt cx="302065" cy="1520982"/>
          </a:xfrm>
        </p:grpSpPr>
        <p:sp>
          <p:nvSpPr>
            <p:cNvPr id="2535" name="Google Shape;2535;p28"/>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8"/>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28"/>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28"/>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8"/>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0" name="Google Shape;2540;p28"/>
          <p:cNvGrpSpPr/>
          <p:nvPr/>
        </p:nvGrpSpPr>
        <p:grpSpPr>
          <a:xfrm>
            <a:off x="8490114" y="2144503"/>
            <a:ext cx="883262" cy="242091"/>
            <a:chOff x="2300350" y="2601250"/>
            <a:chExt cx="2275275" cy="623625"/>
          </a:xfrm>
        </p:grpSpPr>
        <p:sp>
          <p:nvSpPr>
            <p:cNvPr id="2541" name="Google Shape;2541;p28"/>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28"/>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28"/>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28"/>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28"/>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28"/>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LANK_12">
    <p:spTree>
      <p:nvGrpSpPr>
        <p:cNvPr id="1" name="Shape 2547"/>
        <p:cNvGrpSpPr/>
        <p:nvPr/>
      </p:nvGrpSpPr>
      <p:grpSpPr>
        <a:xfrm>
          <a:off x="0" y="0"/>
          <a:ext cx="0" cy="0"/>
          <a:chOff x="0" y="0"/>
          <a:chExt cx="0" cy="0"/>
        </a:xfrm>
      </p:grpSpPr>
      <p:grpSp>
        <p:nvGrpSpPr>
          <p:cNvPr id="2548" name="Google Shape;2548;p29"/>
          <p:cNvGrpSpPr/>
          <p:nvPr/>
        </p:nvGrpSpPr>
        <p:grpSpPr>
          <a:xfrm>
            <a:off x="-24" y="-27"/>
            <a:ext cx="9143711" cy="5143338"/>
            <a:chOff x="597550" y="708125"/>
            <a:chExt cx="6449225" cy="4193850"/>
          </a:xfrm>
        </p:grpSpPr>
        <p:sp>
          <p:nvSpPr>
            <p:cNvPr id="2549" name="Google Shape;2549;p29"/>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9"/>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29"/>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29"/>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29"/>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29"/>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29"/>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9"/>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9"/>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29"/>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29"/>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29"/>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29"/>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29"/>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29"/>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29"/>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29"/>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29"/>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29"/>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29"/>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29"/>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29"/>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29"/>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29"/>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29"/>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29"/>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29"/>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29"/>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29"/>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29"/>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29"/>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29"/>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29"/>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29"/>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29"/>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29"/>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29"/>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29"/>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7" name="Google Shape;2587;p29"/>
          <p:cNvGrpSpPr/>
          <p:nvPr/>
        </p:nvGrpSpPr>
        <p:grpSpPr>
          <a:xfrm rot="5400000">
            <a:off x="85100" y="782825"/>
            <a:ext cx="98902" cy="553090"/>
            <a:chOff x="4898850" y="4820550"/>
            <a:chExt cx="98902" cy="553090"/>
          </a:xfrm>
        </p:grpSpPr>
        <p:sp>
          <p:nvSpPr>
            <p:cNvPr id="2588" name="Google Shape;2588;p2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2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2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2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29"/>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3" name="Google Shape;2593;p29"/>
          <p:cNvGrpSpPr/>
          <p:nvPr/>
        </p:nvGrpSpPr>
        <p:grpSpPr>
          <a:xfrm>
            <a:off x="-1414555" y="1991929"/>
            <a:ext cx="2297800" cy="347400"/>
            <a:chOff x="-1414555" y="3058729"/>
            <a:chExt cx="2297800" cy="347400"/>
          </a:xfrm>
        </p:grpSpPr>
        <p:sp>
          <p:nvSpPr>
            <p:cNvPr id="2594" name="Google Shape;2594;p29"/>
            <p:cNvSpPr/>
            <p:nvPr/>
          </p:nvSpPr>
          <p:spPr>
            <a:xfrm>
              <a:off x="-1414555" y="3338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29"/>
            <p:cNvSpPr/>
            <p:nvPr/>
          </p:nvSpPr>
          <p:spPr>
            <a:xfrm>
              <a:off x="-1111455" y="3058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6" name="Google Shape;2596;p29"/>
          <p:cNvGrpSpPr/>
          <p:nvPr/>
        </p:nvGrpSpPr>
        <p:grpSpPr>
          <a:xfrm flipH="1">
            <a:off x="-799254" y="3300805"/>
            <a:ext cx="1823016" cy="196994"/>
            <a:chOff x="7857346" y="4002005"/>
            <a:chExt cx="1823016" cy="196994"/>
          </a:xfrm>
        </p:grpSpPr>
        <p:sp>
          <p:nvSpPr>
            <p:cNvPr id="2597" name="Google Shape;2597;p29"/>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29"/>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29"/>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0" name="Google Shape;2600;p29"/>
          <p:cNvSpPr/>
          <p:nvPr/>
        </p:nvSpPr>
        <p:spPr>
          <a:xfrm rot="5400000">
            <a:off x="8204801" y="-349430"/>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29"/>
          <p:cNvSpPr/>
          <p:nvPr/>
        </p:nvSpPr>
        <p:spPr>
          <a:xfrm rot="10800000">
            <a:off x="7736612" y="4392838"/>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2" name="Google Shape;2602;p29"/>
          <p:cNvGrpSpPr/>
          <p:nvPr/>
        </p:nvGrpSpPr>
        <p:grpSpPr>
          <a:xfrm rot="5400000">
            <a:off x="8288664" y="2674962"/>
            <a:ext cx="883262" cy="242091"/>
            <a:chOff x="2300350" y="2601250"/>
            <a:chExt cx="2275275" cy="623625"/>
          </a:xfrm>
        </p:grpSpPr>
        <p:sp>
          <p:nvSpPr>
            <p:cNvPr id="2603" name="Google Shape;2603;p29"/>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29"/>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29"/>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29"/>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29"/>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29"/>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9" name="Google Shape;2609;p29"/>
          <p:cNvGrpSpPr/>
          <p:nvPr/>
        </p:nvGrpSpPr>
        <p:grpSpPr>
          <a:xfrm>
            <a:off x="8533046" y="-288388"/>
            <a:ext cx="302065" cy="1520982"/>
            <a:chOff x="-108754" y="2690919"/>
            <a:chExt cx="302065" cy="1520982"/>
          </a:xfrm>
        </p:grpSpPr>
        <p:sp>
          <p:nvSpPr>
            <p:cNvPr id="2610" name="Google Shape;2610;p29"/>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29"/>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29"/>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29"/>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29"/>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5" name="Google Shape;2615;p29"/>
          <p:cNvGrpSpPr/>
          <p:nvPr/>
        </p:nvGrpSpPr>
        <p:grpSpPr>
          <a:xfrm>
            <a:off x="1176957" y="-107958"/>
            <a:ext cx="1520982" cy="302065"/>
            <a:chOff x="5642557" y="-150670"/>
            <a:chExt cx="1520982" cy="302065"/>
          </a:xfrm>
        </p:grpSpPr>
        <p:sp>
          <p:nvSpPr>
            <p:cNvPr id="2616" name="Google Shape;2616;p29"/>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29"/>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29"/>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29"/>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29"/>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1" name="Google Shape;2621;p29"/>
          <p:cNvGrpSpPr/>
          <p:nvPr/>
        </p:nvGrpSpPr>
        <p:grpSpPr>
          <a:xfrm>
            <a:off x="6420895" y="-1455296"/>
            <a:ext cx="347400" cy="2297800"/>
            <a:chOff x="6420895" y="-1455296"/>
            <a:chExt cx="347400" cy="2297800"/>
          </a:xfrm>
        </p:grpSpPr>
        <p:sp>
          <p:nvSpPr>
            <p:cNvPr id="2622" name="Google Shape;2622;p29"/>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29"/>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4" name="Google Shape;2624;p29"/>
          <p:cNvGrpSpPr/>
          <p:nvPr/>
        </p:nvGrpSpPr>
        <p:grpSpPr>
          <a:xfrm>
            <a:off x="-222733" y="4310689"/>
            <a:ext cx="1507157" cy="586800"/>
            <a:chOff x="-222733" y="4310689"/>
            <a:chExt cx="1507157" cy="586800"/>
          </a:xfrm>
        </p:grpSpPr>
        <p:sp>
          <p:nvSpPr>
            <p:cNvPr id="2625" name="Google Shape;2625;p29"/>
            <p:cNvSpPr/>
            <p:nvPr/>
          </p:nvSpPr>
          <p:spPr>
            <a:xfrm rot="-5400000">
              <a:off x="348812" y="396187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26" name="Google Shape;2626;p29"/>
            <p:cNvGrpSpPr/>
            <p:nvPr/>
          </p:nvGrpSpPr>
          <p:grpSpPr>
            <a:xfrm>
              <a:off x="-222733" y="4537116"/>
              <a:ext cx="1105976" cy="133969"/>
              <a:chOff x="8183182" y="663852"/>
              <a:chExt cx="1475028" cy="178673"/>
            </a:xfrm>
          </p:grpSpPr>
          <p:grpSp>
            <p:nvGrpSpPr>
              <p:cNvPr id="2627" name="Google Shape;2627;p29"/>
              <p:cNvGrpSpPr/>
              <p:nvPr/>
            </p:nvGrpSpPr>
            <p:grpSpPr>
              <a:xfrm>
                <a:off x="8183182" y="774425"/>
                <a:ext cx="1178025" cy="68100"/>
                <a:chOff x="2024450" y="204150"/>
                <a:chExt cx="1178025" cy="68100"/>
              </a:xfrm>
            </p:grpSpPr>
            <p:sp>
              <p:nvSpPr>
                <p:cNvPr id="2628" name="Google Shape;2628;p2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2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2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2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2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2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2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2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2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2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8" name="Google Shape;2638;p29"/>
              <p:cNvGrpSpPr/>
              <p:nvPr/>
            </p:nvGrpSpPr>
            <p:grpSpPr>
              <a:xfrm>
                <a:off x="8480185" y="663852"/>
                <a:ext cx="1178025" cy="68100"/>
                <a:chOff x="2024450" y="204150"/>
                <a:chExt cx="1178025" cy="68100"/>
              </a:xfrm>
            </p:grpSpPr>
            <p:sp>
              <p:nvSpPr>
                <p:cNvPr id="2639" name="Google Shape;2639;p2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2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2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2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2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2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2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2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2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2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7"/>
        <p:cNvGrpSpPr/>
        <p:nvPr/>
      </p:nvGrpSpPr>
      <p:grpSpPr>
        <a:xfrm>
          <a:off x="0" y="0"/>
          <a:ext cx="0" cy="0"/>
          <a:chOff x="0" y="0"/>
          <a:chExt cx="0" cy="0"/>
        </a:xfrm>
      </p:grpSpPr>
      <p:grpSp>
        <p:nvGrpSpPr>
          <p:cNvPr id="128" name="Google Shape;128;p3"/>
          <p:cNvGrpSpPr/>
          <p:nvPr/>
        </p:nvGrpSpPr>
        <p:grpSpPr>
          <a:xfrm>
            <a:off x="-24" y="-27"/>
            <a:ext cx="9143711" cy="5143338"/>
            <a:chOff x="597550" y="708125"/>
            <a:chExt cx="6449225" cy="4193850"/>
          </a:xfrm>
        </p:grpSpPr>
        <p:sp>
          <p:nvSpPr>
            <p:cNvPr id="129" name="Google Shape;129;p3"/>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3"/>
          <p:cNvSpPr txBox="1">
            <a:spLocks noGrp="1"/>
          </p:cNvSpPr>
          <p:nvPr>
            <p:ph type="title"/>
          </p:nvPr>
        </p:nvSpPr>
        <p:spPr>
          <a:xfrm>
            <a:off x="713100" y="2405677"/>
            <a:ext cx="7717800" cy="841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8" name="Google Shape;168;p3"/>
          <p:cNvSpPr txBox="1">
            <a:spLocks noGrp="1"/>
          </p:cNvSpPr>
          <p:nvPr>
            <p:ph type="subTitle" idx="1"/>
          </p:nvPr>
        </p:nvSpPr>
        <p:spPr>
          <a:xfrm>
            <a:off x="1858650" y="3415877"/>
            <a:ext cx="5426700" cy="3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69" name="Google Shape;169;p3"/>
          <p:cNvSpPr txBox="1">
            <a:spLocks noGrp="1"/>
          </p:cNvSpPr>
          <p:nvPr>
            <p:ph type="title" idx="2" hasCustomPrompt="1"/>
          </p:nvPr>
        </p:nvSpPr>
        <p:spPr>
          <a:xfrm>
            <a:off x="3132448" y="1484973"/>
            <a:ext cx="2879100" cy="920700"/>
          </a:xfrm>
          <a:prstGeom prst="rect">
            <a:avLst/>
          </a:prstGeom>
          <a:effectLst>
            <a:outerShdw blurRad="57150" algn="bl" rotWithShape="0">
              <a:schemeClr val="accent2"/>
            </a:outerShdw>
          </a:effectLst>
        </p:spPr>
        <p:txBody>
          <a:bodyPr spcFirstLastPara="1" wrap="square" lIns="91425" tIns="91425" rIns="91425" bIns="91425" anchor="ctr" anchorCtr="0">
            <a:noAutofit/>
          </a:bodyPr>
          <a:lstStyle>
            <a:lvl1pPr lvl="0" algn="ctr" rtl="0">
              <a:spcBef>
                <a:spcPts val="0"/>
              </a:spcBef>
              <a:spcAft>
                <a:spcPts val="0"/>
              </a:spcAft>
              <a:buSzPts val="6000"/>
              <a:buNone/>
              <a:defRPr sz="8000">
                <a:solidFill>
                  <a:schemeClr val="accen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70" name="Google Shape;170;p3"/>
          <p:cNvSpPr/>
          <p:nvPr/>
        </p:nvSpPr>
        <p:spPr>
          <a:xfrm rot="10800000" flipH="1">
            <a:off x="7847593" y="412557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 name="Google Shape;171;p3"/>
          <p:cNvGrpSpPr/>
          <p:nvPr/>
        </p:nvGrpSpPr>
        <p:grpSpPr>
          <a:xfrm rot="-5400000" flipH="1">
            <a:off x="7699352" y="4771133"/>
            <a:ext cx="883262" cy="242091"/>
            <a:chOff x="2300350" y="2601250"/>
            <a:chExt cx="2275275" cy="623625"/>
          </a:xfrm>
        </p:grpSpPr>
        <p:sp>
          <p:nvSpPr>
            <p:cNvPr id="172" name="Google Shape;172;p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 name="Google Shape;178;p3"/>
          <p:cNvSpPr/>
          <p:nvPr/>
        </p:nvSpPr>
        <p:spPr>
          <a:xfrm flipH="1">
            <a:off x="8088870" y="15356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 name="Google Shape;179;p3"/>
          <p:cNvGrpSpPr/>
          <p:nvPr/>
        </p:nvGrpSpPr>
        <p:grpSpPr>
          <a:xfrm>
            <a:off x="8658746" y="2349080"/>
            <a:ext cx="1823016" cy="196994"/>
            <a:chOff x="7857346" y="4002005"/>
            <a:chExt cx="1823016" cy="196994"/>
          </a:xfrm>
        </p:grpSpPr>
        <p:sp>
          <p:nvSpPr>
            <p:cNvPr id="180" name="Google Shape;180;p3"/>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 name="Google Shape;183;p3"/>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16995" y="850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5" name="Google Shape;185;p3"/>
          <p:cNvGrpSpPr/>
          <p:nvPr/>
        </p:nvGrpSpPr>
        <p:grpSpPr>
          <a:xfrm rot="-5400000">
            <a:off x="338683" y="-295650"/>
            <a:ext cx="302065" cy="1520982"/>
            <a:chOff x="-108754" y="2690919"/>
            <a:chExt cx="302065" cy="1520982"/>
          </a:xfrm>
        </p:grpSpPr>
        <p:sp>
          <p:nvSpPr>
            <p:cNvPr id="186" name="Google Shape;186;p3"/>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 name="Google Shape;191;p3"/>
          <p:cNvGrpSpPr/>
          <p:nvPr/>
        </p:nvGrpSpPr>
        <p:grpSpPr>
          <a:xfrm>
            <a:off x="5134732" y="4950349"/>
            <a:ext cx="1520982" cy="302065"/>
            <a:chOff x="5642557" y="-150670"/>
            <a:chExt cx="1520982" cy="302065"/>
          </a:xfrm>
        </p:grpSpPr>
        <p:sp>
          <p:nvSpPr>
            <p:cNvPr id="192" name="Google Shape;192;p3"/>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3"/>
          <p:cNvGrpSpPr/>
          <p:nvPr/>
        </p:nvGrpSpPr>
        <p:grpSpPr>
          <a:xfrm>
            <a:off x="8419792" y="3307266"/>
            <a:ext cx="1105976" cy="133969"/>
            <a:chOff x="8183182" y="663852"/>
            <a:chExt cx="1475028" cy="178673"/>
          </a:xfrm>
        </p:grpSpPr>
        <p:grpSp>
          <p:nvGrpSpPr>
            <p:cNvPr id="198" name="Google Shape;198;p3"/>
            <p:cNvGrpSpPr/>
            <p:nvPr/>
          </p:nvGrpSpPr>
          <p:grpSpPr>
            <a:xfrm>
              <a:off x="8183182" y="774425"/>
              <a:ext cx="1178025" cy="68100"/>
              <a:chOff x="2024450" y="204150"/>
              <a:chExt cx="1178025" cy="68100"/>
            </a:xfrm>
          </p:grpSpPr>
          <p:sp>
            <p:nvSpPr>
              <p:cNvPr id="199" name="Google Shape;199;p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 name="Google Shape;209;p3"/>
            <p:cNvGrpSpPr/>
            <p:nvPr/>
          </p:nvGrpSpPr>
          <p:grpSpPr>
            <a:xfrm>
              <a:off x="8480185" y="663852"/>
              <a:ext cx="1178025" cy="68100"/>
              <a:chOff x="2024450" y="204150"/>
              <a:chExt cx="1178025" cy="68100"/>
            </a:xfrm>
          </p:grpSpPr>
          <p:sp>
            <p:nvSpPr>
              <p:cNvPr id="210" name="Google Shape;210;p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0" name="Google Shape;220;p3"/>
          <p:cNvSpPr/>
          <p:nvPr/>
        </p:nvSpPr>
        <p:spPr>
          <a:xfrm>
            <a:off x="-1414555" y="40238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
          <p:cNvSpPr/>
          <p:nvPr/>
        </p:nvSpPr>
        <p:spPr>
          <a:xfrm>
            <a:off x="-1111455" y="37445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3"/>
          <p:cNvGrpSpPr/>
          <p:nvPr/>
        </p:nvGrpSpPr>
        <p:grpSpPr>
          <a:xfrm rot="10800000">
            <a:off x="-155261" y="2431003"/>
            <a:ext cx="883262" cy="242091"/>
            <a:chOff x="2300350" y="2601250"/>
            <a:chExt cx="2275275" cy="623625"/>
          </a:xfrm>
        </p:grpSpPr>
        <p:sp>
          <p:nvSpPr>
            <p:cNvPr id="223" name="Google Shape;223;p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9"/>
        <p:cNvGrpSpPr/>
        <p:nvPr/>
      </p:nvGrpSpPr>
      <p:grpSpPr>
        <a:xfrm>
          <a:off x="0" y="0"/>
          <a:ext cx="0" cy="0"/>
          <a:chOff x="0" y="0"/>
          <a:chExt cx="0" cy="0"/>
        </a:xfrm>
      </p:grpSpPr>
      <p:grpSp>
        <p:nvGrpSpPr>
          <p:cNvPr id="230" name="Google Shape;230;p4"/>
          <p:cNvGrpSpPr/>
          <p:nvPr/>
        </p:nvGrpSpPr>
        <p:grpSpPr>
          <a:xfrm>
            <a:off x="-24" y="-27"/>
            <a:ext cx="9143711" cy="5143338"/>
            <a:chOff x="597550" y="708125"/>
            <a:chExt cx="6449225" cy="4193850"/>
          </a:xfrm>
        </p:grpSpPr>
        <p:sp>
          <p:nvSpPr>
            <p:cNvPr id="231" name="Google Shape;231;p4"/>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4"/>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 name="Google Shape;269;p4"/>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70" name="Google Shape;270;p4"/>
          <p:cNvSpPr txBox="1">
            <a:spLocks noGrp="1"/>
          </p:cNvSpPr>
          <p:nvPr>
            <p:ph type="body" idx="1"/>
          </p:nvPr>
        </p:nvSpPr>
        <p:spPr>
          <a:xfrm>
            <a:off x="713100" y="1187700"/>
            <a:ext cx="7717800" cy="34164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rgbClr val="434343"/>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grpSp>
        <p:nvGrpSpPr>
          <p:cNvPr id="271" name="Google Shape;271;p4"/>
          <p:cNvGrpSpPr/>
          <p:nvPr/>
        </p:nvGrpSpPr>
        <p:grpSpPr>
          <a:xfrm rot="5400000" flipH="1">
            <a:off x="7845446" y="144030"/>
            <a:ext cx="1823016" cy="296643"/>
            <a:chOff x="7857346" y="3902355"/>
            <a:chExt cx="1823016" cy="296643"/>
          </a:xfrm>
        </p:grpSpPr>
        <p:sp>
          <p:nvSpPr>
            <p:cNvPr id="272" name="Google Shape;272;p4"/>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8" name="Google Shape;278;p4"/>
          <p:cNvSpPr/>
          <p:nvPr/>
        </p:nvSpPr>
        <p:spPr>
          <a:xfrm rot="5400000">
            <a:off x="8206161" y="42078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4"/>
          <p:cNvGrpSpPr/>
          <p:nvPr/>
        </p:nvGrpSpPr>
        <p:grpSpPr>
          <a:xfrm>
            <a:off x="8085946" y="4723543"/>
            <a:ext cx="1823016" cy="196994"/>
            <a:chOff x="8085946" y="4723543"/>
            <a:chExt cx="1823016" cy="196994"/>
          </a:xfrm>
        </p:grpSpPr>
        <p:sp>
          <p:nvSpPr>
            <p:cNvPr id="280" name="Google Shape;280;p4"/>
            <p:cNvSpPr/>
            <p:nvPr/>
          </p:nvSpPr>
          <p:spPr>
            <a:xfrm rot="10800000" flipH="1">
              <a:off x="8184816" y="4723543"/>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
            <p:cNvSpPr/>
            <p:nvPr/>
          </p:nvSpPr>
          <p:spPr>
            <a:xfrm rot="10800000" flipH="1">
              <a:off x="8085946" y="4828583"/>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
            <p:cNvSpPr/>
            <p:nvPr/>
          </p:nvSpPr>
          <p:spPr>
            <a:xfrm rot="10800000" flipH="1">
              <a:off x="8110687" y="4853293"/>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4"/>
          <p:cNvGrpSpPr/>
          <p:nvPr/>
        </p:nvGrpSpPr>
        <p:grpSpPr>
          <a:xfrm>
            <a:off x="-243064" y="160512"/>
            <a:ext cx="1105976" cy="133969"/>
            <a:chOff x="8183182" y="663852"/>
            <a:chExt cx="1475028" cy="178673"/>
          </a:xfrm>
        </p:grpSpPr>
        <p:grpSp>
          <p:nvGrpSpPr>
            <p:cNvPr id="284" name="Google Shape;284;p4"/>
            <p:cNvGrpSpPr/>
            <p:nvPr/>
          </p:nvGrpSpPr>
          <p:grpSpPr>
            <a:xfrm>
              <a:off x="8183182" y="774425"/>
              <a:ext cx="1178025" cy="68100"/>
              <a:chOff x="2024450" y="204150"/>
              <a:chExt cx="1178025" cy="68100"/>
            </a:xfrm>
          </p:grpSpPr>
          <p:sp>
            <p:nvSpPr>
              <p:cNvPr id="285" name="Google Shape;285;p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 name="Google Shape;295;p4"/>
            <p:cNvGrpSpPr/>
            <p:nvPr/>
          </p:nvGrpSpPr>
          <p:grpSpPr>
            <a:xfrm>
              <a:off x="8480185" y="663852"/>
              <a:ext cx="1178025" cy="68100"/>
              <a:chOff x="2024450" y="204150"/>
              <a:chExt cx="1178025" cy="68100"/>
            </a:xfrm>
          </p:grpSpPr>
          <p:sp>
            <p:nvSpPr>
              <p:cNvPr id="296" name="Google Shape;296;p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6" name="Google Shape;306;p4"/>
          <p:cNvSpPr/>
          <p:nvPr/>
        </p:nvSpPr>
        <p:spPr>
          <a:xfrm>
            <a:off x="-1568655" y="33635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
          <p:cNvSpPr/>
          <p:nvPr/>
        </p:nvSpPr>
        <p:spPr>
          <a:xfrm rot="10800000">
            <a:off x="12" y="385906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78"/>
        <p:cNvGrpSpPr/>
        <p:nvPr/>
      </p:nvGrpSpPr>
      <p:grpSpPr>
        <a:xfrm>
          <a:off x="0" y="0"/>
          <a:ext cx="0" cy="0"/>
          <a:chOff x="0" y="0"/>
          <a:chExt cx="0" cy="0"/>
        </a:xfrm>
      </p:grpSpPr>
      <p:grpSp>
        <p:nvGrpSpPr>
          <p:cNvPr id="679" name="Google Shape;679;p9"/>
          <p:cNvGrpSpPr/>
          <p:nvPr/>
        </p:nvGrpSpPr>
        <p:grpSpPr>
          <a:xfrm>
            <a:off x="-24" y="-27"/>
            <a:ext cx="9143711" cy="5143338"/>
            <a:chOff x="597550" y="708125"/>
            <a:chExt cx="6449225" cy="4193850"/>
          </a:xfrm>
        </p:grpSpPr>
        <p:sp>
          <p:nvSpPr>
            <p:cNvPr id="680" name="Google Shape;680;p9"/>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9"/>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9"/>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9"/>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9"/>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9"/>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9"/>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9"/>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9"/>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9"/>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9"/>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9"/>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9"/>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9"/>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9"/>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9"/>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9"/>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9"/>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9"/>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9"/>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9"/>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9"/>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9"/>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9"/>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9"/>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9"/>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9"/>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9"/>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9"/>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9"/>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9"/>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9"/>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9"/>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9"/>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9"/>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9"/>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9"/>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9"/>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8" name="Google Shape;718;p9"/>
          <p:cNvSpPr txBox="1">
            <a:spLocks noGrp="1"/>
          </p:cNvSpPr>
          <p:nvPr>
            <p:ph type="subTitle" idx="1"/>
          </p:nvPr>
        </p:nvSpPr>
        <p:spPr>
          <a:xfrm>
            <a:off x="2399850" y="2366051"/>
            <a:ext cx="4344300" cy="1066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19" name="Google Shape;719;p9"/>
          <p:cNvSpPr txBox="1">
            <a:spLocks noGrp="1"/>
          </p:cNvSpPr>
          <p:nvPr>
            <p:ph type="title"/>
          </p:nvPr>
        </p:nvSpPr>
        <p:spPr>
          <a:xfrm>
            <a:off x="2399850" y="1723050"/>
            <a:ext cx="43443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720" name="Google Shape;720;p9"/>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1" name="Google Shape;721;p9"/>
          <p:cNvGrpSpPr/>
          <p:nvPr/>
        </p:nvGrpSpPr>
        <p:grpSpPr>
          <a:xfrm rot="10800000">
            <a:off x="-11" y="779178"/>
            <a:ext cx="883262" cy="242091"/>
            <a:chOff x="2300350" y="2601250"/>
            <a:chExt cx="2275275" cy="623625"/>
          </a:xfrm>
        </p:grpSpPr>
        <p:sp>
          <p:nvSpPr>
            <p:cNvPr id="722" name="Google Shape;722;p9"/>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9"/>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9"/>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9"/>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9"/>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9"/>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8" name="Google Shape;728;p9"/>
          <p:cNvSpPr/>
          <p:nvPr/>
        </p:nvSpPr>
        <p:spPr>
          <a:xfrm rot="5400000">
            <a:off x="1495470"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9"/>
          <p:cNvSpPr/>
          <p:nvPr/>
        </p:nvSpPr>
        <p:spPr>
          <a:xfrm rot="5400000">
            <a:off x="1774770"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9"/>
          <p:cNvSpPr/>
          <p:nvPr/>
        </p:nvSpPr>
        <p:spPr>
          <a:xfrm>
            <a:off x="8557212" y="-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1" name="Google Shape;731;p9"/>
          <p:cNvGrpSpPr/>
          <p:nvPr/>
        </p:nvGrpSpPr>
        <p:grpSpPr>
          <a:xfrm>
            <a:off x="-1414555" y="3287329"/>
            <a:ext cx="2297800" cy="347400"/>
            <a:chOff x="-1414555" y="3439729"/>
            <a:chExt cx="2297800" cy="347400"/>
          </a:xfrm>
        </p:grpSpPr>
        <p:sp>
          <p:nvSpPr>
            <p:cNvPr id="732" name="Google Shape;732;p9"/>
            <p:cNvSpPr/>
            <p:nvPr/>
          </p:nvSpPr>
          <p:spPr>
            <a:xfrm>
              <a:off x="-1414555" y="3719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9"/>
            <p:cNvSpPr/>
            <p:nvPr/>
          </p:nvSpPr>
          <p:spPr>
            <a:xfrm>
              <a:off x="-1111455" y="3439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4" name="Google Shape;734;p9"/>
          <p:cNvGrpSpPr/>
          <p:nvPr/>
        </p:nvGrpSpPr>
        <p:grpSpPr>
          <a:xfrm>
            <a:off x="5512632" y="-116346"/>
            <a:ext cx="1520982" cy="302065"/>
            <a:chOff x="5642557" y="-150670"/>
            <a:chExt cx="1520982" cy="302065"/>
          </a:xfrm>
        </p:grpSpPr>
        <p:sp>
          <p:nvSpPr>
            <p:cNvPr id="735" name="Google Shape;735;p9"/>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9"/>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9"/>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9"/>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9"/>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0" name="Google Shape;740;p9"/>
          <p:cNvGrpSpPr/>
          <p:nvPr/>
        </p:nvGrpSpPr>
        <p:grpSpPr>
          <a:xfrm rot="10800000" flipH="1">
            <a:off x="7918521" y="1923880"/>
            <a:ext cx="1823016" cy="296643"/>
            <a:chOff x="7857346" y="3902355"/>
            <a:chExt cx="1823016" cy="296643"/>
          </a:xfrm>
        </p:grpSpPr>
        <p:sp>
          <p:nvSpPr>
            <p:cNvPr id="741" name="Google Shape;741;p9"/>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9"/>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9"/>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9"/>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9"/>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9"/>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7" name="Google Shape;747;p9"/>
          <p:cNvGrpSpPr/>
          <p:nvPr/>
        </p:nvGrpSpPr>
        <p:grpSpPr>
          <a:xfrm flipH="1">
            <a:off x="-799254" y="2157805"/>
            <a:ext cx="1823016" cy="196994"/>
            <a:chOff x="7857346" y="4002005"/>
            <a:chExt cx="1823016" cy="196994"/>
          </a:xfrm>
        </p:grpSpPr>
        <p:sp>
          <p:nvSpPr>
            <p:cNvPr id="748" name="Google Shape;748;p9"/>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9"/>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9"/>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1" name="Google Shape;751;p9"/>
          <p:cNvGrpSpPr/>
          <p:nvPr/>
        </p:nvGrpSpPr>
        <p:grpSpPr>
          <a:xfrm>
            <a:off x="8331253" y="3180067"/>
            <a:ext cx="1105976" cy="133969"/>
            <a:chOff x="8183182" y="663852"/>
            <a:chExt cx="1475028" cy="178673"/>
          </a:xfrm>
        </p:grpSpPr>
        <p:grpSp>
          <p:nvGrpSpPr>
            <p:cNvPr id="752" name="Google Shape;752;p9"/>
            <p:cNvGrpSpPr/>
            <p:nvPr/>
          </p:nvGrpSpPr>
          <p:grpSpPr>
            <a:xfrm>
              <a:off x="8183182" y="774425"/>
              <a:ext cx="1178025" cy="68100"/>
              <a:chOff x="2024450" y="204150"/>
              <a:chExt cx="1178025" cy="68100"/>
            </a:xfrm>
          </p:grpSpPr>
          <p:sp>
            <p:nvSpPr>
              <p:cNvPr id="753" name="Google Shape;753;p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3" name="Google Shape;763;p9"/>
            <p:cNvGrpSpPr/>
            <p:nvPr/>
          </p:nvGrpSpPr>
          <p:grpSpPr>
            <a:xfrm>
              <a:off x="8480185" y="663852"/>
              <a:ext cx="1178025" cy="68100"/>
              <a:chOff x="2024450" y="204150"/>
              <a:chExt cx="1178025" cy="68100"/>
            </a:xfrm>
          </p:grpSpPr>
          <p:sp>
            <p:nvSpPr>
              <p:cNvPr id="764" name="Google Shape;764;p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74" name="Google Shape;774;p9"/>
          <p:cNvGrpSpPr/>
          <p:nvPr/>
        </p:nvGrpSpPr>
        <p:grpSpPr>
          <a:xfrm rot="5400000">
            <a:off x="85100" y="4288025"/>
            <a:ext cx="98902" cy="553090"/>
            <a:chOff x="4898850" y="4820550"/>
            <a:chExt cx="98902" cy="553090"/>
          </a:xfrm>
        </p:grpSpPr>
        <p:sp>
          <p:nvSpPr>
            <p:cNvPr id="775" name="Google Shape;775;p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9"/>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2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1">
  <p:cSld name="BLANK_4">
    <p:spTree>
      <p:nvGrpSpPr>
        <p:cNvPr id="1" name="Shape 1148"/>
        <p:cNvGrpSpPr/>
        <p:nvPr/>
      </p:nvGrpSpPr>
      <p:grpSpPr>
        <a:xfrm>
          <a:off x="0" y="0"/>
          <a:ext cx="0" cy="0"/>
          <a:chOff x="0" y="0"/>
          <a:chExt cx="0" cy="0"/>
        </a:xfrm>
      </p:grpSpPr>
      <p:grpSp>
        <p:nvGrpSpPr>
          <p:cNvPr id="1149" name="Google Shape;1149;p15"/>
          <p:cNvGrpSpPr/>
          <p:nvPr/>
        </p:nvGrpSpPr>
        <p:grpSpPr>
          <a:xfrm>
            <a:off x="-24" y="-27"/>
            <a:ext cx="9143711" cy="5143338"/>
            <a:chOff x="597550" y="708125"/>
            <a:chExt cx="6449225" cy="4193850"/>
          </a:xfrm>
        </p:grpSpPr>
        <p:sp>
          <p:nvSpPr>
            <p:cNvPr id="1150" name="Google Shape;1150;p15"/>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15"/>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15"/>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15"/>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15"/>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15"/>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15"/>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15"/>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15"/>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5"/>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5"/>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5"/>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5"/>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5"/>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5"/>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15"/>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5"/>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5"/>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15"/>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15"/>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5"/>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5"/>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5"/>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5"/>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5"/>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5"/>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5"/>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5"/>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5"/>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5"/>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5"/>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5"/>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5"/>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5"/>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5"/>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5"/>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5"/>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5"/>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8" name="Google Shape;1188;p15"/>
          <p:cNvSpPr txBox="1">
            <a:spLocks noGrp="1"/>
          </p:cNvSpPr>
          <p:nvPr>
            <p:ph type="title"/>
          </p:nvPr>
        </p:nvSpPr>
        <p:spPr>
          <a:xfrm>
            <a:off x="864525" y="2405675"/>
            <a:ext cx="7566300" cy="841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89" name="Google Shape;1189;p15"/>
          <p:cNvSpPr txBox="1">
            <a:spLocks noGrp="1"/>
          </p:cNvSpPr>
          <p:nvPr>
            <p:ph type="subTitle" idx="1"/>
          </p:nvPr>
        </p:nvSpPr>
        <p:spPr>
          <a:xfrm>
            <a:off x="864525" y="3440475"/>
            <a:ext cx="4644000" cy="344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190" name="Google Shape;1190;p15"/>
          <p:cNvSpPr txBox="1">
            <a:spLocks noGrp="1"/>
          </p:cNvSpPr>
          <p:nvPr>
            <p:ph type="title" idx="2" hasCustomPrompt="1"/>
          </p:nvPr>
        </p:nvSpPr>
        <p:spPr>
          <a:xfrm>
            <a:off x="864525" y="1484975"/>
            <a:ext cx="2130300" cy="920700"/>
          </a:xfrm>
          <a:prstGeom prst="rect">
            <a:avLst/>
          </a:prstGeom>
          <a:effectLst>
            <a:outerShdw blurRad="57150" algn="bl" rotWithShape="0">
              <a:schemeClr val="accent2"/>
            </a:outerShdw>
          </a:effectLst>
        </p:spPr>
        <p:txBody>
          <a:bodyPr spcFirstLastPara="1" wrap="square" lIns="91425" tIns="91425" rIns="91425" bIns="91425" anchor="ctr" anchorCtr="0">
            <a:noAutofit/>
          </a:bodyPr>
          <a:lstStyle>
            <a:lvl1pPr lvl="0" rtl="0">
              <a:spcBef>
                <a:spcPts val="0"/>
              </a:spcBef>
              <a:spcAft>
                <a:spcPts val="0"/>
              </a:spcAft>
              <a:buClr>
                <a:schemeClr val="accent2"/>
              </a:buClr>
              <a:buSzPts val="8000"/>
              <a:buNone/>
              <a:defRPr sz="8000">
                <a:solidFill>
                  <a:schemeClr val="accent2"/>
                </a:solidFill>
              </a:defRPr>
            </a:lvl1pPr>
            <a:lvl2pPr lvl="1" algn="ctr" rtl="0">
              <a:spcBef>
                <a:spcPts val="0"/>
              </a:spcBef>
              <a:spcAft>
                <a:spcPts val="0"/>
              </a:spcAft>
              <a:buClr>
                <a:schemeClr val="accent2"/>
              </a:buClr>
              <a:buSzPts val="8000"/>
              <a:buNone/>
              <a:defRPr sz="8000">
                <a:solidFill>
                  <a:schemeClr val="accent2"/>
                </a:solidFill>
              </a:defRPr>
            </a:lvl2pPr>
            <a:lvl3pPr lvl="2" algn="ctr" rtl="0">
              <a:spcBef>
                <a:spcPts val="0"/>
              </a:spcBef>
              <a:spcAft>
                <a:spcPts val="0"/>
              </a:spcAft>
              <a:buClr>
                <a:schemeClr val="accent2"/>
              </a:buClr>
              <a:buSzPts val="8000"/>
              <a:buNone/>
              <a:defRPr sz="8000">
                <a:solidFill>
                  <a:schemeClr val="accent2"/>
                </a:solidFill>
              </a:defRPr>
            </a:lvl3pPr>
            <a:lvl4pPr lvl="3" algn="ctr" rtl="0">
              <a:spcBef>
                <a:spcPts val="0"/>
              </a:spcBef>
              <a:spcAft>
                <a:spcPts val="0"/>
              </a:spcAft>
              <a:buClr>
                <a:schemeClr val="accent2"/>
              </a:buClr>
              <a:buSzPts val="8000"/>
              <a:buNone/>
              <a:defRPr sz="8000">
                <a:solidFill>
                  <a:schemeClr val="accent2"/>
                </a:solidFill>
              </a:defRPr>
            </a:lvl4pPr>
            <a:lvl5pPr lvl="4" algn="ctr" rtl="0">
              <a:spcBef>
                <a:spcPts val="0"/>
              </a:spcBef>
              <a:spcAft>
                <a:spcPts val="0"/>
              </a:spcAft>
              <a:buClr>
                <a:schemeClr val="accent2"/>
              </a:buClr>
              <a:buSzPts val="8000"/>
              <a:buNone/>
              <a:defRPr sz="8000">
                <a:solidFill>
                  <a:schemeClr val="accent2"/>
                </a:solidFill>
              </a:defRPr>
            </a:lvl5pPr>
            <a:lvl6pPr lvl="5" algn="ctr" rtl="0">
              <a:spcBef>
                <a:spcPts val="0"/>
              </a:spcBef>
              <a:spcAft>
                <a:spcPts val="0"/>
              </a:spcAft>
              <a:buClr>
                <a:schemeClr val="accent2"/>
              </a:buClr>
              <a:buSzPts val="8000"/>
              <a:buNone/>
              <a:defRPr sz="8000">
                <a:solidFill>
                  <a:schemeClr val="accent2"/>
                </a:solidFill>
              </a:defRPr>
            </a:lvl6pPr>
            <a:lvl7pPr lvl="6" algn="ctr" rtl="0">
              <a:spcBef>
                <a:spcPts val="0"/>
              </a:spcBef>
              <a:spcAft>
                <a:spcPts val="0"/>
              </a:spcAft>
              <a:buClr>
                <a:schemeClr val="accent2"/>
              </a:buClr>
              <a:buSzPts val="8000"/>
              <a:buNone/>
              <a:defRPr sz="8000">
                <a:solidFill>
                  <a:schemeClr val="accent2"/>
                </a:solidFill>
              </a:defRPr>
            </a:lvl7pPr>
            <a:lvl8pPr lvl="7" algn="ctr" rtl="0">
              <a:spcBef>
                <a:spcPts val="0"/>
              </a:spcBef>
              <a:spcAft>
                <a:spcPts val="0"/>
              </a:spcAft>
              <a:buClr>
                <a:schemeClr val="accent2"/>
              </a:buClr>
              <a:buSzPts val="8000"/>
              <a:buNone/>
              <a:defRPr sz="8000">
                <a:solidFill>
                  <a:schemeClr val="accent2"/>
                </a:solidFill>
              </a:defRPr>
            </a:lvl8pPr>
            <a:lvl9pPr lvl="8" algn="ctr" rtl="0">
              <a:spcBef>
                <a:spcPts val="0"/>
              </a:spcBef>
              <a:spcAft>
                <a:spcPts val="0"/>
              </a:spcAft>
              <a:buClr>
                <a:schemeClr val="accent2"/>
              </a:buClr>
              <a:buSzPts val="8000"/>
              <a:buNone/>
              <a:defRPr sz="8000">
                <a:solidFill>
                  <a:schemeClr val="accent2"/>
                </a:solidFill>
              </a:defRPr>
            </a:lvl9pPr>
          </a:lstStyle>
          <a:p>
            <a:r>
              <a:t>xx%</a:t>
            </a:r>
          </a:p>
        </p:txBody>
      </p:sp>
      <p:grpSp>
        <p:nvGrpSpPr>
          <p:cNvPr id="1191" name="Google Shape;1191;p15"/>
          <p:cNvGrpSpPr/>
          <p:nvPr/>
        </p:nvGrpSpPr>
        <p:grpSpPr>
          <a:xfrm rot="5400000">
            <a:off x="-32670" y="1621025"/>
            <a:ext cx="98902" cy="553090"/>
            <a:chOff x="4898850" y="4820550"/>
            <a:chExt cx="98902" cy="553090"/>
          </a:xfrm>
        </p:grpSpPr>
        <p:sp>
          <p:nvSpPr>
            <p:cNvPr id="1192" name="Google Shape;1192;p15"/>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5"/>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15"/>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15"/>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15"/>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7" name="Google Shape;1197;p15"/>
          <p:cNvSpPr/>
          <p:nvPr/>
        </p:nvSpPr>
        <p:spPr>
          <a:xfrm rot="-5400000">
            <a:off x="348818" y="3906123"/>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5"/>
          <p:cNvSpPr/>
          <p:nvPr/>
        </p:nvSpPr>
        <p:spPr>
          <a:xfrm rot="5400000">
            <a:off x="-562205" y="-3395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15"/>
          <p:cNvSpPr/>
          <p:nvPr/>
        </p:nvSpPr>
        <p:spPr>
          <a:xfrm rot="5400000">
            <a:off x="-282905" y="-364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15"/>
          <p:cNvSpPr/>
          <p:nvPr/>
        </p:nvSpPr>
        <p:spPr>
          <a:xfrm rot="10800000" flipH="1">
            <a:off x="2891470" y="48422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15"/>
          <p:cNvSpPr/>
          <p:nvPr/>
        </p:nvSpPr>
        <p:spPr>
          <a:xfrm>
            <a:off x="8535575" y="-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2" name="Google Shape;1202;p15"/>
          <p:cNvGrpSpPr/>
          <p:nvPr/>
        </p:nvGrpSpPr>
        <p:grpSpPr>
          <a:xfrm flipH="1">
            <a:off x="7898009" y="350736"/>
            <a:ext cx="1520982" cy="302065"/>
            <a:chOff x="5642557" y="-150670"/>
            <a:chExt cx="1520982" cy="302065"/>
          </a:xfrm>
        </p:grpSpPr>
        <p:sp>
          <p:nvSpPr>
            <p:cNvPr id="1203" name="Google Shape;1203;p15"/>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5"/>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5"/>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5"/>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5"/>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8" name="Google Shape;1208;p15"/>
          <p:cNvGrpSpPr/>
          <p:nvPr/>
        </p:nvGrpSpPr>
        <p:grpSpPr>
          <a:xfrm rot="5400000">
            <a:off x="109552" y="1954025"/>
            <a:ext cx="98902" cy="553090"/>
            <a:chOff x="4898850" y="4820550"/>
            <a:chExt cx="98902" cy="553090"/>
          </a:xfrm>
        </p:grpSpPr>
        <p:sp>
          <p:nvSpPr>
            <p:cNvPr id="1209" name="Google Shape;1209;p15"/>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5"/>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5"/>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15"/>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5"/>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4" name="Google Shape;1214;p15"/>
          <p:cNvGrpSpPr/>
          <p:nvPr/>
        </p:nvGrpSpPr>
        <p:grpSpPr>
          <a:xfrm>
            <a:off x="4682157" y="-107958"/>
            <a:ext cx="1520982" cy="302065"/>
            <a:chOff x="5642557" y="-150670"/>
            <a:chExt cx="1520982" cy="302065"/>
          </a:xfrm>
        </p:grpSpPr>
        <p:sp>
          <p:nvSpPr>
            <p:cNvPr id="1215" name="Google Shape;1215;p15"/>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5"/>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5"/>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5"/>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5"/>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0" name="Google Shape;1220;p15"/>
          <p:cNvGrpSpPr/>
          <p:nvPr/>
        </p:nvGrpSpPr>
        <p:grpSpPr>
          <a:xfrm>
            <a:off x="7881845" y="4336579"/>
            <a:ext cx="2297800" cy="347400"/>
            <a:chOff x="7881845" y="4031779"/>
            <a:chExt cx="2297800" cy="347400"/>
          </a:xfrm>
        </p:grpSpPr>
        <p:sp>
          <p:nvSpPr>
            <p:cNvPr id="1221" name="Google Shape;1221;p15"/>
            <p:cNvSpPr/>
            <p:nvPr/>
          </p:nvSpPr>
          <p:spPr>
            <a:xfrm flipH="1">
              <a:off x="8184945" y="43110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15"/>
            <p:cNvSpPr/>
            <p:nvPr/>
          </p:nvSpPr>
          <p:spPr>
            <a:xfrm flipH="1">
              <a:off x="7881845" y="40317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2">
  <p:cSld name="BLANK_8">
    <p:spTree>
      <p:nvGrpSpPr>
        <p:cNvPr id="1" name="Shape 1223"/>
        <p:cNvGrpSpPr/>
        <p:nvPr/>
      </p:nvGrpSpPr>
      <p:grpSpPr>
        <a:xfrm>
          <a:off x="0" y="0"/>
          <a:ext cx="0" cy="0"/>
          <a:chOff x="0" y="0"/>
          <a:chExt cx="0" cy="0"/>
        </a:xfrm>
      </p:grpSpPr>
      <p:grpSp>
        <p:nvGrpSpPr>
          <p:cNvPr id="1224" name="Google Shape;1224;p16"/>
          <p:cNvGrpSpPr/>
          <p:nvPr/>
        </p:nvGrpSpPr>
        <p:grpSpPr>
          <a:xfrm>
            <a:off x="-24" y="-27"/>
            <a:ext cx="9143711" cy="5143338"/>
            <a:chOff x="597550" y="708125"/>
            <a:chExt cx="6449225" cy="4193850"/>
          </a:xfrm>
        </p:grpSpPr>
        <p:sp>
          <p:nvSpPr>
            <p:cNvPr id="1225" name="Google Shape;1225;p16"/>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16"/>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16"/>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16"/>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16"/>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6"/>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6"/>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6"/>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6"/>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6"/>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6"/>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6"/>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16"/>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6"/>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6"/>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6"/>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6"/>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6"/>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6"/>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6"/>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6"/>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6"/>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6"/>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16"/>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16"/>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6"/>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6"/>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16"/>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16"/>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6"/>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6"/>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6"/>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16"/>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16"/>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6"/>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6"/>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6"/>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6"/>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3" name="Google Shape;1263;p16"/>
          <p:cNvSpPr txBox="1">
            <a:spLocks noGrp="1"/>
          </p:cNvSpPr>
          <p:nvPr>
            <p:ph type="title"/>
          </p:nvPr>
        </p:nvSpPr>
        <p:spPr>
          <a:xfrm>
            <a:off x="713100" y="2405675"/>
            <a:ext cx="7583400" cy="841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64" name="Google Shape;1264;p16"/>
          <p:cNvSpPr txBox="1">
            <a:spLocks noGrp="1"/>
          </p:cNvSpPr>
          <p:nvPr>
            <p:ph type="subTitle" idx="1"/>
          </p:nvPr>
        </p:nvSpPr>
        <p:spPr>
          <a:xfrm>
            <a:off x="3567000" y="3415875"/>
            <a:ext cx="4729500" cy="393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265" name="Google Shape;1265;p16"/>
          <p:cNvSpPr txBox="1">
            <a:spLocks noGrp="1"/>
          </p:cNvSpPr>
          <p:nvPr>
            <p:ph type="title" idx="2" hasCustomPrompt="1"/>
          </p:nvPr>
        </p:nvSpPr>
        <p:spPr>
          <a:xfrm>
            <a:off x="5961000" y="1484975"/>
            <a:ext cx="2335500" cy="920700"/>
          </a:xfrm>
          <a:prstGeom prst="rect">
            <a:avLst/>
          </a:prstGeom>
          <a:effectLst>
            <a:outerShdw blurRad="57150" algn="bl" rotWithShape="0">
              <a:schemeClr val="accent2"/>
            </a:outerShdw>
          </a:effectLst>
        </p:spPr>
        <p:txBody>
          <a:bodyPr spcFirstLastPara="1" wrap="square" lIns="91425" tIns="91425" rIns="91425" bIns="91425" anchor="ctr" anchorCtr="0">
            <a:noAutofit/>
          </a:bodyPr>
          <a:lstStyle>
            <a:lvl1pPr lvl="0" algn="r" rtl="0">
              <a:spcBef>
                <a:spcPts val="0"/>
              </a:spcBef>
              <a:spcAft>
                <a:spcPts val="0"/>
              </a:spcAft>
              <a:buClr>
                <a:schemeClr val="accent2"/>
              </a:buClr>
              <a:buSzPts val="8000"/>
              <a:buNone/>
              <a:defRPr sz="8000">
                <a:solidFill>
                  <a:schemeClr val="accent2"/>
                </a:solidFill>
              </a:defRPr>
            </a:lvl1pPr>
            <a:lvl2pPr lvl="1" algn="ctr" rtl="0">
              <a:spcBef>
                <a:spcPts val="0"/>
              </a:spcBef>
              <a:spcAft>
                <a:spcPts val="0"/>
              </a:spcAft>
              <a:buClr>
                <a:schemeClr val="accent2"/>
              </a:buClr>
              <a:buSzPts val="8000"/>
              <a:buNone/>
              <a:defRPr sz="8000">
                <a:solidFill>
                  <a:schemeClr val="accent2"/>
                </a:solidFill>
              </a:defRPr>
            </a:lvl2pPr>
            <a:lvl3pPr lvl="2" algn="ctr" rtl="0">
              <a:spcBef>
                <a:spcPts val="0"/>
              </a:spcBef>
              <a:spcAft>
                <a:spcPts val="0"/>
              </a:spcAft>
              <a:buClr>
                <a:schemeClr val="accent2"/>
              </a:buClr>
              <a:buSzPts val="8000"/>
              <a:buNone/>
              <a:defRPr sz="8000">
                <a:solidFill>
                  <a:schemeClr val="accent2"/>
                </a:solidFill>
              </a:defRPr>
            </a:lvl3pPr>
            <a:lvl4pPr lvl="3" algn="ctr" rtl="0">
              <a:spcBef>
                <a:spcPts val="0"/>
              </a:spcBef>
              <a:spcAft>
                <a:spcPts val="0"/>
              </a:spcAft>
              <a:buClr>
                <a:schemeClr val="accent2"/>
              </a:buClr>
              <a:buSzPts val="8000"/>
              <a:buNone/>
              <a:defRPr sz="8000">
                <a:solidFill>
                  <a:schemeClr val="accent2"/>
                </a:solidFill>
              </a:defRPr>
            </a:lvl4pPr>
            <a:lvl5pPr lvl="4" algn="ctr" rtl="0">
              <a:spcBef>
                <a:spcPts val="0"/>
              </a:spcBef>
              <a:spcAft>
                <a:spcPts val="0"/>
              </a:spcAft>
              <a:buClr>
                <a:schemeClr val="accent2"/>
              </a:buClr>
              <a:buSzPts val="8000"/>
              <a:buNone/>
              <a:defRPr sz="8000">
                <a:solidFill>
                  <a:schemeClr val="accent2"/>
                </a:solidFill>
              </a:defRPr>
            </a:lvl5pPr>
            <a:lvl6pPr lvl="5" algn="ctr" rtl="0">
              <a:spcBef>
                <a:spcPts val="0"/>
              </a:spcBef>
              <a:spcAft>
                <a:spcPts val="0"/>
              </a:spcAft>
              <a:buClr>
                <a:schemeClr val="accent2"/>
              </a:buClr>
              <a:buSzPts val="8000"/>
              <a:buNone/>
              <a:defRPr sz="8000">
                <a:solidFill>
                  <a:schemeClr val="accent2"/>
                </a:solidFill>
              </a:defRPr>
            </a:lvl6pPr>
            <a:lvl7pPr lvl="6" algn="ctr" rtl="0">
              <a:spcBef>
                <a:spcPts val="0"/>
              </a:spcBef>
              <a:spcAft>
                <a:spcPts val="0"/>
              </a:spcAft>
              <a:buClr>
                <a:schemeClr val="accent2"/>
              </a:buClr>
              <a:buSzPts val="8000"/>
              <a:buNone/>
              <a:defRPr sz="8000">
                <a:solidFill>
                  <a:schemeClr val="accent2"/>
                </a:solidFill>
              </a:defRPr>
            </a:lvl7pPr>
            <a:lvl8pPr lvl="7" algn="ctr" rtl="0">
              <a:spcBef>
                <a:spcPts val="0"/>
              </a:spcBef>
              <a:spcAft>
                <a:spcPts val="0"/>
              </a:spcAft>
              <a:buClr>
                <a:schemeClr val="accent2"/>
              </a:buClr>
              <a:buSzPts val="8000"/>
              <a:buNone/>
              <a:defRPr sz="8000">
                <a:solidFill>
                  <a:schemeClr val="accent2"/>
                </a:solidFill>
              </a:defRPr>
            </a:lvl8pPr>
            <a:lvl9pPr lvl="8" algn="ctr" rtl="0">
              <a:spcBef>
                <a:spcPts val="0"/>
              </a:spcBef>
              <a:spcAft>
                <a:spcPts val="0"/>
              </a:spcAft>
              <a:buClr>
                <a:schemeClr val="accent2"/>
              </a:buClr>
              <a:buSzPts val="8000"/>
              <a:buNone/>
              <a:defRPr sz="8000">
                <a:solidFill>
                  <a:schemeClr val="accent2"/>
                </a:solidFill>
              </a:defRPr>
            </a:lvl9pPr>
          </a:lstStyle>
          <a:p>
            <a:r>
              <a:t>xx%</a:t>
            </a:r>
          </a:p>
        </p:txBody>
      </p:sp>
      <p:sp>
        <p:nvSpPr>
          <p:cNvPr id="1266" name="Google Shape;1266;p16"/>
          <p:cNvSpPr/>
          <p:nvPr/>
        </p:nvSpPr>
        <p:spPr>
          <a:xfrm rot="5400000">
            <a:off x="8206161" y="4187300"/>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6"/>
          <p:cNvSpPr/>
          <p:nvPr/>
        </p:nvSpPr>
        <p:spPr>
          <a:xfrm rot="-5400000">
            <a:off x="348812" y="4104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8" name="Google Shape;1268;p16"/>
          <p:cNvGrpSpPr/>
          <p:nvPr/>
        </p:nvGrpSpPr>
        <p:grpSpPr>
          <a:xfrm rot="10800000">
            <a:off x="-11" y="931578"/>
            <a:ext cx="883262" cy="242091"/>
            <a:chOff x="2300350" y="2601250"/>
            <a:chExt cx="2275275" cy="623625"/>
          </a:xfrm>
        </p:grpSpPr>
        <p:sp>
          <p:nvSpPr>
            <p:cNvPr id="1269" name="Google Shape;1269;p1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1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1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1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5" name="Google Shape;1275;p16"/>
          <p:cNvGrpSpPr/>
          <p:nvPr/>
        </p:nvGrpSpPr>
        <p:grpSpPr>
          <a:xfrm rot="5400000">
            <a:off x="85100" y="1849625"/>
            <a:ext cx="98902" cy="553090"/>
            <a:chOff x="4898850" y="4820550"/>
            <a:chExt cx="98902" cy="553090"/>
          </a:xfrm>
        </p:grpSpPr>
        <p:sp>
          <p:nvSpPr>
            <p:cNvPr id="1276" name="Google Shape;1276;p16"/>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16"/>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16"/>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16"/>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16"/>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1" name="Google Shape;1281;p16"/>
          <p:cNvGrpSpPr/>
          <p:nvPr/>
        </p:nvGrpSpPr>
        <p:grpSpPr>
          <a:xfrm>
            <a:off x="-1414555" y="3058729"/>
            <a:ext cx="2297800" cy="347400"/>
            <a:chOff x="-1414555" y="3058729"/>
            <a:chExt cx="2297800" cy="347400"/>
          </a:xfrm>
        </p:grpSpPr>
        <p:sp>
          <p:nvSpPr>
            <p:cNvPr id="1282" name="Google Shape;1282;p16"/>
            <p:cNvSpPr/>
            <p:nvPr/>
          </p:nvSpPr>
          <p:spPr>
            <a:xfrm>
              <a:off x="-1414555" y="3338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16"/>
            <p:cNvSpPr/>
            <p:nvPr/>
          </p:nvSpPr>
          <p:spPr>
            <a:xfrm>
              <a:off x="-1111455" y="3058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4" name="Google Shape;1284;p16"/>
          <p:cNvSpPr/>
          <p:nvPr/>
        </p:nvSpPr>
        <p:spPr>
          <a:xfrm rot="10800000">
            <a:off x="568018" y="385906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5" name="Google Shape;1285;p16"/>
          <p:cNvGrpSpPr/>
          <p:nvPr/>
        </p:nvGrpSpPr>
        <p:grpSpPr>
          <a:xfrm rot="5400000">
            <a:off x="7927205" y="4153629"/>
            <a:ext cx="1823016" cy="296643"/>
            <a:chOff x="7857346" y="3902355"/>
            <a:chExt cx="1823016" cy="296643"/>
          </a:xfrm>
        </p:grpSpPr>
        <p:sp>
          <p:nvSpPr>
            <p:cNvPr id="1286" name="Google Shape;1286;p16"/>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16"/>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16"/>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16"/>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16"/>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16"/>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2" name="Google Shape;1292;p16"/>
          <p:cNvGrpSpPr/>
          <p:nvPr/>
        </p:nvGrpSpPr>
        <p:grpSpPr>
          <a:xfrm>
            <a:off x="2610895" y="-1455296"/>
            <a:ext cx="347400" cy="2297800"/>
            <a:chOff x="2610895" y="-1455296"/>
            <a:chExt cx="347400" cy="2297800"/>
          </a:xfrm>
        </p:grpSpPr>
        <p:sp>
          <p:nvSpPr>
            <p:cNvPr id="1293" name="Google Shape;1293;p16"/>
            <p:cNvSpPr/>
            <p:nvPr/>
          </p:nvSpPr>
          <p:spPr>
            <a:xfrm rot="5400000">
              <a:off x="164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16"/>
            <p:cNvSpPr/>
            <p:nvPr/>
          </p:nvSpPr>
          <p:spPr>
            <a:xfrm rot="5400000">
              <a:off x="192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5" name="Google Shape;1295;p16"/>
          <p:cNvSpPr/>
          <p:nvPr/>
        </p:nvSpPr>
        <p:spPr>
          <a:xfrm rot="10800000" flipH="1">
            <a:off x="2358070" y="4766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16"/>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7" name="Google Shape;1297;p16"/>
          <p:cNvGrpSpPr/>
          <p:nvPr/>
        </p:nvGrpSpPr>
        <p:grpSpPr>
          <a:xfrm>
            <a:off x="5373295" y="-112914"/>
            <a:ext cx="1520982" cy="302065"/>
            <a:chOff x="5642557" y="-150670"/>
            <a:chExt cx="1520982" cy="302065"/>
          </a:xfrm>
        </p:grpSpPr>
        <p:sp>
          <p:nvSpPr>
            <p:cNvPr id="1298" name="Google Shape;1298;p16"/>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16"/>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16"/>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16"/>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16"/>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BLANK_9">
    <p:spTree>
      <p:nvGrpSpPr>
        <p:cNvPr id="1" name="Shape 1303"/>
        <p:cNvGrpSpPr/>
        <p:nvPr/>
      </p:nvGrpSpPr>
      <p:grpSpPr>
        <a:xfrm>
          <a:off x="0" y="0"/>
          <a:ext cx="0" cy="0"/>
          <a:chOff x="0" y="0"/>
          <a:chExt cx="0" cy="0"/>
        </a:xfrm>
      </p:grpSpPr>
      <p:grpSp>
        <p:nvGrpSpPr>
          <p:cNvPr id="1304" name="Google Shape;1304;p17"/>
          <p:cNvGrpSpPr/>
          <p:nvPr/>
        </p:nvGrpSpPr>
        <p:grpSpPr>
          <a:xfrm>
            <a:off x="-24" y="-27"/>
            <a:ext cx="9143711" cy="5143338"/>
            <a:chOff x="597550" y="708125"/>
            <a:chExt cx="6449225" cy="4193850"/>
          </a:xfrm>
        </p:grpSpPr>
        <p:sp>
          <p:nvSpPr>
            <p:cNvPr id="1305" name="Google Shape;1305;p17"/>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17"/>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17"/>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17"/>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17"/>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17"/>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17"/>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17"/>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17"/>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17"/>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17"/>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17"/>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7"/>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17"/>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17"/>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17"/>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17"/>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17"/>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17"/>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17"/>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17"/>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17"/>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17"/>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17"/>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17"/>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17"/>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17"/>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17"/>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17"/>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17"/>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17"/>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17"/>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17"/>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17"/>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17"/>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17"/>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17"/>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17"/>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3" name="Google Shape;1343;p17"/>
          <p:cNvSpPr txBox="1">
            <a:spLocks noGrp="1"/>
          </p:cNvSpPr>
          <p:nvPr>
            <p:ph type="title"/>
          </p:nvPr>
        </p:nvSpPr>
        <p:spPr>
          <a:xfrm>
            <a:off x="713100" y="1723050"/>
            <a:ext cx="4401600" cy="572700"/>
          </a:xfrm>
          <a:prstGeom prst="rect">
            <a:avLst/>
          </a:prstGeom>
          <a:effectLst>
            <a:outerShdw blurRad="157163" algn="bl" rotWithShape="0">
              <a:schemeClr val="accent2">
                <a:alpha val="40000"/>
              </a:schemeClr>
            </a:outerShdw>
          </a:effectLst>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344" name="Google Shape;1344;p17"/>
          <p:cNvSpPr txBox="1">
            <a:spLocks noGrp="1"/>
          </p:cNvSpPr>
          <p:nvPr>
            <p:ph type="subTitle" idx="1"/>
          </p:nvPr>
        </p:nvSpPr>
        <p:spPr>
          <a:xfrm>
            <a:off x="713100" y="2366050"/>
            <a:ext cx="4401600" cy="106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345" name="Google Shape;1345;p17"/>
          <p:cNvGrpSpPr/>
          <p:nvPr/>
        </p:nvGrpSpPr>
        <p:grpSpPr>
          <a:xfrm>
            <a:off x="8137507" y="-109362"/>
            <a:ext cx="586800" cy="1284435"/>
            <a:chOff x="8137507" y="-109362"/>
            <a:chExt cx="586800" cy="1284435"/>
          </a:xfrm>
        </p:grpSpPr>
        <p:sp>
          <p:nvSpPr>
            <p:cNvPr id="1346" name="Google Shape;1346;p17"/>
            <p:cNvSpPr/>
            <p:nvPr/>
          </p:nvSpPr>
          <p:spPr>
            <a:xfrm>
              <a:off x="8137507" y="-109352"/>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7" name="Google Shape;1347;p17"/>
            <p:cNvGrpSpPr/>
            <p:nvPr/>
          </p:nvGrpSpPr>
          <p:grpSpPr>
            <a:xfrm rot="-5400000">
              <a:off x="7989266" y="211224"/>
              <a:ext cx="883262" cy="242091"/>
              <a:chOff x="2300350" y="2601250"/>
              <a:chExt cx="2275275" cy="623625"/>
            </a:xfrm>
          </p:grpSpPr>
          <p:sp>
            <p:nvSpPr>
              <p:cNvPr id="1348" name="Google Shape;1348;p17"/>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17"/>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7"/>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7"/>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7"/>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7"/>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54" name="Google Shape;1354;p17"/>
          <p:cNvGrpSpPr/>
          <p:nvPr/>
        </p:nvGrpSpPr>
        <p:grpSpPr>
          <a:xfrm>
            <a:off x="2517607" y="-116370"/>
            <a:ext cx="1520982" cy="302065"/>
            <a:chOff x="5642557" y="-150670"/>
            <a:chExt cx="1520982" cy="302065"/>
          </a:xfrm>
        </p:grpSpPr>
        <p:sp>
          <p:nvSpPr>
            <p:cNvPr id="1355" name="Google Shape;1355;p17"/>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17"/>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17"/>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17"/>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17"/>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0" name="Google Shape;1360;p17"/>
          <p:cNvSpPr/>
          <p:nvPr/>
        </p:nvSpPr>
        <p:spPr>
          <a:xfrm rot="-5400000">
            <a:off x="341629"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1" name="Google Shape;1361;p17"/>
          <p:cNvGrpSpPr/>
          <p:nvPr/>
        </p:nvGrpSpPr>
        <p:grpSpPr>
          <a:xfrm>
            <a:off x="4913901" y="675155"/>
            <a:ext cx="1252897" cy="51000"/>
            <a:chOff x="2915381" y="4104819"/>
            <a:chExt cx="1252897" cy="51000"/>
          </a:xfrm>
        </p:grpSpPr>
        <p:sp>
          <p:nvSpPr>
            <p:cNvPr id="1362" name="Google Shape;1362;p17"/>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17"/>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7"/>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7"/>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17"/>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17"/>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17"/>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17"/>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7"/>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17"/>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17"/>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17"/>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17"/>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17"/>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6" name="Google Shape;1376;p17"/>
          <p:cNvSpPr/>
          <p:nvPr/>
        </p:nvSpPr>
        <p:spPr>
          <a:xfrm rot="5400000">
            <a:off x="8208387" y="420412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17"/>
          <p:cNvSpPr/>
          <p:nvPr/>
        </p:nvSpPr>
        <p:spPr>
          <a:xfrm rot="10800000">
            <a:off x="1362311" y="4240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8" name="Google Shape;1378;p17"/>
          <p:cNvGrpSpPr/>
          <p:nvPr/>
        </p:nvGrpSpPr>
        <p:grpSpPr>
          <a:xfrm>
            <a:off x="5600407" y="4993736"/>
            <a:ext cx="1520982" cy="302065"/>
            <a:chOff x="5642557" y="-150670"/>
            <a:chExt cx="1520982" cy="302065"/>
          </a:xfrm>
        </p:grpSpPr>
        <p:sp>
          <p:nvSpPr>
            <p:cNvPr id="1379" name="Google Shape;1379;p17"/>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17"/>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17"/>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17"/>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17"/>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4" name="Google Shape;1384;p17"/>
          <p:cNvGrpSpPr/>
          <p:nvPr/>
        </p:nvGrpSpPr>
        <p:grpSpPr>
          <a:xfrm rot="5400000">
            <a:off x="8900" y="1773425"/>
            <a:ext cx="98902" cy="553090"/>
            <a:chOff x="4898850" y="4820550"/>
            <a:chExt cx="98902" cy="553090"/>
          </a:xfrm>
        </p:grpSpPr>
        <p:sp>
          <p:nvSpPr>
            <p:cNvPr id="1385" name="Google Shape;1385;p17"/>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17"/>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17"/>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17"/>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17"/>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BLANK_6">
    <p:spTree>
      <p:nvGrpSpPr>
        <p:cNvPr id="1" name="Shape 1740"/>
        <p:cNvGrpSpPr/>
        <p:nvPr/>
      </p:nvGrpSpPr>
      <p:grpSpPr>
        <a:xfrm>
          <a:off x="0" y="0"/>
          <a:ext cx="0" cy="0"/>
          <a:chOff x="0" y="0"/>
          <a:chExt cx="0" cy="0"/>
        </a:xfrm>
      </p:grpSpPr>
      <p:grpSp>
        <p:nvGrpSpPr>
          <p:cNvPr id="1741" name="Google Shape;1741;p22"/>
          <p:cNvGrpSpPr/>
          <p:nvPr/>
        </p:nvGrpSpPr>
        <p:grpSpPr>
          <a:xfrm>
            <a:off x="-24" y="-27"/>
            <a:ext cx="9143711" cy="5143338"/>
            <a:chOff x="597550" y="708125"/>
            <a:chExt cx="6449225" cy="4193850"/>
          </a:xfrm>
        </p:grpSpPr>
        <p:sp>
          <p:nvSpPr>
            <p:cNvPr id="1742" name="Google Shape;1742;p22"/>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22"/>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22"/>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22"/>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22"/>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22"/>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22"/>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22"/>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22"/>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22"/>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22"/>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22"/>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22"/>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22"/>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22"/>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22"/>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22"/>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22"/>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22"/>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22"/>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22"/>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22"/>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22"/>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22"/>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22"/>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22"/>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22"/>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22"/>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22"/>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22"/>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22"/>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22"/>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22"/>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22"/>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22"/>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22"/>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22"/>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22"/>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0" name="Google Shape;1780;p22"/>
          <p:cNvSpPr txBox="1">
            <a:spLocks noGrp="1"/>
          </p:cNvSpPr>
          <p:nvPr>
            <p:ph type="title"/>
          </p:nvPr>
        </p:nvSpPr>
        <p:spPr>
          <a:xfrm>
            <a:off x="2246574" y="1636039"/>
            <a:ext cx="20193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781" name="Google Shape;1781;p22"/>
          <p:cNvSpPr txBox="1">
            <a:spLocks noGrp="1"/>
          </p:cNvSpPr>
          <p:nvPr>
            <p:ph type="subTitle" idx="1"/>
          </p:nvPr>
        </p:nvSpPr>
        <p:spPr>
          <a:xfrm>
            <a:off x="2123424" y="2032039"/>
            <a:ext cx="2265600" cy="531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82" name="Google Shape;1782;p22"/>
          <p:cNvSpPr txBox="1">
            <a:spLocks noGrp="1"/>
          </p:cNvSpPr>
          <p:nvPr>
            <p:ph type="title" idx="2"/>
          </p:nvPr>
        </p:nvSpPr>
        <p:spPr>
          <a:xfrm>
            <a:off x="6172578" y="1636039"/>
            <a:ext cx="20193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783" name="Google Shape;1783;p22"/>
          <p:cNvSpPr txBox="1">
            <a:spLocks noGrp="1"/>
          </p:cNvSpPr>
          <p:nvPr>
            <p:ph type="subTitle" idx="3"/>
          </p:nvPr>
        </p:nvSpPr>
        <p:spPr>
          <a:xfrm>
            <a:off x="6049428" y="2032039"/>
            <a:ext cx="2265600" cy="531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84" name="Google Shape;1784;p22"/>
          <p:cNvSpPr txBox="1">
            <a:spLocks noGrp="1"/>
          </p:cNvSpPr>
          <p:nvPr>
            <p:ph type="title" idx="4"/>
          </p:nvPr>
        </p:nvSpPr>
        <p:spPr>
          <a:xfrm>
            <a:off x="2204274" y="3315400"/>
            <a:ext cx="21039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785" name="Google Shape;1785;p22"/>
          <p:cNvSpPr txBox="1">
            <a:spLocks noGrp="1"/>
          </p:cNvSpPr>
          <p:nvPr>
            <p:ph type="subTitle" idx="5"/>
          </p:nvPr>
        </p:nvSpPr>
        <p:spPr>
          <a:xfrm>
            <a:off x="2123424" y="3711400"/>
            <a:ext cx="2265600" cy="531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86" name="Google Shape;1786;p22"/>
          <p:cNvSpPr txBox="1">
            <a:spLocks noGrp="1"/>
          </p:cNvSpPr>
          <p:nvPr>
            <p:ph type="title" idx="6"/>
          </p:nvPr>
        </p:nvSpPr>
        <p:spPr>
          <a:xfrm>
            <a:off x="6172578" y="3315400"/>
            <a:ext cx="20193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787" name="Google Shape;1787;p22"/>
          <p:cNvSpPr txBox="1">
            <a:spLocks noGrp="1"/>
          </p:cNvSpPr>
          <p:nvPr>
            <p:ph type="subTitle" idx="7"/>
          </p:nvPr>
        </p:nvSpPr>
        <p:spPr>
          <a:xfrm>
            <a:off x="6049428" y="3711400"/>
            <a:ext cx="2265600" cy="531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88" name="Google Shape;1788;p22"/>
          <p:cNvSpPr/>
          <p:nvPr/>
        </p:nvSpPr>
        <p:spPr>
          <a:xfrm>
            <a:off x="7" y="-9920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9" name="Google Shape;1789;p22"/>
          <p:cNvGrpSpPr/>
          <p:nvPr/>
        </p:nvGrpSpPr>
        <p:grpSpPr>
          <a:xfrm>
            <a:off x="-500742" y="161244"/>
            <a:ext cx="1520982" cy="302065"/>
            <a:chOff x="5642557" y="-150670"/>
            <a:chExt cx="1520982" cy="302065"/>
          </a:xfrm>
        </p:grpSpPr>
        <p:sp>
          <p:nvSpPr>
            <p:cNvPr id="1790" name="Google Shape;1790;p22"/>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22"/>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22"/>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22"/>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22"/>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5" name="Google Shape;1795;p22"/>
          <p:cNvGrpSpPr/>
          <p:nvPr/>
        </p:nvGrpSpPr>
        <p:grpSpPr>
          <a:xfrm rot="5400000">
            <a:off x="85100" y="2002025"/>
            <a:ext cx="98902" cy="553090"/>
            <a:chOff x="4898850" y="4820550"/>
            <a:chExt cx="98902" cy="553090"/>
          </a:xfrm>
        </p:grpSpPr>
        <p:sp>
          <p:nvSpPr>
            <p:cNvPr id="1796" name="Google Shape;1796;p22"/>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22"/>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22"/>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22"/>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22"/>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1" name="Google Shape;1801;p22"/>
          <p:cNvGrpSpPr/>
          <p:nvPr/>
        </p:nvGrpSpPr>
        <p:grpSpPr>
          <a:xfrm flipH="1">
            <a:off x="5072421" y="4999731"/>
            <a:ext cx="1823016" cy="196994"/>
            <a:chOff x="7857346" y="4002005"/>
            <a:chExt cx="1823016" cy="196994"/>
          </a:xfrm>
        </p:grpSpPr>
        <p:sp>
          <p:nvSpPr>
            <p:cNvPr id="1802" name="Google Shape;1802;p22"/>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22"/>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22"/>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5" name="Google Shape;1805;p22"/>
          <p:cNvSpPr/>
          <p:nvPr/>
        </p:nvSpPr>
        <p:spPr>
          <a:xfrm rot="-5400000">
            <a:off x="348812" y="419572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6" name="Google Shape;1806;p22"/>
          <p:cNvGrpSpPr/>
          <p:nvPr/>
        </p:nvGrpSpPr>
        <p:grpSpPr>
          <a:xfrm rot="5400000">
            <a:off x="9019112" y="1314150"/>
            <a:ext cx="98902" cy="553090"/>
            <a:chOff x="4898850" y="4820550"/>
            <a:chExt cx="98902" cy="553090"/>
          </a:xfrm>
        </p:grpSpPr>
        <p:sp>
          <p:nvSpPr>
            <p:cNvPr id="1807" name="Google Shape;1807;p22"/>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22"/>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22"/>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22"/>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22"/>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2" name="Google Shape;1812;p22"/>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3" name="Google Shape;1813;p22"/>
          <p:cNvGrpSpPr/>
          <p:nvPr/>
        </p:nvGrpSpPr>
        <p:grpSpPr>
          <a:xfrm>
            <a:off x="5072076" y="284994"/>
            <a:ext cx="1252897" cy="51000"/>
            <a:chOff x="2915381" y="4104819"/>
            <a:chExt cx="1252897" cy="51000"/>
          </a:xfrm>
        </p:grpSpPr>
        <p:sp>
          <p:nvSpPr>
            <p:cNvPr id="1814" name="Google Shape;1814;p22"/>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22"/>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22"/>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22"/>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22"/>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22"/>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22"/>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22"/>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22"/>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22"/>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22"/>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22"/>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22"/>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22"/>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8" name="Google Shape;1828;p22"/>
          <p:cNvGrpSpPr/>
          <p:nvPr/>
        </p:nvGrpSpPr>
        <p:grpSpPr>
          <a:xfrm>
            <a:off x="8557211" y="3859075"/>
            <a:ext cx="586800" cy="1523237"/>
            <a:chOff x="8557211" y="3859075"/>
            <a:chExt cx="586800" cy="1523237"/>
          </a:xfrm>
        </p:grpSpPr>
        <p:sp>
          <p:nvSpPr>
            <p:cNvPr id="1829" name="Google Shape;1829;p22"/>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0" name="Google Shape;1830;p22"/>
            <p:cNvGrpSpPr/>
            <p:nvPr/>
          </p:nvGrpSpPr>
          <p:grpSpPr>
            <a:xfrm rot="5400000">
              <a:off x="8297605" y="4762340"/>
              <a:ext cx="1105976" cy="133969"/>
              <a:chOff x="8183182" y="663852"/>
              <a:chExt cx="1475028" cy="178673"/>
            </a:xfrm>
          </p:grpSpPr>
          <p:grpSp>
            <p:nvGrpSpPr>
              <p:cNvPr id="1831" name="Google Shape;1831;p22"/>
              <p:cNvGrpSpPr/>
              <p:nvPr/>
            </p:nvGrpSpPr>
            <p:grpSpPr>
              <a:xfrm>
                <a:off x="8183182" y="774425"/>
                <a:ext cx="1178025" cy="68100"/>
                <a:chOff x="2024450" y="204150"/>
                <a:chExt cx="1178025" cy="68100"/>
              </a:xfrm>
            </p:grpSpPr>
            <p:sp>
              <p:nvSpPr>
                <p:cNvPr id="1832" name="Google Shape;1832;p2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2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2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2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2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2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2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2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2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2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2" name="Google Shape;1842;p22"/>
              <p:cNvGrpSpPr/>
              <p:nvPr/>
            </p:nvGrpSpPr>
            <p:grpSpPr>
              <a:xfrm>
                <a:off x="8480185" y="663852"/>
                <a:ext cx="1178025" cy="68100"/>
                <a:chOff x="2024450" y="204150"/>
                <a:chExt cx="1178025" cy="68100"/>
              </a:xfrm>
            </p:grpSpPr>
            <p:sp>
              <p:nvSpPr>
                <p:cNvPr id="1843" name="Google Shape;1843;p2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2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2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2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2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2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2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2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2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2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853" name="Google Shape;1853;p22"/>
          <p:cNvSpPr txBox="1">
            <a:spLocks noGrp="1"/>
          </p:cNvSpPr>
          <p:nvPr>
            <p:ph type="title" idx="8"/>
          </p:nvPr>
        </p:nvSpPr>
        <p:spPr>
          <a:xfrm>
            <a:off x="713100" y="539400"/>
            <a:ext cx="771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accent4"/>
            </a:gs>
            <a:gs pos="100000">
              <a:schemeClr val="dk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39400"/>
            <a:ext cx="77178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3200"/>
              <a:buFont typeface="Exo"/>
              <a:buNone/>
              <a:defRPr sz="3200" b="1">
                <a:solidFill>
                  <a:schemeClr val="lt1"/>
                </a:solidFill>
                <a:latin typeface="Exo"/>
                <a:ea typeface="Exo"/>
                <a:cs typeface="Exo"/>
                <a:sym typeface="Exo"/>
              </a:defRPr>
            </a:lvl1pPr>
            <a:lvl2pPr lvl="1">
              <a:spcBef>
                <a:spcPts val="0"/>
              </a:spcBef>
              <a:spcAft>
                <a:spcPts val="0"/>
              </a:spcAft>
              <a:buClr>
                <a:schemeClr val="lt1"/>
              </a:buClr>
              <a:buSzPts val="3200"/>
              <a:buFont typeface="Exo"/>
              <a:buNone/>
              <a:defRPr sz="3200">
                <a:solidFill>
                  <a:schemeClr val="lt1"/>
                </a:solidFill>
                <a:latin typeface="Exo"/>
                <a:ea typeface="Exo"/>
                <a:cs typeface="Exo"/>
                <a:sym typeface="Exo"/>
              </a:defRPr>
            </a:lvl2pPr>
            <a:lvl3pPr lvl="2">
              <a:spcBef>
                <a:spcPts val="0"/>
              </a:spcBef>
              <a:spcAft>
                <a:spcPts val="0"/>
              </a:spcAft>
              <a:buClr>
                <a:schemeClr val="lt1"/>
              </a:buClr>
              <a:buSzPts val="3200"/>
              <a:buFont typeface="Exo"/>
              <a:buNone/>
              <a:defRPr sz="3200">
                <a:solidFill>
                  <a:schemeClr val="lt1"/>
                </a:solidFill>
                <a:latin typeface="Exo"/>
                <a:ea typeface="Exo"/>
                <a:cs typeface="Exo"/>
                <a:sym typeface="Exo"/>
              </a:defRPr>
            </a:lvl3pPr>
            <a:lvl4pPr lvl="3">
              <a:spcBef>
                <a:spcPts val="0"/>
              </a:spcBef>
              <a:spcAft>
                <a:spcPts val="0"/>
              </a:spcAft>
              <a:buClr>
                <a:schemeClr val="lt1"/>
              </a:buClr>
              <a:buSzPts val="3200"/>
              <a:buFont typeface="Exo"/>
              <a:buNone/>
              <a:defRPr sz="3200">
                <a:solidFill>
                  <a:schemeClr val="lt1"/>
                </a:solidFill>
                <a:latin typeface="Exo"/>
                <a:ea typeface="Exo"/>
                <a:cs typeface="Exo"/>
                <a:sym typeface="Exo"/>
              </a:defRPr>
            </a:lvl4pPr>
            <a:lvl5pPr lvl="4">
              <a:spcBef>
                <a:spcPts val="0"/>
              </a:spcBef>
              <a:spcAft>
                <a:spcPts val="0"/>
              </a:spcAft>
              <a:buClr>
                <a:schemeClr val="lt1"/>
              </a:buClr>
              <a:buSzPts val="3200"/>
              <a:buFont typeface="Exo"/>
              <a:buNone/>
              <a:defRPr sz="3200">
                <a:solidFill>
                  <a:schemeClr val="lt1"/>
                </a:solidFill>
                <a:latin typeface="Exo"/>
                <a:ea typeface="Exo"/>
                <a:cs typeface="Exo"/>
                <a:sym typeface="Exo"/>
              </a:defRPr>
            </a:lvl5pPr>
            <a:lvl6pPr lvl="5">
              <a:spcBef>
                <a:spcPts val="0"/>
              </a:spcBef>
              <a:spcAft>
                <a:spcPts val="0"/>
              </a:spcAft>
              <a:buClr>
                <a:schemeClr val="lt1"/>
              </a:buClr>
              <a:buSzPts val="3200"/>
              <a:buFont typeface="Exo"/>
              <a:buNone/>
              <a:defRPr sz="3200">
                <a:solidFill>
                  <a:schemeClr val="lt1"/>
                </a:solidFill>
                <a:latin typeface="Exo"/>
                <a:ea typeface="Exo"/>
                <a:cs typeface="Exo"/>
                <a:sym typeface="Exo"/>
              </a:defRPr>
            </a:lvl6pPr>
            <a:lvl7pPr lvl="6">
              <a:spcBef>
                <a:spcPts val="0"/>
              </a:spcBef>
              <a:spcAft>
                <a:spcPts val="0"/>
              </a:spcAft>
              <a:buClr>
                <a:schemeClr val="lt1"/>
              </a:buClr>
              <a:buSzPts val="3200"/>
              <a:buFont typeface="Exo"/>
              <a:buNone/>
              <a:defRPr sz="3200">
                <a:solidFill>
                  <a:schemeClr val="lt1"/>
                </a:solidFill>
                <a:latin typeface="Exo"/>
                <a:ea typeface="Exo"/>
                <a:cs typeface="Exo"/>
                <a:sym typeface="Exo"/>
              </a:defRPr>
            </a:lvl7pPr>
            <a:lvl8pPr lvl="7">
              <a:spcBef>
                <a:spcPts val="0"/>
              </a:spcBef>
              <a:spcAft>
                <a:spcPts val="0"/>
              </a:spcAft>
              <a:buClr>
                <a:schemeClr val="lt1"/>
              </a:buClr>
              <a:buSzPts val="3200"/>
              <a:buFont typeface="Exo"/>
              <a:buNone/>
              <a:defRPr sz="3200">
                <a:solidFill>
                  <a:schemeClr val="lt1"/>
                </a:solidFill>
                <a:latin typeface="Exo"/>
                <a:ea typeface="Exo"/>
                <a:cs typeface="Exo"/>
                <a:sym typeface="Exo"/>
              </a:defRPr>
            </a:lvl8pPr>
            <a:lvl9pPr lvl="8">
              <a:spcBef>
                <a:spcPts val="0"/>
              </a:spcBef>
              <a:spcAft>
                <a:spcPts val="0"/>
              </a:spcAft>
              <a:buClr>
                <a:schemeClr val="lt1"/>
              </a:buClr>
              <a:buSzPts val="3200"/>
              <a:buFont typeface="Exo"/>
              <a:buNone/>
              <a:defRPr sz="3200">
                <a:solidFill>
                  <a:schemeClr val="lt1"/>
                </a:solidFill>
                <a:latin typeface="Exo"/>
                <a:ea typeface="Exo"/>
                <a:cs typeface="Exo"/>
                <a:sym typeface="Exo"/>
              </a:defRPr>
            </a:lvl9pPr>
          </a:lstStyle>
          <a:p>
            <a:endParaRPr/>
          </a:p>
        </p:txBody>
      </p:sp>
      <p:sp>
        <p:nvSpPr>
          <p:cNvPr id="7" name="Google Shape;7;p1"/>
          <p:cNvSpPr txBox="1">
            <a:spLocks noGrp="1"/>
          </p:cNvSpPr>
          <p:nvPr>
            <p:ph type="body" idx="1"/>
          </p:nvPr>
        </p:nvSpPr>
        <p:spPr>
          <a:xfrm>
            <a:off x="713100" y="1187700"/>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1pPr>
            <a:lvl2pPr marL="914400" lvl="1"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2pPr>
            <a:lvl3pPr marL="1371600" lvl="2"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3pPr>
            <a:lvl4pPr marL="1828800" lvl="3"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4pPr>
            <a:lvl5pPr marL="2286000" lvl="4"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5pPr>
            <a:lvl6pPr marL="2743200" lvl="5"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6pPr>
            <a:lvl7pPr marL="3200400" lvl="6"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7pPr>
            <a:lvl8pPr marL="3657600" lvl="7"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8pPr>
            <a:lvl9pPr marL="4114800" lvl="8"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58" r:id="rId5"/>
    <p:sldLayoutId id="2147483661" r:id="rId6"/>
    <p:sldLayoutId id="2147483662" r:id="rId7"/>
    <p:sldLayoutId id="2147483663" r:id="rId8"/>
    <p:sldLayoutId id="2147483668" r:id="rId9"/>
    <p:sldLayoutId id="2147483671" r:id="rId10"/>
    <p:sldLayoutId id="2147483674" r:id="rId11"/>
    <p:sldLayoutId id="214748367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58"/>
        <p:cNvGrpSpPr/>
        <p:nvPr/>
      </p:nvGrpSpPr>
      <p:grpSpPr>
        <a:xfrm>
          <a:off x="0" y="0"/>
          <a:ext cx="0" cy="0"/>
          <a:chOff x="0" y="0"/>
          <a:chExt cx="0" cy="0"/>
        </a:xfrm>
      </p:grpSpPr>
      <p:sp>
        <p:nvSpPr>
          <p:cNvPr id="2659" name="Google Shape;2659;p33"/>
          <p:cNvSpPr/>
          <p:nvPr/>
        </p:nvSpPr>
        <p:spPr>
          <a:xfrm>
            <a:off x="1769327" y="3082940"/>
            <a:ext cx="5657385" cy="815935"/>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33"/>
          <p:cNvSpPr txBox="1">
            <a:spLocks noGrp="1"/>
          </p:cNvSpPr>
          <p:nvPr>
            <p:ph type="subTitle" idx="1"/>
          </p:nvPr>
        </p:nvSpPr>
        <p:spPr>
          <a:xfrm>
            <a:off x="2371161" y="3361189"/>
            <a:ext cx="4698711" cy="30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Unleash the Code Storm: Igniting Innovation, Transforming Challenges into Solutions!"</a:t>
            </a:r>
            <a:endParaRPr dirty="0"/>
          </a:p>
        </p:txBody>
      </p:sp>
      <p:grpSp>
        <p:nvGrpSpPr>
          <p:cNvPr id="2661" name="Google Shape;2661;p33"/>
          <p:cNvGrpSpPr/>
          <p:nvPr/>
        </p:nvGrpSpPr>
        <p:grpSpPr>
          <a:xfrm rot="10800000">
            <a:off x="2130739" y="4336003"/>
            <a:ext cx="883262" cy="242091"/>
            <a:chOff x="2300350" y="2601250"/>
            <a:chExt cx="2275275" cy="623625"/>
          </a:xfrm>
        </p:grpSpPr>
        <p:sp>
          <p:nvSpPr>
            <p:cNvPr id="2662" name="Google Shape;2662;p3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3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3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3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3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3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8" name="Google Shape;2668;p33"/>
          <p:cNvGrpSpPr/>
          <p:nvPr/>
        </p:nvGrpSpPr>
        <p:grpSpPr>
          <a:xfrm rot="-5400000" flipH="1">
            <a:off x="3660496" y="4881980"/>
            <a:ext cx="1823016" cy="296643"/>
            <a:chOff x="7857346" y="3902355"/>
            <a:chExt cx="1823016" cy="296643"/>
          </a:xfrm>
        </p:grpSpPr>
        <p:sp>
          <p:nvSpPr>
            <p:cNvPr id="2669" name="Google Shape;2669;p33"/>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33"/>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33"/>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33"/>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33"/>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33"/>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5" name="Google Shape;2675;p33"/>
          <p:cNvGrpSpPr/>
          <p:nvPr/>
        </p:nvGrpSpPr>
        <p:grpSpPr>
          <a:xfrm rot="5400000">
            <a:off x="2421400" y="552075"/>
            <a:ext cx="98902" cy="553090"/>
            <a:chOff x="4898850" y="4820550"/>
            <a:chExt cx="98902" cy="553090"/>
          </a:xfrm>
        </p:grpSpPr>
        <p:sp>
          <p:nvSpPr>
            <p:cNvPr id="2676" name="Google Shape;2676;p3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3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3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3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3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1" name="Google Shape;2681;p33"/>
          <p:cNvGrpSpPr/>
          <p:nvPr/>
        </p:nvGrpSpPr>
        <p:grpSpPr>
          <a:xfrm>
            <a:off x="4505167" y="564628"/>
            <a:ext cx="1105976" cy="133969"/>
            <a:chOff x="8183182" y="663852"/>
            <a:chExt cx="1475028" cy="178673"/>
          </a:xfrm>
        </p:grpSpPr>
        <p:grpSp>
          <p:nvGrpSpPr>
            <p:cNvPr id="2682" name="Google Shape;2682;p33"/>
            <p:cNvGrpSpPr/>
            <p:nvPr/>
          </p:nvGrpSpPr>
          <p:grpSpPr>
            <a:xfrm>
              <a:off x="8183182" y="774425"/>
              <a:ext cx="1178025" cy="68100"/>
              <a:chOff x="2024450" y="204150"/>
              <a:chExt cx="1178025" cy="68100"/>
            </a:xfrm>
          </p:grpSpPr>
          <p:sp>
            <p:nvSpPr>
              <p:cNvPr id="2683" name="Google Shape;2683;p3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3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3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3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3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3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3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3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3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3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3" name="Google Shape;2693;p33"/>
            <p:cNvGrpSpPr/>
            <p:nvPr/>
          </p:nvGrpSpPr>
          <p:grpSpPr>
            <a:xfrm>
              <a:off x="8480185" y="663852"/>
              <a:ext cx="1178025" cy="68100"/>
              <a:chOff x="2024450" y="204150"/>
              <a:chExt cx="1178025" cy="68100"/>
            </a:xfrm>
          </p:grpSpPr>
          <p:sp>
            <p:nvSpPr>
              <p:cNvPr id="2694" name="Google Shape;2694;p3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3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3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3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3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3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3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3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3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3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04" name="Google Shape;2704;p33"/>
          <p:cNvGrpSpPr/>
          <p:nvPr/>
        </p:nvGrpSpPr>
        <p:grpSpPr>
          <a:xfrm>
            <a:off x="5447301" y="4536119"/>
            <a:ext cx="1252897" cy="51000"/>
            <a:chOff x="2915381" y="4104819"/>
            <a:chExt cx="1252897" cy="51000"/>
          </a:xfrm>
        </p:grpSpPr>
        <p:sp>
          <p:nvSpPr>
            <p:cNvPr id="2705" name="Google Shape;2705;p33"/>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33"/>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33"/>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33"/>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33"/>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33"/>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33"/>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33"/>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33"/>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33"/>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33"/>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33"/>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33"/>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33"/>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9" name="Google Shape;2719;p33"/>
          <p:cNvSpPr txBox="1">
            <a:spLocks noGrp="1"/>
          </p:cNvSpPr>
          <p:nvPr>
            <p:ph type="ctrTitle"/>
          </p:nvPr>
        </p:nvSpPr>
        <p:spPr>
          <a:xfrm>
            <a:off x="1317600" y="1193625"/>
            <a:ext cx="6508800" cy="172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5000" dirty="0"/>
              <a:t>CODE STORMERS</a:t>
            </a:r>
            <a:endParaRPr sz="5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20"/>
        <p:cNvGrpSpPr/>
        <p:nvPr/>
      </p:nvGrpSpPr>
      <p:grpSpPr>
        <a:xfrm>
          <a:off x="0" y="0"/>
          <a:ext cx="0" cy="0"/>
          <a:chOff x="0" y="0"/>
          <a:chExt cx="0" cy="0"/>
        </a:xfrm>
      </p:grpSpPr>
      <p:sp>
        <p:nvSpPr>
          <p:cNvPr id="3922" name="Google Shape;3922;p57"/>
          <p:cNvSpPr txBox="1">
            <a:spLocks noGrp="1"/>
          </p:cNvSpPr>
          <p:nvPr>
            <p:ph type="title"/>
          </p:nvPr>
        </p:nvSpPr>
        <p:spPr>
          <a:xfrm>
            <a:off x="538903" y="2608942"/>
            <a:ext cx="7717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3600" dirty="0"/>
              <a:t>IMPACTS BY HAMRO AAWAJ</a:t>
            </a:r>
            <a:endParaRPr sz="3600" dirty="0"/>
          </a:p>
        </p:txBody>
      </p:sp>
      <p:sp>
        <p:nvSpPr>
          <p:cNvPr id="3924" name="Google Shape;3924;p57"/>
          <p:cNvSpPr txBox="1">
            <a:spLocks noGrp="1"/>
          </p:cNvSpPr>
          <p:nvPr>
            <p:ph type="title" idx="2"/>
          </p:nvPr>
        </p:nvSpPr>
        <p:spPr>
          <a:xfrm>
            <a:off x="309945" y="1565885"/>
            <a:ext cx="3220181" cy="117158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grpSp>
        <p:nvGrpSpPr>
          <p:cNvPr id="3925" name="Google Shape;3925;p57"/>
          <p:cNvGrpSpPr/>
          <p:nvPr/>
        </p:nvGrpSpPr>
        <p:grpSpPr>
          <a:xfrm rot="5400000" flipH="1">
            <a:off x="5489296" y="55862"/>
            <a:ext cx="1823016" cy="296643"/>
            <a:chOff x="7857346" y="3902355"/>
            <a:chExt cx="1823016" cy="296643"/>
          </a:xfrm>
        </p:grpSpPr>
        <p:sp>
          <p:nvSpPr>
            <p:cNvPr id="3926" name="Google Shape;3926;p57"/>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7" name="Google Shape;3927;p57"/>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57"/>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929;p57"/>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57"/>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57"/>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2" name="Google Shape;3932;p57"/>
          <p:cNvGrpSpPr/>
          <p:nvPr/>
        </p:nvGrpSpPr>
        <p:grpSpPr>
          <a:xfrm>
            <a:off x="1367047" y="1094677"/>
            <a:ext cx="1105976" cy="133969"/>
            <a:chOff x="8183182" y="663852"/>
            <a:chExt cx="1475028" cy="178673"/>
          </a:xfrm>
        </p:grpSpPr>
        <p:grpSp>
          <p:nvGrpSpPr>
            <p:cNvPr id="3933" name="Google Shape;3933;p57"/>
            <p:cNvGrpSpPr/>
            <p:nvPr/>
          </p:nvGrpSpPr>
          <p:grpSpPr>
            <a:xfrm>
              <a:off x="8183182" y="774425"/>
              <a:ext cx="1178025" cy="68100"/>
              <a:chOff x="2024450" y="204150"/>
              <a:chExt cx="1178025" cy="68100"/>
            </a:xfrm>
          </p:grpSpPr>
          <p:sp>
            <p:nvSpPr>
              <p:cNvPr id="3934" name="Google Shape;3934;p5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5" name="Google Shape;3935;p5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5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5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5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5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3940;p5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1" name="Google Shape;3941;p5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2" name="Google Shape;3942;p5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3" name="Google Shape;3943;p5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44" name="Google Shape;3944;p57"/>
            <p:cNvGrpSpPr/>
            <p:nvPr/>
          </p:nvGrpSpPr>
          <p:grpSpPr>
            <a:xfrm>
              <a:off x="8480185" y="663852"/>
              <a:ext cx="1178025" cy="68100"/>
              <a:chOff x="2024450" y="204150"/>
              <a:chExt cx="1178025" cy="68100"/>
            </a:xfrm>
          </p:grpSpPr>
          <p:sp>
            <p:nvSpPr>
              <p:cNvPr id="3945" name="Google Shape;3945;p5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6" name="Google Shape;3946;p5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7" name="Google Shape;3947;p5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8" name="Google Shape;3948;p5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5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5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5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2" name="Google Shape;3952;p5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5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5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55" name="Google Shape;3955;p57"/>
          <p:cNvGrpSpPr/>
          <p:nvPr/>
        </p:nvGrpSpPr>
        <p:grpSpPr>
          <a:xfrm rot="5400000">
            <a:off x="2554975" y="4127250"/>
            <a:ext cx="98902" cy="553090"/>
            <a:chOff x="4898850" y="4820550"/>
            <a:chExt cx="98902" cy="553090"/>
          </a:xfrm>
        </p:grpSpPr>
        <p:sp>
          <p:nvSpPr>
            <p:cNvPr id="3956" name="Google Shape;3956;p57"/>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7" name="Google Shape;3957;p57"/>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958;p57"/>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959;p57"/>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3960;p57"/>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61" name="Google Shape;3961;p57"/>
          <p:cNvGrpSpPr/>
          <p:nvPr/>
        </p:nvGrpSpPr>
        <p:grpSpPr>
          <a:xfrm rot="5400000">
            <a:off x="4071807" y="363711"/>
            <a:ext cx="98902" cy="553090"/>
            <a:chOff x="4898850" y="4820550"/>
            <a:chExt cx="98902" cy="553090"/>
          </a:xfrm>
        </p:grpSpPr>
        <p:sp>
          <p:nvSpPr>
            <p:cNvPr id="3962" name="Google Shape;3962;p57"/>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3" name="Google Shape;3963;p57"/>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4" name="Google Shape;3964;p57"/>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5" name="Google Shape;3965;p57"/>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6" name="Google Shape;3966;p57"/>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1" name="Google Shape;3921;p57"/>
          <p:cNvSpPr/>
          <p:nvPr/>
        </p:nvSpPr>
        <p:spPr>
          <a:xfrm>
            <a:off x="683652" y="3336008"/>
            <a:ext cx="7776695" cy="4380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23"/>
        <p:cNvGrpSpPr/>
        <p:nvPr/>
      </p:nvGrpSpPr>
      <p:grpSpPr>
        <a:xfrm>
          <a:off x="0" y="0"/>
          <a:ext cx="0" cy="0"/>
          <a:chOff x="0" y="0"/>
          <a:chExt cx="0" cy="0"/>
        </a:xfrm>
      </p:grpSpPr>
      <p:sp>
        <p:nvSpPr>
          <p:cNvPr id="2725" name="Google Shape;2725;p34"/>
          <p:cNvSpPr txBox="1">
            <a:spLocks noGrp="1"/>
          </p:cNvSpPr>
          <p:nvPr>
            <p:ph type="body" idx="1"/>
          </p:nvPr>
        </p:nvSpPr>
        <p:spPr>
          <a:xfrm>
            <a:off x="417152" y="351238"/>
            <a:ext cx="7717800" cy="3416400"/>
          </a:xfrm>
          <a:prstGeom prst="rect">
            <a:avLst/>
          </a:prstGeom>
        </p:spPr>
        <p:txBody>
          <a:bodyPr spcFirstLastPara="1" wrap="square" lIns="91425" tIns="91425" rIns="91425" bIns="91425" anchor="t" anchorCtr="0">
            <a:noAutofit/>
          </a:bodyPr>
          <a:lstStyle/>
          <a:p>
            <a:pPr marL="285750" lvl="0" indent="-285750" algn="l" rtl="0">
              <a:spcBef>
                <a:spcPts val="1600"/>
              </a:spcBef>
              <a:spcAft>
                <a:spcPts val="0"/>
              </a:spcAft>
              <a:buClr>
                <a:schemeClr val="dk1"/>
              </a:buClr>
              <a:buSzPts val="1100"/>
              <a:buFont typeface="Arial" panose="020B0604020202020204" pitchFamily="34" charset="0"/>
              <a:buChar char="•"/>
            </a:pPr>
            <a:r>
              <a:rPr kumimoji="0" lang="en-US" sz="2000" b="0" i="0" u="none" strike="noStrike" kern="0" cap="none" spc="0" normalizeH="0" baseline="0" noProof="0" dirty="0">
                <a:ln>
                  <a:noFill/>
                </a:ln>
                <a:solidFill>
                  <a:srgbClr val="FFFFFF"/>
                </a:solidFill>
                <a:effectLst/>
                <a:uLnTx/>
                <a:uFillTx/>
                <a:latin typeface="PT Sans"/>
                <a:sym typeface="PT Sans"/>
              </a:rPr>
              <a:t>Within an environmental context, "Hamro Aawaz" stands as a crucial channel for real-time reports on issues like pollution and deforestation, driving swift and effective actions for environmental preservation. In the social sphere, the platform actively addresses crimes such as corruption and criminal activities, contributing to a safer and more secure community. In terms of development, "Hamro Aawaz" encourages vibrant discussions on local development projects and infrastructure, fostering community engagement for sustainable progress. Moreover, the platform's adaptability extends to the political stability and education sectors, creating a multifaceted space that evolves with its environment, emphasizing the importance of informed citizenry in contributing to long-term societal well-being</a:t>
            </a:r>
            <a:endParaRPr b="1" dirty="0">
              <a:solidFill>
                <a:schemeClr val="accent2"/>
              </a:solidFill>
            </a:endParaRPr>
          </a:p>
          <a:p>
            <a:pPr marL="0" lvl="0" indent="0" algn="l" rtl="0">
              <a:spcBef>
                <a:spcPts val="0"/>
              </a:spcBef>
              <a:spcAft>
                <a:spcPts val="1200"/>
              </a:spcAft>
              <a:buNone/>
            </a:pPr>
            <a:endParaRPr dirty="0"/>
          </a:p>
        </p:txBody>
      </p:sp>
      <p:grpSp>
        <p:nvGrpSpPr>
          <p:cNvPr id="2726" name="Google Shape;2726;p34"/>
          <p:cNvGrpSpPr/>
          <p:nvPr/>
        </p:nvGrpSpPr>
        <p:grpSpPr>
          <a:xfrm>
            <a:off x="7681745" y="453201"/>
            <a:ext cx="906413" cy="242091"/>
            <a:chOff x="2300350" y="2601250"/>
            <a:chExt cx="2334911" cy="623625"/>
          </a:xfrm>
        </p:grpSpPr>
        <p:sp>
          <p:nvSpPr>
            <p:cNvPr id="2727" name="Google Shape;2727;p3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4"/>
            <p:cNvSpPr/>
            <p:nvPr/>
          </p:nvSpPr>
          <p:spPr>
            <a:xfrm>
              <a:off x="3433363"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1" name="Google Shape;2731;p3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4"/>
            <p:cNvSpPr/>
            <p:nvPr/>
          </p:nvSpPr>
          <p:spPr>
            <a:xfrm>
              <a:off x="4246261"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39863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45"/>
        <p:cNvGrpSpPr/>
        <p:nvPr/>
      </p:nvGrpSpPr>
      <p:grpSpPr>
        <a:xfrm>
          <a:off x="0" y="0"/>
          <a:ext cx="0" cy="0"/>
          <a:chOff x="0" y="0"/>
          <a:chExt cx="0" cy="0"/>
        </a:xfrm>
      </p:grpSpPr>
      <p:sp>
        <p:nvSpPr>
          <p:cNvPr id="4146" name="Google Shape;4146;p61"/>
          <p:cNvSpPr/>
          <p:nvPr/>
        </p:nvSpPr>
        <p:spPr>
          <a:xfrm>
            <a:off x="3692007" y="3133221"/>
            <a:ext cx="4729500" cy="4380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7" name="Google Shape;4147;p61"/>
          <p:cNvSpPr txBox="1">
            <a:spLocks noGrp="1"/>
          </p:cNvSpPr>
          <p:nvPr>
            <p:ph type="title"/>
          </p:nvPr>
        </p:nvSpPr>
        <p:spPr>
          <a:xfrm>
            <a:off x="713100" y="2405675"/>
            <a:ext cx="75834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accent2"/>
                </a:solidFill>
              </a:rPr>
              <a:t>SCALING UP</a:t>
            </a:r>
            <a:endParaRPr dirty="0"/>
          </a:p>
        </p:txBody>
      </p:sp>
      <p:sp>
        <p:nvSpPr>
          <p:cNvPr id="4148" name="Google Shape;4148;p61"/>
          <p:cNvSpPr txBox="1">
            <a:spLocks noGrp="1"/>
          </p:cNvSpPr>
          <p:nvPr>
            <p:ph type="title" idx="2"/>
          </p:nvPr>
        </p:nvSpPr>
        <p:spPr>
          <a:xfrm>
            <a:off x="5961000" y="1484975"/>
            <a:ext cx="2335500" cy="920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05</a:t>
            </a:r>
            <a:endParaRPr/>
          </a:p>
        </p:txBody>
      </p:sp>
      <p:grpSp>
        <p:nvGrpSpPr>
          <p:cNvPr id="4150" name="Google Shape;4150;p61"/>
          <p:cNvGrpSpPr/>
          <p:nvPr/>
        </p:nvGrpSpPr>
        <p:grpSpPr>
          <a:xfrm flipH="1">
            <a:off x="5624514" y="4219003"/>
            <a:ext cx="883262" cy="242091"/>
            <a:chOff x="2300350" y="2601250"/>
            <a:chExt cx="2275275" cy="623625"/>
          </a:xfrm>
        </p:grpSpPr>
        <p:sp>
          <p:nvSpPr>
            <p:cNvPr id="4151" name="Google Shape;4151;p61"/>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2" name="Google Shape;4152;p61"/>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3" name="Google Shape;4153;p61"/>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61"/>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61"/>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61"/>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7" name="Google Shape;4157;p61"/>
          <p:cNvGrpSpPr/>
          <p:nvPr/>
        </p:nvGrpSpPr>
        <p:grpSpPr>
          <a:xfrm rot="5400000">
            <a:off x="2406975" y="1552975"/>
            <a:ext cx="98902" cy="553090"/>
            <a:chOff x="4898850" y="4820550"/>
            <a:chExt cx="98902" cy="553090"/>
          </a:xfrm>
        </p:grpSpPr>
        <p:sp>
          <p:nvSpPr>
            <p:cNvPr id="4158" name="Google Shape;4158;p61"/>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61"/>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61"/>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61"/>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61"/>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63" name="Google Shape;4163;p61"/>
          <p:cNvGrpSpPr/>
          <p:nvPr/>
        </p:nvGrpSpPr>
        <p:grpSpPr>
          <a:xfrm>
            <a:off x="1764792" y="3545691"/>
            <a:ext cx="1105976" cy="133969"/>
            <a:chOff x="8183182" y="663852"/>
            <a:chExt cx="1475028" cy="178673"/>
          </a:xfrm>
        </p:grpSpPr>
        <p:grpSp>
          <p:nvGrpSpPr>
            <p:cNvPr id="4164" name="Google Shape;4164;p61"/>
            <p:cNvGrpSpPr/>
            <p:nvPr/>
          </p:nvGrpSpPr>
          <p:grpSpPr>
            <a:xfrm>
              <a:off x="8183182" y="774425"/>
              <a:ext cx="1178025" cy="68100"/>
              <a:chOff x="2024450" y="204150"/>
              <a:chExt cx="1178025" cy="68100"/>
            </a:xfrm>
          </p:grpSpPr>
          <p:sp>
            <p:nvSpPr>
              <p:cNvPr id="4165" name="Google Shape;4165;p61"/>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61"/>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61"/>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61"/>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61"/>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61"/>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61"/>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61"/>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61"/>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61"/>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5" name="Google Shape;4175;p61"/>
            <p:cNvGrpSpPr/>
            <p:nvPr/>
          </p:nvGrpSpPr>
          <p:grpSpPr>
            <a:xfrm>
              <a:off x="8480185" y="663852"/>
              <a:ext cx="1178025" cy="68100"/>
              <a:chOff x="2024450" y="204150"/>
              <a:chExt cx="1178025" cy="68100"/>
            </a:xfrm>
          </p:grpSpPr>
          <p:sp>
            <p:nvSpPr>
              <p:cNvPr id="4176" name="Google Shape;4176;p61"/>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61"/>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61"/>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61"/>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61"/>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61"/>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61"/>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61"/>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61"/>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5" name="Google Shape;4185;p61"/>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86" name="Google Shape;4186;p61"/>
          <p:cNvGrpSpPr/>
          <p:nvPr/>
        </p:nvGrpSpPr>
        <p:grpSpPr>
          <a:xfrm rot="10800000">
            <a:off x="3861214" y="1283578"/>
            <a:ext cx="883262" cy="242091"/>
            <a:chOff x="2300350" y="2601250"/>
            <a:chExt cx="2275275" cy="623625"/>
          </a:xfrm>
        </p:grpSpPr>
        <p:sp>
          <p:nvSpPr>
            <p:cNvPr id="4187" name="Google Shape;4187;p61"/>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8" name="Google Shape;4188;p61"/>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61"/>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61"/>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61"/>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61"/>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3" name="Google Shape;4193;p61"/>
          <p:cNvGrpSpPr/>
          <p:nvPr/>
        </p:nvGrpSpPr>
        <p:grpSpPr>
          <a:xfrm rot="5400000">
            <a:off x="5527875" y="467850"/>
            <a:ext cx="98902" cy="553090"/>
            <a:chOff x="4898850" y="4820550"/>
            <a:chExt cx="98902" cy="553090"/>
          </a:xfrm>
        </p:grpSpPr>
        <p:sp>
          <p:nvSpPr>
            <p:cNvPr id="4194" name="Google Shape;4194;p61"/>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5" name="Google Shape;4195;p61"/>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61"/>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61"/>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8" name="Google Shape;4198;p61"/>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23"/>
        <p:cNvGrpSpPr/>
        <p:nvPr/>
      </p:nvGrpSpPr>
      <p:grpSpPr>
        <a:xfrm>
          <a:off x="0" y="0"/>
          <a:ext cx="0" cy="0"/>
          <a:chOff x="0" y="0"/>
          <a:chExt cx="0" cy="0"/>
        </a:xfrm>
      </p:grpSpPr>
      <p:sp>
        <p:nvSpPr>
          <p:cNvPr id="2724" name="Google Shape;2724;p34"/>
          <p:cNvSpPr txBox="1">
            <a:spLocks noGrp="1"/>
          </p:cNvSpPr>
          <p:nvPr>
            <p:ph type="title"/>
          </p:nvPr>
        </p:nvSpPr>
        <p:spPr>
          <a:xfrm>
            <a:off x="780278" y="207604"/>
            <a:ext cx="771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2800" dirty="0">
                <a:solidFill>
                  <a:schemeClr val="accent2"/>
                </a:solidFill>
              </a:rPr>
              <a:t>	IDEAS FOR SCALING</a:t>
            </a:r>
            <a:endParaRPr sz="2800" dirty="0">
              <a:solidFill>
                <a:schemeClr val="accent2"/>
              </a:solidFill>
            </a:endParaRPr>
          </a:p>
        </p:txBody>
      </p:sp>
      <p:sp>
        <p:nvSpPr>
          <p:cNvPr id="2725" name="Google Shape;2725;p34"/>
          <p:cNvSpPr txBox="1">
            <a:spLocks noGrp="1"/>
          </p:cNvSpPr>
          <p:nvPr>
            <p:ph type="body" idx="1"/>
          </p:nvPr>
        </p:nvSpPr>
        <p:spPr>
          <a:xfrm>
            <a:off x="483053" y="702727"/>
            <a:ext cx="7717800" cy="3416400"/>
          </a:xfrm>
          <a:prstGeom prst="rect">
            <a:avLst/>
          </a:prstGeom>
        </p:spPr>
        <p:txBody>
          <a:bodyPr spcFirstLastPara="1" wrap="square" lIns="91425" tIns="91425" rIns="91425" bIns="91425" anchor="t" anchorCtr="0">
            <a:noAutofit/>
          </a:bodyPr>
          <a:lstStyle/>
          <a:p>
            <a:pPr marL="285750" marR="0" lvl="0" indent="-285750" algn="just" defTabSz="914400" rtl="0" eaLnBrk="1" fontAlgn="auto" latinLnBrk="0" hangingPunct="1">
              <a:lnSpc>
                <a:spcPct val="100000"/>
              </a:lnSpc>
              <a:spcBef>
                <a:spcPts val="1600"/>
              </a:spcBef>
              <a:spcAft>
                <a:spcPts val="0"/>
              </a:spcAft>
              <a:buClr>
                <a:srgbClr val="000000"/>
              </a:buClr>
              <a:buSzPts val="1100"/>
              <a:buFont typeface="Arial" panose="020B0604020202020204" pitchFamily="34" charset="0"/>
              <a:buChar char="•"/>
              <a:tabLst/>
              <a:defRPr/>
            </a:pPr>
            <a:r>
              <a:rPr kumimoji="0" lang="en-GB" sz="2400" b="0" i="0" u="none" strike="noStrike" kern="0" cap="none" spc="0" normalizeH="0" baseline="0" noProof="0" dirty="0">
                <a:ln>
                  <a:noFill/>
                </a:ln>
                <a:solidFill>
                  <a:srgbClr val="FFFFFF"/>
                </a:solidFill>
                <a:effectLst/>
                <a:uLnTx/>
                <a:uFillTx/>
                <a:latin typeface="Calibri" panose="020F0502020204030204" pitchFamily="34" charset="0"/>
                <a:ea typeface="Calibri" panose="020F0502020204030204" pitchFamily="34" charset="0"/>
                <a:cs typeface="Times New Roman" panose="02020603050405020304" pitchFamily="18" charset="0"/>
                <a:sym typeface="PT Sans"/>
              </a:rPr>
              <a:t>1.Handling issues or problems that has been raised or issued already.</a:t>
            </a:r>
          </a:p>
          <a:p>
            <a:pPr marL="285750" marR="0" lvl="0" indent="-285750" algn="just" defTabSz="914400" rtl="0" eaLnBrk="1" fontAlgn="auto" latinLnBrk="0" hangingPunct="1">
              <a:lnSpc>
                <a:spcPct val="100000"/>
              </a:lnSpc>
              <a:spcBef>
                <a:spcPts val="1600"/>
              </a:spcBef>
              <a:spcAft>
                <a:spcPts val="0"/>
              </a:spcAft>
              <a:buClr>
                <a:srgbClr val="000000"/>
              </a:buClr>
              <a:buSzPts val="1100"/>
              <a:buFont typeface="Arial" panose="020B0604020202020204" pitchFamily="34" charset="0"/>
              <a:buChar char="•"/>
              <a:tabLst/>
              <a:defRPr/>
            </a:pPr>
            <a:r>
              <a:rPr kumimoji="0" lang="en-GB" sz="2400" b="0" i="0" u="none" strike="noStrike" kern="0" cap="none" spc="0" normalizeH="0" baseline="0" noProof="0" dirty="0">
                <a:ln>
                  <a:noFill/>
                </a:ln>
                <a:solidFill>
                  <a:srgbClr val="FFFFFF"/>
                </a:solidFill>
                <a:effectLst/>
                <a:uLnTx/>
                <a:uFillTx/>
                <a:latin typeface="Calibri" panose="020F0502020204030204" pitchFamily="34" charset="0"/>
                <a:ea typeface="Calibri" panose="020F0502020204030204" pitchFamily="34" charset="0"/>
                <a:cs typeface="Times New Roman" panose="02020603050405020304" pitchFamily="18" charset="0"/>
                <a:sym typeface="PT Sans"/>
              </a:rPr>
              <a:t>2.Use of AI to sort problems as per priority like emergencies fields on top etc.</a:t>
            </a:r>
          </a:p>
          <a:p>
            <a:pPr marL="285750" marR="0" lvl="0" indent="-285750" algn="just" defTabSz="914400" rtl="0" eaLnBrk="1" fontAlgn="auto" latinLnBrk="0" hangingPunct="1">
              <a:lnSpc>
                <a:spcPct val="100000"/>
              </a:lnSpc>
              <a:spcBef>
                <a:spcPts val="1600"/>
              </a:spcBef>
              <a:spcAft>
                <a:spcPts val="0"/>
              </a:spcAft>
              <a:buClr>
                <a:srgbClr val="000000"/>
              </a:buClr>
              <a:buSzPts val="1100"/>
              <a:buFont typeface="Arial" panose="020B0604020202020204" pitchFamily="34" charset="0"/>
              <a:buChar char="•"/>
              <a:tabLst/>
              <a:defRPr/>
            </a:pPr>
            <a:r>
              <a:rPr kumimoji="0" lang="en-GB" sz="2400" b="0" i="0" u="none" strike="noStrike" kern="0" cap="none" spc="0" normalizeH="0" baseline="0" noProof="0" dirty="0">
                <a:ln>
                  <a:noFill/>
                </a:ln>
                <a:solidFill>
                  <a:srgbClr val="FFFFFF"/>
                </a:solidFill>
                <a:effectLst/>
                <a:uLnTx/>
                <a:uFillTx/>
                <a:latin typeface="Calibri" panose="020F0502020204030204" pitchFamily="34" charset="0"/>
                <a:ea typeface="Calibri" panose="020F0502020204030204" pitchFamily="34" charset="0"/>
                <a:cs typeface="Times New Roman" panose="02020603050405020304" pitchFamily="18" charset="0"/>
                <a:sym typeface="PT Sans"/>
              </a:rPr>
              <a:t> 3.Form partnership with local organization and government bodies that align with sustainable development goals.</a:t>
            </a:r>
          </a:p>
          <a:p>
            <a:pPr marL="285750" marR="0" lvl="0" indent="-285750" algn="just" defTabSz="914400" rtl="0" eaLnBrk="1" fontAlgn="auto" latinLnBrk="0" hangingPunct="1">
              <a:lnSpc>
                <a:spcPct val="100000"/>
              </a:lnSpc>
              <a:spcBef>
                <a:spcPts val="1600"/>
              </a:spcBef>
              <a:spcAft>
                <a:spcPts val="0"/>
              </a:spcAft>
              <a:buClr>
                <a:srgbClr val="000000"/>
              </a:buClr>
              <a:buSzPts val="1100"/>
              <a:buFont typeface="Arial" panose="020B0604020202020204" pitchFamily="34" charset="0"/>
              <a:buChar char="•"/>
              <a:tabLst/>
              <a:defRPr/>
            </a:pPr>
            <a:r>
              <a:rPr kumimoji="0" lang="en-GB" sz="2400" b="0" i="0" u="none" strike="noStrike" kern="0" cap="none" spc="0" normalizeH="0" baseline="0" noProof="0" dirty="0">
                <a:ln>
                  <a:noFill/>
                </a:ln>
                <a:solidFill>
                  <a:srgbClr val="FFFFFF"/>
                </a:solidFill>
                <a:effectLst/>
                <a:uLnTx/>
                <a:uFillTx/>
                <a:latin typeface="Calibri" panose="020F0502020204030204" pitchFamily="34" charset="0"/>
                <a:ea typeface="Calibri" panose="020F0502020204030204" pitchFamily="34" charset="0"/>
                <a:cs typeface="Times New Roman" panose="02020603050405020304" pitchFamily="18" charset="0"/>
                <a:sym typeface="PT Sans"/>
              </a:rPr>
              <a:t>4.</a:t>
            </a:r>
            <a:r>
              <a:rPr kumimoji="0" lang="en-US" sz="2400" b="0" i="0" u="none" strike="noStrike" kern="0" cap="none" spc="0" normalizeH="0" baseline="0" noProof="0" dirty="0">
                <a:ln>
                  <a:noFill/>
                </a:ln>
                <a:solidFill>
                  <a:srgbClr val="FFFFFF"/>
                </a:solidFill>
                <a:effectLst/>
                <a:uLnTx/>
                <a:uFillTx/>
                <a:latin typeface="Calibri" panose="020F0502020204030204" pitchFamily="34" charset="0"/>
                <a:ea typeface="Calibri" panose="020F0502020204030204" pitchFamily="34" charset="0"/>
                <a:cs typeface="Times New Roman" panose="02020603050405020304" pitchFamily="18" charset="0"/>
                <a:sym typeface="PT Sans"/>
              </a:rPr>
              <a:t> Implement targeted marketing strategies to increase awareness and attract new users.</a:t>
            </a:r>
            <a:endParaRPr kumimoji="0" lang="en-GB" sz="2400" b="0" i="0" u="none" strike="noStrike" kern="0" cap="none" spc="0" normalizeH="0" baseline="0" noProof="0" dirty="0">
              <a:ln>
                <a:noFill/>
              </a:ln>
              <a:solidFill>
                <a:srgbClr val="FFFFFF"/>
              </a:solidFill>
              <a:effectLst/>
              <a:uLnTx/>
              <a:uFillTx/>
              <a:latin typeface="Calibri" panose="020F0502020204030204" pitchFamily="34" charset="0"/>
              <a:ea typeface="Calibri" panose="020F0502020204030204" pitchFamily="34" charset="0"/>
              <a:cs typeface="Times New Roman" panose="02020603050405020304" pitchFamily="18" charset="0"/>
              <a:sym typeface="PT Sans"/>
            </a:endParaRPr>
          </a:p>
          <a:p>
            <a:pPr marL="0" marR="0" lvl="0" indent="0" algn="just" defTabSz="914400" rtl="0" eaLnBrk="1" fontAlgn="auto" latinLnBrk="0" hangingPunct="1">
              <a:lnSpc>
                <a:spcPct val="100000"/>
              </a:lnSpc>
              <a:spcBef>
                <a:spcPts val="1600"/>
              </a:spcBef>
              <a:spcAft>
                <a:spcPts val="0"/>
              </a:spcAft>
              <a:buClr>
                <a:srgbClr val="000000"/>
              </a:buClr>
              <a:buSzPts val="1100"/>
              <a:buNone/>
              <a:tabLst/>
              <a:defRPr/>
            </a:pPr>
            <a:endParaRPr dirty="0"/>
          </a:p>
        </p:txBody>
      </p:sp>
      <p:grpSp>
        <p:nvGrpSpPr>
          <p:cNvPr id="2726" name="Google Shape;2726;p34"/>
          <p:cNvGrpSpPr/>
          <p:nvPr/>
        </p:nvGrpSpPr>
        <p:grpSpPr>
          <a:xfrm>
            <a:off x="7765826" y="780304"/>
            <a:ext cx="883262" cy="242091"/>
            <a:chOff x="2300350" y="2601250"/>
            <a:chExt cx="2275275" cy="623625"/>
          </a:xfrm>
        </p:grpSpPr>
        <p:sp>
          <p:nvSpPr>
            <p:cNvPr id="2727" name="Google Shape;2727;p3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52381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81"/>
        <p:cNvGrpSpPr/>
        <p:nvPr/>
      </p:nvGrpSpPr>
      <p:grpSpPr>
        <a:xfrm>
          <a:off x="0" y="0"/>
          <a:ext cx="0" cy="0"/>
          <a:chOff x="0" y="0"/>
          <a:chExt cx="0" cy="0"/>
        </a:xfrm>
      </p:grpSpPr>
      <p:sp>
        <p:nvSpPr>
          <p:cNvPr id="2883" name="Google Shape;2883;p38"/>
          <p:cNvSpPr txBox="1">
            <a:spLocks noGrp="1"/>
          </p:cNvSpPr>
          <p:nvPr>
            <p:ph type="title"/>
          </p:nvPr>
        </p:nvSpPr>
        <p:spPr>
          <a:xfrm>
            <a:off x="713100" y="2405677"/>
            <a:ext cx="7717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chemeClr val="accent2"/>
                </a:solidFill>
              </a:rPr>
              <a:t>CONCLUSION</a:t>
            </a:r>
            <a:endParaRPr dirty="0">
              <a:solidFill>
                <a:schemeClr val="accent2"/>
              </a:solidFill>
            </a:endParaRPr>
          </a:p>
        </p:txBody>
      </p:sp>
      <p:sp>
        <p:nvSpPr>
          <p:cNvPr id="2884" name="Google Shape;2884;p38"/>
          <p:cNvSpPr txBox="1">
            <a:spLocks noGrp="1"/>
          </p:cNvSpPr>
          <p:nvPr>
            <p:ph type="subTitle" idx="1"/>
          </p:nvPr>
        </p:nvSpPr>
        <p:spPr>
          <a:xfrm>
            <a:off x="1858650" y="3415877"/>
            <a:ext cx="54267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2885" name="Google Shape;2885;p38"/>
          <p:cNvSpPr txBox="1">
            <a:spLocks noGrp="1"/>
          </p:cNvSpPr>
          <p:nvPr>
            <p:ph type="title" idx="2"/>
          </p:nvPr>
        </p:nvSpPr>
        <p:spPr>
          <a:xfrm>
            <a:off x="3132450" y="1484973"/>
            <a:ext cx="2879100" cy="92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grpSp>
        <p:nvGrpSpPr>
          <p:cNvPr id="2886" name="Google Shape;2886;p38"/>
          <p:cNvGrpSpPr/>
          <p:nvPr/>
        </p:nvGrpSpPr>
        <p:grpSpPr>
          <a:xfrm rot="-5400000">
            <a:off x="2746096" y="55862"/>
            <a:ext cx="1823016" cy="296643"/>
            <a:chOff x="7857346" y="3902355"/>
            <a:chExt cx="1823016" cy="296643"/>
          </a:xfrm>
        </p:grpSpPr>
        <p:sp>
          <p:nvSpPr>
            <p:cNvPr id="2887" name="Google Shape;2887;p3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38"/>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38"/>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3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3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38"/>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3" name="Google Shape;2893;p38"/>
          <p:cNvGrpSpPr/>
          <p:nvPr/>
        </p:nvGrpSpPr>
        <p:grpSpPr>
          <a:xfrm rot="5400000">
            <a:off x="1639375" y="1028400"/>
            <a:ext cx="98902" cy="553090"/>
            <a:chOff x="4898850" y="4820550"/>
            <a:chExt cx="98902" cy="553090"/>
          </a:xfrm>
        </p:grpSpPr>
        <p:sp>
          <p:nvSpPr>
            <p:cNvPr id="2894" name="Google Shape;2894;p3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3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3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3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3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9" name="Google Shape;2899;p38"/>
          <p:cNvGrpSpPr/>
          <p:nvPr/>
        </p:nvGrpSpPr>
        <p:grpSpPr>
          <a:xfrm>
            <a:off x="1609176" y="4434219"/>
            <a:ext cx="1252897" cy="51000"/>
            <a:chOff x="2915381" y="4104819"/>
            <a:chExt cx="1252897" cy="51000"/>
          </a:xfrm>
        </p:grpSpPr>
        <p:sp>
          <p:nvSpPr>
            <p:cNvPr id="2900" name="Google Shape;2900;p38"/>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38"/>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38"/>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38"/>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38"/>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38"/>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38"/>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38"/>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38"/>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38"/>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38"/>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38"/>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38"/>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38"/>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4" name="Google Shape;2914;p38"/>
          <p:cNvGrpSpPr/>
          <p:nvPr/>
        </p:nvGrpSpPr>
        <p:grpSpPr>
          <a:xfrm>
            <a:off x="5495767" y="691791"/>
            <a:ext cx="1105976" cy="133969"/>
            <a:chOff x="8183182" y="663852"/>
            <a:chExt cx="1475028" cy="178673"/>
          </a:xfrm>
        </p:grpSpPr>
        <p:grpSp>
          <p:nvGrpSpPr>
            <p:cNvPr id="2915" name="Google Shape;2915;p38"/>
            <p:cNvGrpSpPr/>
            <p:nvPr/>
          </p:nvGrpSpPr>
          <p:grpSpPr>
            <a:xfrm>
              <a:off x="8183182" y="774425"/>
              <a:ext cx="1178025" cy="68100"/>
              <a:chOff x="2024450" y="204150"/>
              <a:chExt cx="1178025" cy="68100"/>
            </a:xfrm>
          </p:grpSpPr>
          <p:sp>
            <p:nvSpPr>
              <p:cNvPr id="2916" name="Google Shape;2916;p3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3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3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3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3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3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3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3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3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3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6" name="Google Shape;2926;p38"/>
            <p:cNvGrpSpPr/>
            <p:nvPr/>
          </p:nvGrpSpPr>
          <p:grpSpPr>
            <a:xfrm>
              <a:off x="8480185" y="663852"/>
              <a:ext cx="1178025" cy="68100"/>
              <a:chOff x="2024450" y="204150"/>
              <a:chExt cx="1178025" cy="68100"/>
            </a:xfrm>
          </p:grpSpPr>
          <p:sp>
            <p:nvSpPr>
              <p:cNvPr id="2927" name="Google Shape;2927;p3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3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3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3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3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3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3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3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3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3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37" name="Google Shape;2937;p38"/>
          <p:cNvGrpSpPr/>
          <p:nvPr/>
        </p:nvGrpSpPr>
        <p:grpSpPr>
          <a:xfrm rot="5400000">
            <a:off x="5968600" y="4273462"/>
            <a:ext cx="98902" cy="553090"/>
            <a:chOff x="4898850" y="4820550"/>
            <a:chExt cx="98902" cy="553090"/>
          </a:xfrm>
        </p:grpSpPr>
        <p:sp>
          <p:nvSpPr>
            <p:cNvPr id="2938" name="Google Shape;2938;p3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3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3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3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3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82" name="Google Shape;2882;p38"/>
          <p:cNvSpPr/>
          <p:nvPr/>
        </p:nvSpPr>
        <p:spPr>
          <a:xfrm>
            <a:off x="1479493" y="3393677"/>
            <a:ext cx="6237300" cy="4380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7546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23"/>
        <p:cNvGrpSpPr/>
        <p:nvPr/>
      </p:nvGrpSpPr>
      <p:grpSpPr>
        <a:xfrm>
          <a:off x="0" y="0"/>
          <a:ext cx="0" cy="0"/>
          <a:chOff x="0" y="0"/>
          <a:chExt cx="0" cy="0"/>
        </a:xfrm>
      </p:grpSpPr>
      <p:sp>
        <p:nvSpPr>
          <p:cNvPr id="2725" name="Google Shape;2725;p34"/>
          <p:cNvSpPr txBox="1">
            <a:spLocks noGrp="1"/>
          </p:cNvSpPr>
          <p:nvPr>
            <p:ph type="body" idx="1"/>
          </p:nvPr>
        </p:nvSpPr>
        <p:spPr>
          <a:xfrm>
            <a:off x="417152" y="351238"/>
            <a:ext cx="7717800" cy="3416400"/>
          </a:xfrm>
          <a:prstGeom prst="rect">
            <a:avLst/>
          </a:prstGeom>
        </p:spPr>
        <p:txBody>
          <a:bodyPr spcFirstLastPara="1" wrap="square" lIns="91425" tIns="91425" rIns="91425" bIns="91425" anchor="t" anchorCtr="0">
            <a:noAutofit/>
          </a:bodyPr>
          <a:lstStyle/>
          <a:p>
            <a:pPr marL="285750" lvl="0" indent="-285750" algn="l" rtl="0">
              <a:spcBef>
                <a:spcPts val="1600"/>
              </a:spcBef>
              <a:spcAft>
                <a:spcPts val="0"/>
              </a:spcAft>
              <a:buClr>
                <a:schemeClr val="dk1"/>
              </a:buClr>
              <a:buSzPts val="1100"/>
              <a:buFont typeface="Arial" panose="020B0604020202020204" pitchFamily="34" charset="0"/>
              <a:buChar char="•"/>
            </a:pPr>
            <a:r>
              <a:rPr lang="en-GB" sz="2000" dirty="0">
                <a:solidFill>
                  <a:srgbClr val="FFFFFF"/>
                </a:solidFill>
              </a:rPr>
              <a:t>In conclusion “Hamro Aawaj”</a:t>
            </a:r>
          </a:p>
          <a:p>
            <a:pPr marL="285750" lvl="0" indent="-285750" algn="l" rtl="0">
              <a:spcBef>
                <a:spcPts val="1600"/>
              </a:spcBef>
              <a:spcAft>
                <a:spcPts val="0"/>
              </a:spcAft>
              <a:buClr>
                <a:schemeClr val="dk1"/>
              </a:buClr>
              <a:buSzPts val="1100"/>
              <a:buFont typeface="Arial" panose="020B0604020202020204" pitchFamily="34" charset="0"/>
              <a:buChar char="•"/>
            </a:pPr>
            <a:r>
              <a:rPr kumimoji="0" lang="en-GB" sz="2000" b="0" i="0" u="none" strike="noStrike" kern="0" cap="none" spc="0" normalizeH="0" baseline="0" noProof="0" dirty="0">
                <a:ln>
                  <a:noFill/>
                </a:ln>
                <a:solidFill>
                  <a:srgbClr val="FFFFFF"/>
                </a:solidFill>
                <a:effectLst/>
                <a:uLnTx/>
                <a:uFillTx/>
                <a:latin typeface="PT Sans"/>
                <a:sym typeface="PT Sans"/>
              </a:rPr>
              <a:t>1.Faciliates swift actions for environmental preservation</a:t>
            </a:r>
          </a:p>
          <a:p>
            <a:pPr marL="285750" lvl="0" indent="-285750" algn="l" rtl="0">
              <a:spcBef>
                <a:spcPts val="1600"/>
              </a:spcBef>
              <a:spcAft>
                <a:spcPts val="0"/>
              </a:spcAft>
              <a:buClr>
                <a:schemeClr val="dk1"/>
              </a:buClr>
              <a:buSzPts val="1100"/>
              <a:buFont typeface="Arial" panose="020B0604020202020204" pitchFamily="34" charset="0"/>
              <a:buChar char="•"/>
            </a:pPr>
            <a:r>
              <a:rPr lang="en-GB" sz="2000" dirty="0">
                <a:solidFill>
                  <a:srgbClr val="FFFFFF"/>
                </a:solidFill>
              </a:rPr>
              <a:t>2. Addresses social issues, contributing to a safer community </a:t>
            </a:r>
            <a:r>
              <a:rPr lang="en-GB" sz="2000" dirty="0" err="1">
                <a:solidFill>
                  <a:srgbClr val="FFFFFF"/>
                </a:solidFill>
              </a:rPr>
              <a:t>bhy</a:t>
            </a:r>
            <a:r>
              <a:rPr lang="en-GB" sz="2000" dirty="0">
                <a:solidFill>
                  <a:srgbClr val="FFFFFF"/>
                </a:solidFill>
              </a:rPr>
              <a:t> combating corruption and criminal activities.</a:t>
            </a:r>
          </a:p>
          <a:p>
            <a:pPr marL="285750" lvl="0" indent="-285750" algn="l" rtl="0">
              <a:spcBef>
                <a:spcPts val="1600"/>
              </a:spcBef>
              <a:spcAft>
                <a:spcPts val="0"/>
              </a:spcAft>
              <a:buClr>
                <a:schemeClr val="dk1"/>
              </a:buClr>
              <a:buSzPts val="1100"/>
              <a:buFont typeface="Arial" panose="020B0604020202020204" pitchFamily="34" charset="0"/>
              <a:buChar char="•"/>
            </a:pPr>
            <a:r>
              <a:rPr kumimoji="0" lang="en-GB" sz="2000" b="0" i="0" u="none" strike="noStrike" kern="0" cap="none" spc="0" normalizeH="0" baseline="0" noProof="0" dirty="0">
                <a:ln>
                  <a:noFill/>
                </a:ln>
                <a:solidFill>
                  <a:srgbClr val="FFFFFF"/>
                </a:solidFill>
                <a:effectLst/>
                <a:uLnTx/>
                <a:uFillTx/>
                <a:latin typeface="PT Sans"/>
                <a:sym typeface="PT Sans"/>
              </a:rPr>
              <a:t>3.Encourages vibrant discussions on local development </a:t>
            </a:r>
            <a:r>
              <a:rPr kumimoji="0" lang="en-GB" sz="2000" b="0" i="0" u="none" strike="noStrike" kern="0" cap="none" spc="0" normalizeH="0" baseline="0" noProof="0" dirty="0" err="1">
                <a:ln>
                  <a:noFill/>
                </a:ln>
                <a:solidFill>
                  <a:srgbClr val="FFFFFF"/>
                </a:solidFill>
                <a:effectLst/>
                <a:uLnTx/>
                <a:uFillTx/>
                <a:latin typeface="PT Sans"/>
                <a:sym typeface="PT Sans"/>
              </a:rPr>
              <a:t>projects,fostering</a:t>
            </a:r>
            <a:r>
              <a:rPr kumimoji="0" lang="en-GB" sz="2000" b="0" i="0" u="none" strike="noStrike" kern="0" cap="none" spc="0" normalizeH="0" baseline="0" noProof="0" dirty="0">
                <a:ln>
                  <a:noFill/>
                </a:ln>
                <a:solidFill>
                  <a:srgbClr val="FFFFFF"/>
                </a:solidFill>
                <a:effectLst/>
                <a:uLnTx/>
                <a:uFillTx/>
                <a:latin typeface="PT Sans"/>
                <a:sym typeface="PT Sans"/>
              </a:rPr>
              <a:t> community engagement.</a:t>
            </a:r>
          </a:p>
          <a:p>
            <a:pPr marL="285750" lvl="0" indent="-285750" algn="l" rtl="0">
              <a:spcBef>
                <a:spcPts val="1600"/>
              </a:spcBef>
              <a:spcAft>
                <a:spcPts val="0"/>
              </a:spcAft>
              <a:buClr>
                <a:schemeClr val="dk1"/>
              </a:buClr>
              <a:buSzPts val="1100"/>
              <a:buFont typeface="Arial" panose="020B0604020202020204" pitchFamily="34" charset="0"/>
              <a:buChar char="•"/>
            </a:pPr>
            <a:r>
              <a:rPr kumimoji="0" lang="en-GB" sz="2000" b="0" i="0" u="none" strike="noStrike" kern="0" cap="none" spc="0" normalizeH="0" baseline="0" noProof="0" dirty="0">
                <a:ln>
                  <a:noFill/>
                </a:ln>
                <a:solidFill>
                  <a:srgbClr val="FFFFFF"/>
                </a:solidFill>
                <a:effectLst/>
                <a:uLnTx/>
                <a:uFillTx/>
                <a:latin typeface="PT Sans"/>
                <a:sym typeface="PT Sans"/>
              </a:rPr>
              <a:t>4. Fosters an</a:t>
            </a:r>
            <a:r>
              <a:rPr lang="en-GB" sz="2000" dirty="0">
                <a:solidFill>
                  <a:srgbClr val="FFFFFF"/>
                </a:solidFill>
              </a:rPr>
              <a:t> </a:t>
            </a:r>
            <a:r>
              <a:rPr lang="en-GB" sz="2000" dirty="0" err="1">
                <a:solidFill>
                  <a:srgbClr val="FFFFFF"/>
                </a:solidFill>
              </a:rPr>
              <a:t>informerd</a:t>
            </a:r>
            <a:r>
              <a:rPr lang="en-GB" sz="2000" dirty="0">
                <a:solidFill>
                  <a:srgbClr val="FFFFFF"/>
                </a:solidFill>
              </a:rPr>
              <a:t> public, empowering individuals to contribute to sustainable progress.</a:t>
            </a:r>
          </a:p>
          <a:p>
            <a:pPr marL="285750" lvl="0" indent="-285750" algn="l" rtl="0">
              <a:spcBef>
                <a:spcPts val="1600"/>
              </a:spcBef>
              <a:spcAft>
                <a:spcPts val="0"/>
              </a:spcAft>
              <a:buClr>
                <a:schemeClr val="dk1"/>
              </a:buClr>
              <a:buSzPts val="1100"/>
              <a:buFont typeface="Arial" panose="020B0604020202020204" pitchFamily="34" charset="0"/>
              <a:buChar char="•"/>
            </a:pPr>
            <a:r>
              <a:rPr kumimoji="0" lang="en-GB" sz="2000" b="0" i="0" u="none" strike="noStrike" kern="0" cap="none" spc="0" normalizeH="0" baseline="0" noProof="0" dirty="0">
                <a:ln>
                  <a:noFill/>
                </a:ln>
                <a:solidFill>
                  <a:srgbClr val="FFFFFF"/>
                </a:solidFill>
                <a:effectLst/>
                <a:uLnTx/>
                <a:uFillTx/>
                <a:latin typeface="PT Sans"/>
                <a:sym typeface="PT Sans"/>
              </a:rPr>
              <a:t>5. Adapts to political stability and education, showcasing its </a:t>
            </a:r>
            <a:r>
              <a:rPr kumimoji="0" lang="en-GB" sz="2000" b="0" i="0" u="none" strike="noStrike" kern="0" cap="none" spc="0" normalizeH="0" baseline="0" noProof="0" dirty="0" err="1">
                <a:ln>
                  <a:noFill/>
                </a:ln>
                <a:solidFill>
                  <a:srgbClr val="FFFFFF"/>
                </a:solidFill>
                <a:effectLst/>
                <a:uLnTx/>
                <a:uFillTx/>
                <a:latin typeface="PT Sans"/>
                <a:sym typeface="PT Sans"/>
              </a:rPr>
              <a:t>rolw</a:t>
            </a:r>
            <a:r>
              <a:rPr kumimoji="0" lang="en-GB" sz="2000" b="0" i="0" u="none" strike="noStrike" kern="0" cap="none" spc="0" normalizeH="0" baseline="0" noProof="0" dirty="0">
                <a:ln>
                  <a:noFill/>
                </a:ln>
                <a:solidFill>
                  <a:srgbClr val="FFFFFF"/>
                </a:solidFill>
                <a:effectLst/>
                <a:uLnTx/>
                <a:uFillTx/>
                <a:latin typeface="PT Sans"/>
                <a:sym typeface="PT Sans"/>
              </a:rPr>
              <a:t> in various societal aspects.</a:t>
            </a:r>
            <a:endParaRPr lang="en-GB" dirty="0"/>
          </a:p>
        </p:txBody>
      </p:sp>
      <p:grpSp>
        <p:nvGrpSpPr>
          <p:cNvPr id="2726" name="Google Shape;2726;p34"/>
          <p:cNvGrpSpPr/>
          <p:nvPr/>
        </p:nvGrpSpPr>
        <p:grpSpPr>
          <a:xfrm>
            <a:off x="7681745" y="453201"/>
            <a:ext cx="906413" cy="242091"/>
            <a:chOff x="2300350" y="2601250"/>
            <a:chExt cx="2334911" cy="623625"/>
          </a:xfrm>
        </p:grpSpPr>
        <p:sp>
          <p:nvSpPr>
            <p:cNvPr id="2727" name="Google Shape;2727;p3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4"/>
            <p:cNvSpPr/>
            <p:nvPr/>
          </p:nvSpPr>
          <p:spPr>
            <a:xfrm>
              <a:off x="3433363"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1" name="Google Shape;2731;p3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4"/>
            <p:cNvSpPr/>
            <p:nvPr/>
          </p:nvSpPr>
          <p:spPr>
            <a:xfrm>
              <a:off x="4246261"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53472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81"/>
        <p:cNvGrpSpPr/>
        <p:nvPr/>
      </p:nvGrpSpPr>
      <p:grpSpPr>
        <a:xfrm>
          <a:off x="0" y="0"/>
          <a:ext cx="0" cy="0"/>
          <a:chOff x="0" y="0"/>
          <a:chExt cx="0" cy="0"/>
        </a:xfrm>
      </p:grpSpPr>
      <p:sp>
        <p:nvSpPr>
          <p:cNvPr id="2883" name="Google Shape;2883;p38"/>
          <p:cNvSpPr txBox="1">
            <a:spLocks noGrp="1"/>
          </p:cNvSpPr>
          <p:nvPr>
            <p:ph type="title"/>
          </p:nvPr>
        </p:nvSpPr>
        <p:spPr>
          <a:xfrm>
            <a:off x="519812" y="1155857"/>
            <a:ext cx="7717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chemeClr val="accent2"/>
                </a:solidFill>
              </a:rPr>
              <a:t>THANKS!</a:t>
            </a:r>
            <a:endParaRPr dirty="0">
              <a:solidFill>
                <a:schemeClr val="accent2"/>
              </a:solidFill>
            </a:endParaRPr>
          </a:p>
        </p:txBody>
      </p:sp>
      <p:sp>
        <p:nvSpPr>
          <p:cNvPr id="2884" name="Google Shape;2884;p38"/>
          <p:cNvSpPr txBox="1">
            <a:spLocks noGrp="1"/>
          </p:cNvSpPr>
          <p:nvPr>
            <p:ph type="subTitle" idx="1"/>
          </p:nvPr>
        </p:nvSpPr>
        <p:spPr>
          <a:xfrm>
            <a:off x="2492397" y="1819379"/>
            <a:ext cx="4058285" cy="167407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DO YOU HAVE ANY QUESTIONS?</a:t>
            </a:r>
          </a:p>
          <a:p>
            <a:pPr marL="0" lvl="0" indent="0" algn="ctr" rtl="0">
              <a:spcBef>
                <a:spcPts val="0"/>
              </a:spcBef>
              <a:spcAft>
                <a:spcPts val="0"/>
              </a:spcAft>
              <a:buNone/>
            </a:pPr>
            <a:r>
              <a:rPr lang="en-GB" dirty="0"/>
              <a:t>Source code: https://github.com/jrtilak</a:t>
            </a:r>
            <a:endParaRPr dirty="0"/>
          </a:p>
        </p:txBody>
      </p:sp>
      <p:grpSp>
        <p:nvGrpSpPr>
          <p:cNvPr id="2886" name="Google Shape;2886;p38"/>
          <p:cNvGrpSpPr/>
          <p:nvPr/>
        </p:nvGrpSpPr>
        <p:grpSpPr>
          <a:xfrm rot="-5400000">
            <a:off x="2746096" y="55862"/>
            <a:ext cx="1823016" cy="296643"/>
            <a:chOff x="7857346" y="3902355"/>
            <a:chExt cx="1823016" cy="296643"/>
          </a:xfrm>
        </p:grpSpPr>
        <p:sp>
          <p:nvSpPr>
            <p:cNvPr id="2887" name="Google Shape;2887;p3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38"/>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38"/>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3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3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38"/>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3" name="Google Shape;2893;p38"/>
          <p:cNvGrpSpPr/>
          <p:nvPr/>
        </p:nvGrpSpPr>
        <p:grpSpPr>
          <a:xfrm rot="5400000">
            <a:off x="1639375" y="1028400"/>
            <a:ext cx="98902" cy="553090"/>
            <a:chOff x="4898850" y="4820550"/>
            <a:chExt cx="98902" cy="553090"/>
          </a:xfrm>
        </p:grpSpPr>
        <p:sp>
          <p:nvSpPr>
            <p:cNvPr id="2894" name="Google Shape;2894;p3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3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3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3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3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9" name="Google Shape;2899;p38"/>
          <p:cNvGrpSpPr/>
          <p:nvPr/>
        </p:nvGrpSpPr>
        <p:grpSpPr>
          <a:xfrm>
            <a:off x="1609176" y="4434219"/>
            <a:ext cx="1252897" cy="51000"/>
            <a:chOff x="2915381" y="4104819"/>
            <a:chExt cx="1252897" cy="51000"/>
          </a:xfrm>
        </p:grpSpPr>
        <p:sp>
          <p:nvSpPr>
            <p:cNvPr id="2900" name="Google Shape;2900;p38"/>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38"/>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38"/>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38"/>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38"/>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38"/>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38"/>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38"/>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38"/>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38"/>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38"/>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38"/>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38"/>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38"/>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4" name="Google Shape;2914;p38"/>
          <p:cNvGrpSpPr/>
          <p:nvPr/>
        </p:nvGrpSpPr>
        <p:grpSpPr>
          <a:xfrm>
            <a:off x="5495767" y="691791"/>
            <a:ext cx="1105976" cy="133969"/>
            <a:chOff x="8183182" y="663852"/>
            <a:chExt cx="1475028" cy="178673"/>
          </a:xfrm>
        </p:grpSpPr>
        <p:grpSp>
          <p:nvGrpSpPr>
            <p:cNvPr id="2915" name="Google Shape;2915;p38"/>
            <p:cNvGrpSpPr/>
            <p:nvPr/>
          </p:nvGrpSpPr>
          <p:grpSpPr>
            <a:xfrm>
              <a:off x="8183182" y="774425"/>
              <a:ext cx="1178025" cy="68100"/>
              <a:chOff x="2024450" y="204150"/>
              <a:chExt cx="1178025" cy="68100"/>
            </a:xfrm>
          </p:grpSpPr>
          <p:sp>
            <p:nvSpPr>
              <p:cNvPr id="2916" name="Google Shape;2916;p3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3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3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3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3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3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3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3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3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3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6" name="Google Shape;2926;p38"/>
            <p:cNvGrpSpPr/>
            <p:nvPr/>
          </p:nvGrpSpPr>
          <p:grpSpPr>
            <a:xfrm>
              <a:off x="8480185" y="663852"/>
              <a:ext cx="1178025" cy="68100"/>
              <a:chOff x="2024450" y="204150"/>
              <a:chExt cx="1178025" cy="68100"/>
            </a:xfrm>
          </p:grpSpPr>
          <p:sp>
            <p:nvSpPr>
              <p:cNvPr id="2927" name="Google Shape;2927;p3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3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3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3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3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3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3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3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3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3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37" name="Google Shape;2937;p38"/>
          <p:cNvGrpSpPr/>
          <p:nvPr/>
        </p:nvGrpSpPr>
        <p:grpSpPr>
          <a:xfrm rot="5400000">
            <a:off x="5968600" y="4273462"/>
            <a:ext cx="98902" cy="553090"/>
            <a:chOff x="4898850" y="4820550"/>
            <a:chExt cx="98902" cy="553090"/>
          </a:xfrm>
        </p:grpSpPr>
        <p:sp>
          <p:nvSpPr>
            <p:cNvPr id="2938" name="Google Shape;2938;p3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3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3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3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3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24592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70"/>
        <p:cNvGrpSpPr/>
        <p:nvPr/>
      </p:nvGrpSpPr>
      <p:grpSpPr>
        <a:xfrm>
          <a:off x="0" y="0"/>
          <a:ext cx="0" cy="0"/>
          <a:chOff x="0" y="0"/>
          <a:chExt cx="0" cy="0"/>
        </a:xfrm>
      </p:grpSpPr>
      <p:sp>
        <p:nvSpPr>
          <p:cNvPr id="3971" name="Google Shape;3971;p58"/>
          <p:cNvSpPr/>
          <p:nvPr/>
        </p:nvSpPr>
        <p:spPr>
          <a:xfrm>
            <a:off x="6130278" y="3252400"/>
            <a:ext cx="21039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2" name="Google Shape;3972;p58"/>
          <p:cNvSpPr/>
          <p:nvPr/>
        </p:nvSpPr>
        <p:spPr>
          <a:xfrm>
            <a:off x="6130278" y="1573039"/>
            <a:ext cx="21039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3" name="Google Shape;3973;p58"/>
          <p:cNvSpPr/>
          <p:nvPr/>
        </p:nvSpPr>
        <p:spPr>
          <a:xfrm>
            <a:off x="2204274" y="3252400"/>
            <a:ext cx="21039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974;p58"/>
          <p:cNvSpPr/>
          <p:nvPr/>
        </p:nvSpPr>
        <p:spPr>
          <a:xfrm>
            <a:off x="2204274" y="1573039"/>
            <a:ext cx="21039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3975;p58"/>
          <p:cNvSpPr txBox="1">
            <a:spLocks noGrp="1"/>
          </p:cNvSpPr>
          <p:nvPr>
            <p:ph type="title" idx="8"/>
          </p:nvPr>
        </p:nvSpPr>
        <p:spPr>
          <a:xfrm>
            <a:off x="587298" y="539400"/>
            <a:ext cx="7843602"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a:t>OUR </a:t>
            </a:r>
            <a:r>
              <a:rPr lang="en">
                <a:solidFill>
                  <a:schemeClr val="accent2"/>
                </a:solidFill>
              </a:rPr>
              <a:t>TEAM</a:t>
            </a:r>
            <a:endParaRPr>
              <a:solidFill>
                <a:schemeClr val="accent2"/>
              </a:solidFill>
            </a:endParaRPr>
          </a:p>
        </p:txBody>
      </p:sp>
      <p:sp>
        <p:nvSpPr>
          <p:cNvPr id="3976" name="Google Shape;3976;p58"/>
          <p:cNvSpPr txBox="1">
            <a:spLocks noGrp="1"/>
          </p:cNvSpPr>
          <p:nvPr>
            <p:ph type="title"/>
          </p:nvPr>
        </p:nvSpPr>
        <p:spPr>
          <a:xfrm>
            <a:off x="2246574" y="1636039"/>
            <a:ext cx="2019300" cy="27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ANURAG DAHAL</a:t>
            </a:r>
            <a:endParaRPr dirty="0"/>
          </a:p>
        </p:txBody>
      </p:sp>
      <p:sp>
        <p:nvSpPr>
          <p:cNvPr id="3977" name="Google Shape;3977;p58"/>
          <p:cNvSpPr txBox="1">
            <a:spLocks noGrp="1"/>
          </p:cNvSpPr>
          <p:nvPr>
            <p:ph type="subTitle" idx="1"/>
          </p:nvPr>
        </p:nvSpPr>
        <p:spPr>
          <a:xfrm>
            <a:off x="2123424" y="2032039"/>
            <a:ext cx="2265600" cy="53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FRONTEND</a:t>
            </a:r>
          </a:p>
        </p:txBody>
      </p:sp>
      <p:sp>
        <p:nvSpPr>
          <p:cNvPr id="3979" name="Google Shape;3979;p58"/>
          <p:cNvSpPr txBox="1">
            <a:spLocks noGrp="1"/>
          </p:cNvSpPr>
          <p:nvPr>
            <p:ph type="subTitle" idx="3"/>
          </p:nvPr>
        </p:nvSpPr>
        <p:spPr>
          <a:xfrm>
            <a:off x="6049428" y="2032039"/>
            <a:ext cx="2265600" cy="53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FULL STACK</a:t>
            </a:r>
          </a:p>
          <a:p>
            <a:pPr marL="0" lvl="0" indent="0" algn="ctr" rtl="0">
              <a:spcBef>
                <a:spcPts val="0"/>
              </a:spcBef>
              <a:spcAft>
                <a:spcPts val="0"/>
              </a:spcAft>
              <a:buNone/>
            </a:pPr>
            <a:endParaRPr dirty="0"/>
          </a:p>
        </p:txBody>
      </p:sp>
      <p:sp>
        <p:nvSpPr>
          <p:cNvPr id="3980" name="Google Shape;3980;p58"/>
          <p:cNvSpPr txBox="1">
            <a:spLocks noGrp="1"/>
          </p:cNvSpPr>
          <p:nvPr>
            <p:ph type="title" idx="4"/>
          </p:nvPr>
        </p:nvSpPr>
        <p:spPr>
          <a:xfrm>
            <a:off x="2204274" y="3315400"/>
            <a:ext cx="2103900" cy="27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SANDIP SAPKOTA</a:t>
            </a:r>
            <a:endParaRPr dirty="0"/>
          </a:p>
        </p:txBody>
      </p:sp>
      <p:sp>
        <p:nvSpPr>
          <p:cNvPr id="3981" name="Google Shape;3981;p58"/>
          <p:cNvSpPr txBox="1">
            <a:spLocks noGrp="1"/>
          </p:cNvSpPr>
          <p:nvPr>
            <p:ph type="subTitle" idx="5"/>
          </p:nvPr>
        </p:nvSpPr>
        <p:spPr>
          <a:xfrm>
            <a:off x="2123424" y="3711400"/>
            <a:ext cx="2265600" cy="53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BACKEND</a:t>
            </a:r>
            <a:endParaRPr dirty="0"/>
          </a:p>
        </p:txBody>
      </p:sp>
      <p:sp>
        <p:nvSpPr>
          <p:cNvPr id="3982" name="Google Shape;3982;p58"/>
          <p:cNvSpPr txBox="1">
            <a:spLocks noGrp="1"/>
          </p:cNvSpPr>
          <p:nvPr>
            <p:ph type="title" idx="6"/>
          </p:nvPr>
        </p:nvSpPr>
        <p:spPr>
          <a:xfrm>
            <a:off x="6172578" y="3315400"/>
            <a:ext cx="2019300" cy="27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UTSAB PANDEY</a:t>
            </a:r>
            <a:endParaRPr dirty="0"/>
          </a:p>
        </p:txBody>
      </p:sp>
      <p:sp>
        <p:nvSpPr>
          <p:cNvPr id="3983" name="Google Shape;3983;p58"/>
          <p:cNvSpPr txBox="1">
            <a:spLocks noGrp="1"/>
          </p:cNvSpPr>
          <p:nvPr>
            <p:ph type="subTitle" idx="7"/>
          </p:nvPr>
        </p:nvSpPr>
        <p:spPr>
          <a:xfrm>
            <a:off x="6049428" y="3711400"/>
            <a:ext cx="2265600" cy="53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FRONTEND </a:t>
            </a:r>
            <a:endParaRPr dirty="0"/>
          </a:p>
        </p:txBody>
      </p:sp>
      <p:pic>
        <p:nvPicPr>
          <p:cNvPr id="3984" name="Google Shape;3984;p58"/>
          <p:cNvPicPr preferRelativeResize="0"/>
          <p:nvPr/>
        </p:nvPicPr>
        <p:blipFill>
          <a:blip r:embed="rId3"/>
          <a:srcRect t="12519" b="12519"/>
          <a:stretch/>
        </p:blipFill>
        <p:spPr>
          <a:xfrm>
            <a:off x="4764314" y="1490949"/>
            <a:ext cx="1206900" cy="1206300"/>
          </a:xfrm>
          <a:prstGeom prst="roundRect">
            <a:avLst>
              <a:gd name="adj" fmla="val 16667"/>
            </a:avLst>
          </a:prstGeom>
          <a:noFill/>
          <a:ln w="9525" cap="flat" cmpd="sng">
            <a:solidFill>
              <a:schemeClr val="accent2"/>
            </a:solidFill>
            <a:prstDash val="solid"/>
            <a:round/>
            <a:headEnd type="none" w="sm" len="sm"/>
            <a:tailEnd type="none" w="sm" len="sm"/>
          </a:ln>
          <a:effectLst>
            <a:outerShdw blurRad="442913" algn="bl" rotWithShape="0">
              <a:schemeClr val="accent2">
                <a:alpha val="40000"/>
              </a:schemeClr>
            </a:outerShdw>
          </a:effectLst>
        </p:spPr>
      </p:pic>
      <p:pic>
        <p:nvPicPr>
          <p:cNvPr id="3985" name="Google Shape;3985;p58"/>
          <p:cNvPicPr preferRelativeResize="0"/>
          <p:nvPr/>
        </p:nvPicPr>
        <p:blipFill>
          <a:blip r:embed="rId4"/>
          <a:srcRect t="12519" b="12519"/>
          <a:stretch/>
        </p:blipFill>
        <p:spPr>
          <a:xfrm>
            <a:off x="4788100" y="3145299"/>
            <a:ext cx="1206900" cy="1206300"/>
          </a:xfrm>
          <a:prstGeom prst="roundRect">
            <a:avLst>
              <a:gd name="adj" fmla="val 16667"/>
            </a:avLst>
          </a:prstGeom>
          <a:noFill/>
          <a:ln w="9525" cap="flat" cmpd="sng">
            <a:solidFill>
              <a:schemeClr val="accent2"/>
            </a:solidFill>
            <a:prstDash val="solid"/>
            <a:round/>
            <a:headEnd type="none" w="sm" len="sm"/>
            <a:tailEnd type="none" w="sm" len="sm"/>
          </a:ln>
          <a:effectLst>
            <a:outerShdw blurRad="442913" algn="bl" rotWithShape="0">
              <a:schemeClr val="accent2">
                <a:alpha val="40000"/>
              </a:schemeClr>
            </a:outerShdw>
          </a:effectLst>
        </p:spPr>
      </p:pic>
      <p:pic>
        <p:nvPicPr>
          <p:cNvPr id="3986" name="Google Shape;3986;p58"/>
          <p:cNvPicPr preferRelativeResize="0"/>
          <p:nvPr/>
        </p:nvPicPr>
        <p:blipFill>
          <a:blip r:embed="rId5"/>
          <a:srcRect t="14087" b="14087"/>
          <a:stretch/>
        </p:blipFill>
        <p:spPr>
          <a:xfrm>
            <a:off x="852029" y="1490949"/>
            <a:ext cx="1206900" cy="1206300"/>
          </a:xfrm>
          <a:prstGeom prst="roundRect">
            <a:avLst>
              <a:gd name="adj" fmla="val 16667"/>
            </a:avLst>
          </a:prstGeom>
          <a:noFill/>
          <a:ln w="9525" cap="flat" cmpd="sng">
            <a:solidFill>
              <a:schemeClr val="accent2"/>
            </a:solidFill>
            <a:prstDash val="solid"/>
            <a:round/>
            <a:headEnd type="none" w="sm" len="sm"/>
            <a:tailEnd type="none" w="sm" len="sm"/>
          </a:ln>
          <a:effectLst>
            <a:outerShdw blurRad="442913" algn="bl" rotWithShape="0">
              <a:schemeClr val="accent2">
                <a:alpha val="40000"/>
              </a:schemeClr>
            </a:outerShdw>
          </a:effectLst>
        </p:spPr>
      </p:pic>
      <p:pic>
        <p:nvPicPr>
          <p:cNvPr id="3987" name="Google Shape;3987;p58"/>
          <p:cNvPicPr preferRelativeResize="0"/>
          <p:nvPr/>
        </p:nvPicPr>
        <p:blipFill>
          <a:blip r:embed="rId6"/>
          <a:srcRect t="12519" b="12519"/>
          <a:stretch/>
        </p:blipFill>
        <p:spPr>
          <a:xfrm>
            <a:off x="797836" y="3108250"/>
            <a:ext cx="1206900" cy="1206300"/>
          </a:xfrm>
          <a:prstGeom prst="roundRect">
            <a:avLst>
              <a:gd name="adj" fmla="val 16667"/>
            </a:avLst>
          </a:prstGeom>
          <a:noFill/>
          <a:ln w="9525" cap="flat" cmpd="sng">
            <a:solidFill>
              <a:schemeClr val="accent2"/>
            </a:solidFill>
            <a:prstDash val="solid"/>
            <a:round/>
            <a:headEnd type="none" w="sm" len="sm"/>
            <a:tailEnd type="none" w="sm" len="sm"/>
          </a:ln>
          <a:effectLst>
            <a:outerShdw blurRad="442913" algn="bl" rotWithShape="0">
              <a:schemeClr val="accent2">
                <a:alpha val="40000"/>
              </a:schemeClr>
            </a:outerShdw>
          </a:effectLst>
        </p:spPr>
      </p:pic>
      <p:grpSp>
        <p:nvGrpSpPr>
          <p:cNvPr id="3988" name="Google Shape;3988;p58"/>
          <p:cNvGrpSpPr/>
          <p:nvPr/>
        </p:nvGrpSpPr>
        <p:grpSpPr>
          <a:xfrm rot="10800000">
            <a:off x="3173864" y="4502492"/>
            <a:ext cx="883262" cy="242091"/>
            <a:chOff x="2300350" y="2601250"/>
            <a:chExt cx="2275275" cy="623625"/>
          </a:xfrm>
        </p:grpSpPr>
        <p:sp>
          <p:nvSpPr>
            <p:cNvPr id="3989" name="Google Shape;3989;p58"/>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3990;p58"/>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991;p58"/>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3992;p58"/>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3993;p58"/>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4" name="Google Shape;3994;p58"/>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95" name="Google Shape;3995;p58"/>
          <p:cNvGrpSpPr/>
          <p:nvPr/>
        </p:nvGrpSpPr>
        <p:grpSpPr>
          <a:xfrm>
            <a:off x="7812807" y="997962"/>
            <a:ext cx="1520982" cy="302065"/>
            <a:chOff x="5642557" y="-150670"/>
            <a:chExt cx="1520982" cy="302065"/>
          </a:xfrm>
        </p:grpSpPr>
        <p:sp>
          <p:nvSpPr>
            <p:cNvPr id="3996" name="Google Shape;3996;p58"/>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997;p58"/>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998;p58"/>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3999;p58"/>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4000;p58"/>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01" name="Google Shape;4001;p58"/>
          <p:cNvGrpSpPr/>
          <p:nvPr/>
        </p:nvGrpSpPr>
        <p:grpSpPr>
          <a:xfrm rot="5400000">
            <a:off x="2818975" y="934625"/>
            <a:ext cx="98902" cy="553090"/>
            <a:chOff x="4898850" y="4820550"/>
            <a:chExt cx="98902" cy="553090"/>
          </a:xfrm>
        </p:grpSpPr>
        <p:sp>
          <p:nvSpPr>
            <p:cNvPr id="4002" name="Google Shape;4002;p5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3" name="Google Shape;4003;p5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4" name="Google Shape;4004;p5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5" name="Google Shape;4005;p5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6" name="Google Shape;4006;p5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933F91C3-2B32-DD2A-6D2B-54D3099CB68B}"/>
              </a:ext>
            </a:extLst>
          </p:cNvPr>
          <p:cNvSpPr>
            <a:spLocks noGrp="1"/>
          </p:cNvSpPr>
          <p:nvPr>
            <p:ph type="title" idx="2"/>
          </p:nvPr>
        </p:nvSpPr>
        <p:spPr/>
        <p:txBody>
          <a:bodyPr/>
          <a:lstStyle/>
          <a:p>
            <a:r>
              <a:rPr lang="en-GB" dirty="0"/>
              <a:t>TILAK THAPA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1"/>
        <p:cNvGrpSpPr/>
        <p:nvPr/>
      </p:nvGrpSpPr>
      <p:grpSpPr>
        <a:xfrm>
          <a:off x="0" y="0"/>
          <a:ext cx="0" cy="0"/>
          <a:chOff x="0" y="0"/>
          <a:chExt cx="0" cy="0"/>
        </a:xfrm>
      </p:grpSpPr>
      <p:sp>
        <p:nvSpPr>
          <p:cNvPr id="2883" name="Google Shape;2883;p38"/>
          <p:cNvSpPr txBox="1">
            <a:spLocks noGrp="1"/>
          </p:cNvSpPr>
          <p:nvPr>
            <p:ph type="title"/>
          </p:nvPr>
        </p:nvSpPr>
        <p:spPr>
          <a:xfrm>
            <a:off x="713100" y="2405677"/>
            <a:ext cx="7717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2"/>
                </a:solidFill>
              </a:rPr>
              <a:t>INTRODUCTION</a:t>
            </a:r>
            <a:endParaRPr dirty="0">
              <a:solidFill>
                <a:schemeClr val="accent2"/>
              </a:solidFill>
            </a:endParaRPr>
          </a:p>
        </p:txBody>
      </p:sp>
      <p:sp>
        <p:nvSpPr>
          <p:cNvPr id="2884" name="Google Shape;2884;p38"/>
          <p:cNvSpPr txBox="1">
            <a:spLocks noGrp="1"/>
          </p:cNvSpPr>
          <p:nvPr>
            <p:ph type="subTitle" idx="1"/>
          </p:nvPr>
        </p:nvSpPr>
        <p:spPr>
          <a:xfrm>
            <a:off x="1858650" y="3415877"/>
            <a:ext cx="54267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2885" name="Google Shape;2885;p38"/>
          <p:cNvSpPr txBox="1">
            <a:spLocks noGrp="1"/>
          </p:cNvSpPr>
          <p:nvPr>
            <p:ph type="title" idx="2"/>
          </p:nvPr>
        </p:nvSpPr>
        <p:spPr>
          <a:xfrm>
            <a:off x="3132450" y="1484973"/>
            <a:ext cx="2879100" cy="92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2886" name="Google Shape;2886;p38"/>
          <p:cNvGrpSpPr/>
          <p:nvPr/>
        </p:nvGrpSpPr>
        <p:grpSpPr>
          <a:xfrm rot="-5400000">
            <a:off x="2746096" y="55862"/>
            <a:ext cx="1823016" cy="296643"/>
            <a:chOff x="7857346" y="3902355"/>
            <a:chExt cx="1823016" cy="296643"/>
          </a:xfrm>
        </p:grpSpPr>
        <p:sp>
          <p:nvSpPr>
            <p:cNvPr id="2887" name="Google Shape;2887;p3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38"/>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38"/>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3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3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38"/>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3" name="Google Shape;2893;p38"/>
          <p:cNvGrpSpPr/>
          <p:nvPr/>
        </p:nvGrpSpPr>
        <p:grpSpPr>
          <a:xfrm rot="5400000">
            <a:off x="1639375" y="1028400"/>
            <a:ext cx="98902" cy="553090"/>
            <a:chOff x="4898850" y="4820550"/>
            <a:chExt cx="98902" cy="553090"/>
          </a:xfrm>
        </p:grpSpPr>
        <p:sp>
          <p:nvSpPr>
            <p:cNvPr id="2894" name="Google Shape;2894;p3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3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3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3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3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9" name="Google Shape;2899;p38"/>
          <p:cNvGrpSpPr/>
          <p:nvPr/>
        </p:nvGrpSpPr>
        <p:grpSpPr>
          <a:xfrm>
            <a:off x="1609176" y="4434219"/>
            <a:ext cx="1252897" cy="51000"/>
            <a:chOff x="2915381" y="4104819"/>
            <a:chExt cx="1252897" cy="51000"/>
          </a:xfrm>
        </p:grpSpPr>
        <p:sp>
          <p:nvSpPr>
            <p:cNvPr id="2900" name="Google Shape;2900;p38"/>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38"/>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38"/>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38"/>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38"/>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38"/>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38"/>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38"/>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38"/>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38"/>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38"/>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38"/>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38"/>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38"/>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4" name="Google Shape;2914;p38"/>
          <p:cNvGrpSpPr/>
          <p:nvPr/>
        </p:nvGrpSpPr>
        <p:grpSpPr>
          <a:xfrm>
            <a:off x="5495767" y="691791"/>
            <a:ext cx="1105976" cy="133969"/>
            <a:chOff x="8183182" y="663852"/>
            <a:chExt cx="1475028" cy="178673"/>
          </a:xfrm>
        </p:grpSpPr>
        <p:grpSp>
          <p:nvGrpSpPr>
            <p:cNvPr id="2915" name="Google Shape;2915;p38"/>
            <p:cNvGrpSpPr/>
            <p:nvPr/>
          </p:nvGrpSpPr>
          <p:grpSpPr>
            <a:xfrm>
              <a:off x="8183182" y="774425"/>
              <a:ext cx="1178025" cy="68100"/>
              <a:chOff x="2024450" y="204150"/>
              <a:chExt cx="1178025" cy="68100"/>
            </a:xfrm>
          </p:grpSpPr>
          <p:sp>
            <p:nvSpPr>
              <p:cNvPr id="2916" name="Google Shape;2916;p3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3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3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3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3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3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3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3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3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3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6" name="Google Shape;2926;p38"/>
            <p:cNvGrpSpPr/>
            <p:nvPr/>
          </p:nvGrpSpPr>
          <p:grpSpPr>
            <a:xfrm>
              <a:off x="8480185" y="663852"/>
              <a:ext cx="1178025" cy="68100"/>
              <a:chOff x="2024450" y="204150"/>
              <a:chExt cx="1178025" cy="68100"/>
            </a:xfrm>
          </p:grpSpPr>
          <p:sp>
            <p:nvSpPr>
              <p:cNvPr id="2927" name="Google Shape;2927;p3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3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3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3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3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3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3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3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3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3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37" name="Google Shape;2937;p38"/>
          <p:cNvGrpSpPr/>
          <p:nvPr/>
        </p:nvGrpSpPr>
        <p:grpSpPr>
          <a:xfrm rot="5400000">
            <a:off x="5968600" y="4273462"/>
            <a:ext cx="98902" cy="553090"/>
            <a:chOff x="4898850" y="4820550"/>
            <a:chExt cx="98902" cy="553090"/>
          </a:xfrm>
        </p:grpSpPr>
        <p:sp>
          <p:nvSpPr>
            <p:cNvPr id="2938" name="Google Shape;2938;p3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3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3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3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3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82" name="Google Shape;2882;p38"/>
          <p:cNvSpPr/>
          <p:nvPr/>
        </p:nvSpPr>
        <p:spPr>
          <a:xfrm>
            <a:off x="1479493" y="3393677"/>
            <a:ext cx="6237300" cy="4380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23"/>
        <p:cNvGrpSpPr/>
        <p:nvPr/>
      </p:nvGrpSpPr>
      <p:grpSpPr>
        <a:xfrm>
          <a:off x="0" y="0"/>
          <a:ext cx="0" cy="0"/>
          <a:chOff x="0" y="0"/>
          <a:chExt cx="0" cy="0"/>
        </a:xfrm>
      </p:grpSpPr>
      <p:sp>
        <p:nvSpPr>
          <p:cNvPr id="2824" name="Google Shape;2824;p37"/>
          <p:cNvSpPr txBox="1">
            <a:spLocks noGrp="1"/>
          </p:cNvSpPr>
          <p:nvPr>
            <p:ph type="title"/>
          </p:nvPr>
        </p:nvSpPr>
        <p:spPr>
          <a:xfrm>
            <a:off x="2053040" y="1285049"/>
            <a:ext cx="43443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2"/>
                </a:solidFill>
              </a:rPr>
              <a:t>SUSTAINABLE DEVELOPMENT</a:t>
            </a:r>
            <a:endParaRPr dirty="0">
              <a:solidFill>
                <a:schemeClr val="accent2"/>
              </a:solidFill>
            </a:endParaRPr>
          </a:p>
        </p:txBody>
      </p:sp>
      <p:sp>
        <p:nvSpPr>
          <p:cNvPr id="2825" name="Google Shape;2825;p37"/>
          <p:cNvSpPr txBox="1">
            <a:spLocks noGrp="1"/>
          </p:cNvSpPr>
          <p:nvPr>
            <p:ph type="subTitle" idx="1"/>
          </p:nvPr>
        </p:nvSpPr>
        <p:spPr>
          <a:xfrm>
            <a:off x="2132204" y="2352640"/>
            <a:ext cx="5450378" cy="1549759"/>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Wingdings" panose="05000000000000000000" pitchFamily="2" charset="2"/>
              <a:buChar char="Ø"/>
            </a:pPr>
            <a:r>
              <a:rPr lang="en-GB" dirty="0"/>
              <a:t>Sustainable development ensures meeting current needs without compromising future generation</a:t>
            </a:r>
          </a:p>
          <a:p>
            <a:pPr marL="285750" lvl="0" indent="-285750" algn="l" rtl="0">
              <a:spcBef>
                <a:spcPts val="0"/>
              </a:spcBef>
              <a:spcAft>
                <a:spcPts val="0"/>
              </a:spcAft>
              <a:buFont typeface="Wingdings" panose="05000000000000000000" pitchFamily="2" charset="2"/>
              <a:buChar char="Ø"/>
            </a:pPr>
            <a:endParaRPr lang="en-GB" dirty="0"/>
          </a:p>
          <a:p>
            <a:pPr marL="285750" lvl="0" indent="-285750" algn="l" rtl="0">
              <a:spcBef>
                <a:spcPts val="0"/>
              </a:spcBef>
              <a:spcAft>
                <a:spcPts val="0"/>
              </a:spcAft>
              <a:buFont typeface="Wingdings" panose="05000000000000000000" pitchFamily="2" charset="2"/>
              <a:buChar char="Ø"/>
            </a:pPr>
            <a:r>
              <a:rPr lang="en-GB" sz="1400" dirty="0">
                <a:effectLst/>
                <a:latin typeface="Calibri" panose="020F0502020204030204" pitchFamily="34" charset="0"/>
                <a:ea typeface="Calibri" panose="020F0502020204030204" pitchFamily="34" charset="0"/>
                <a:cs typeface="Times New Roman" panose="02020603050405020304" pitchFamily="18" charset="0"/>
              </a:rPr>
              <a:t>Nepal faces challenges in these areas, hindering its progress</a:t>
            </a:r>
          </a:p>
          <a:p>
            <a:pPr marL="0" indent="0" algn="l"/>
            <a:r>
              <a:rPr lang="en-GB" dirty="0">
                <a:latin typeface="Calibri" panose="020F0502020204030204" pitchFamily="34" charset="0"/>
                <a:ea typeface="Calibri" panose="020F0502020204030204" pitchFamily="34" charset="0"/>
                <a:cs typeface="Times New Roman" panose="02020603050405020304" pitchFamily="18" charset="0"/>
              </a:rPr>
              <a:t>          </a:t>
            </a: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Political stability, low corruption, and universal access to education                    	bare crucial for sustainable development.</a:t>
            </a:r>
            <a:endParaRPr lang="en-GB"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pP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gn="ctr" rtl="0">
              <a:spcBef>
                <a:spcPts val="0"/>
              </a:spcBef>
              <a:spcAft>
                <a:spcPts val="0"/>
              </a:spcAft>
              <a:buFont typeface="Arial" panose="020B0604020202020204" pitchFamily="34" charset="0"/>
              <a:buChar char="•"/>
            </a:pPr>
            <a:endParaRPr dirty="0"/>
          </a:p>
        </p:txBody>
      </p:sp>
      <p:grpSp>
        <p:nvGrpSpPr>
          <p:cNvPr id="2826" name="Google Shape;2826;p37"/>
          <p:cNvGrpSpPr/>
          <p:nvPr/>
        </p:nvGrpSpPr>
        <p:grpSpPr>
          <a:xfrm flipH="1">
            <a:off x="4127905" y="4319482"/>
            <a:ext cx="883262" cy="242091"/>
            <a:chOff x="2300350" y="2601250"/>
            <a:chExt cx="2275275" cy="623625"/>
          </a:xfrm>
        </p:grpSpPr>
        <p:sp>
          <p:nvSpPr>
            <p:cNvPr id="2827" name="Google Shape;2827;p37"/>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37"/>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37"/>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37"/>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37"/>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37"/>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33" name="Google Shape;2833;p37"/>
          <p:cNvSpPr/>
          <p:nvPr/>
        </p:nvSpPr>
        <p:spPr>
          <a:xfrm rot="10800000">
            <a:off x="6176787" y="399163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34" name="Google Shape;2834;p37"/>
          <p:cNvGrpSpPr/>
          <p:nvPr/>
        </p:nvGrpSpPr>
        <p:grpSpPr>
          <a:xfrm>
            <a:off x="6397851" y="1075319"/>
            <a:ext cx="1252897" cy="51000"/>
            <a:chOff x="2915381" y="4104819"/>
            <a:chExt cx="1252897" cy="51000"/>
          </a:xfrm>
        </p:grpSpPr>
        <p:sp>
          <p:nvSpPr>
            <p:cNvPr id="2835" name="Google Shape;2835;p37"/>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37"/>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37"/>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37"/>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37"/>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37"/>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37"/>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37"/>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37"/>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37"/>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37"/>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37"/>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37"/>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37"/>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9" name="Google Shape;2849;p37"/>
          <p:cNvGrpSpPr/>
          <p:nvPr/>
        </p:nvGrpSpPr>
        <p:grpSpPr>
          <a:xfrm rot="5400000">
            <a:off x="7822000" y="3988625"/>
            <a:ext cx="98902" cy="553090"/>
            <a:chOff x="4898850" y="4820550"/>
            <a:chExt cx="98902" cy="553090"/>
          </a:xfrm>
        </p:grpSpPr>
        <p:sp>
          <p:nvSpPr>
            <p:cNvPr id="2850" name="Google Shape;2850;p37"/>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37"/>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37"/>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37"/>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37"/>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5" name="Google Shape;2855;p37"/>
          <p:cNvGrpSpPr/>
          <p:nvPr/>
        </p:nvGrpSpPr>
        <p:grpSpPr>
          <a:xfrm>
            <a:off x="1632103" y="4389467"/>
            <a:ext cx="1105976" cy="133969"/>
            <a:chOff x="8183182" y="663852"/>
            <a:chExt cx="1475028" cy="178673"/>
          </a:xfrm>
        </p:grpSpPr>
        <p:grpSp>
          <p:nvGrpSpPr>
            <p:cNvPr id="2856" name="Google Shape;2856;p37"/>
            <p:cNvGrpSpPr/>
            <p:nvPr/>
          </p:nvGrpSpPr>
          <p:grpSpPr>
            <a:xfrm>
              <a:off x="8183182" y="774425"/>
              <a:ext cx="1178025" cy="68100"/>
              <a:chOff x="2024450" y="204150"/>
              <a:chExt cx="1178025" cy="68100"/>
            </a:xfrm>
          </p:grpSpPr>
          <p:sp>
            <p:nvSpPr>
              <p:cNvPr id="2857" name="Google Shape;2857;p3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3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3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3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3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3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3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3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3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3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7" name="Google Shape;2867;p37"/>
            <p:cNvGrpSpPr/>
            <p:nvPr/>
          </p:nvGrpSpPr>
          <p:grpSpPr>
            <a:xfrm>
              <a:off x="8480185" y="663852"/>
              <a:ext cx="1178025" cy="68100"/>
              <a:chOff x="2024450" y="204150"/>
              <a:chExt cx="1178025" cy="68100"/>
            </a:xfrm>
          </p:grpSpPr>
          <p:sp>
            <p:nvSpPr>
              <p:cNvPr id="2868" name="Google Shape;2868;p3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3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3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3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3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3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3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3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3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3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57"/>
        <p:cNvGrpSpPr/>
        <p:nvPr/>
      </p:nvGrpSpPr>
      <p:grpSpPr>
        <a:xfrm>
          <a:off x="0" y="0"/>
          <a:ext cx="0" cy="0"/>
          <a:chOff x="0" y="0"/>
          <a:chExt cx="0" cy="0"/>
        </a:xfrm>
      </p:grpSpPr>
      <p:sp>
        <p:nvSpPr>
          <p:cNvPr id="3159" name="Google Shape;3159;p44"/>
          <p:cNvSpPr txBox="1">
            <a:spLocks noGrp="1"/>
          </p:cNvSpPr>
          <p:nvPr>
            <p:ph type="title"/>
          </p:nvPr>
        </p:nvSpPr>
        <p:spPr>
          <a:xfrm>
            <a:off x="864525" y="2405675"/>
            <a:ext cx="7566300" cy="841800"/>
          </a:xfrm>
          <a:prstGeom prst="rect">
            <a:avLst/>
          </a:prstGeom>
        </p:spPr>
        <p:txBody>
          <a:bodyPr spcFirstLastPara="1" wrap="square" lIns="91425" tIns="91425" rIns="91425" bIns="91425" anchor="ctr" anchorCtr="0">
            <a:noAutofit/>
          </a:bodyPr>
          <a:lstStyle/>
          <a:p>
            <a:pPr lvl="0"/>
            <a:r>
              <a:rPr lang="en-GB" dirty="0">
                <a:solidFill>
                  <a:schemeClr val="accent2"/>
                </a:solidFill>
              </a:rPr>
              <a:t>OVERVIEW</a:t>
            </a:r>
            <a:endParaRPr dirty="0">
              <a:solidFill>
                <a:schemeClr val="accent2"/>
              </a:solidFill>
            </a:endParaRPr>
          </a:p>
        </p:txBody>
      </p:sp>
      <p:sp>
        <p:nvSpPr>
          <p:cNvPr id="3160" name="Google Shape;3160;p44"/>
          <p:cNvSpPr txBox="1">
            <a:spLocks noGrp="1"/>
          </p:cNvSpPr>
          <p:nvPr>
            <p:ph type="subTitle" idx="1"/>
          </p:nvPr>
        </p:nvSpPr>
        <p:spPr>
          <a:xfrm>
            <a:off x="905557" y="3154175"/>
            <a:ext cx="3966675" cy="344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61" name="Google Shape;3161;p44"/>
          <p:cNvSpPr txBox="1">
            <a:spLocks noGrp="1"/>
          </p:cNvSpPr>
          <p:nvPr>
            <p:ph type="title" idx="2"/>
          </p:nvPr>
        </p:nvSpPr>
        <p:spPr>
          <a:xfrm>
            <a:off x="864525" y="1484975"/>
            <a:ext cx="2130300" cy="92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grpSp>
        <p:nvGrpSpPr>
          <p:cNvPr id="3162" name="Google Shape;3162;p44"/>
          <p:cNvGrpSpPr/>
          <p:nvPr/>
        </p:nvGrpSpPr>
        <p:grpSpPr>
          <a:xfrm flipH="1">
            <a:off x="7672202" y="3605178"/>
            <a:ext cx="883262" cy="242091"/>
            <a:chOff x="2300350" y="2601250"/>
            <a:chExt cx="2275275" cy="623625"/>
          </a:xfrm>
        </p:grpSpPr>
        <p:sp>
          <p:nvSpPr>
            <p:cNvPr id="3163" name="Google Shape;3163;p4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4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4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4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4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4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9" name="Google Shape;3169;p44"/>
          <p:cNvGrpSpPr/>
          <p:nvPr/>
        </p:nvGrpSpPr>
        <p:grpSpPr>
          <a:xfrm rot="5400000">
            <a:off x="2935200" y="4005125"/>
            <a:ext cx="98902" cy="553090"/>
            <a:chOff x="4898850" y="4820550"/>
            <a:chExt cx="98902" cy="553090"/>
          </a:xfrm>
        </p:grpSpPr>
        <p:sp>
          <p:nvSpPr>
            <p:cNvPr id="3170" name="Google Shape;3170;p44"/>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44"/>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44"/>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44"/>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44"/>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5" name="Google Shape;3175;p44"/>
          <p:cNvGrpSpPr/>
          <p:nvPr/>
        </p:nvGrpSpPr>
        <p:grpSpPr>
          <a:xfrm>
            <a:off x="5776817" y="1332566"/>
            <a:ext cx="1105976" cy="133969"/>
            <a:chOff x="8183182" y="663852"/>
            <a:chExt cx="1475028" cy="178673"/>
          </a:xfrm>
        </p:grpSpPr>
        <p:grpSp>
          <p:nvGrpSpPr>
            <p:cNvPr id="3176" name="Google Shape;3176;p44"/>
            <p:cNvGrpSpPr/>
            <p:nvPr/>
          </p:nvGrpSpPr>
          <p:grpSpPr>
            <a:xfrm>
              <a:off x="8183182" y="774425"/>
              <a:ext cx="1178025" cy="68100"/>
              <a:chOff x="2024450" y="204150"/>
              <a:chExt cx="1178025" cy="68100"/>
            </a:xfrm>
          </p:grpSpPr>
          <p:sp>
            <p:nvSpPr>
              <p:cNvPr id="3177" name="Google Shape;3177;p4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4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4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4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4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4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4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4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4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4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7" name="Google Shape;3187;p44"/>
            <p:cNvGrpSpPr/>
            <p:nvPr/>
          </p:nvGrpSpPr>
          <p:grpSpPr>
            <a:xfrm>
              <a:off x="8480185" y="663852"/>
              <a:ext cx="1178025" cy="68100"/>
              <a:chOff x="2024450" y="204150"/>
              <a:chExt cx="1178025" cy="68100"/>
            </a:xfrm>
          </p:grpSpPr>
          <p:sp>
            <p:nvSpPr>
              <p:cNvPr id="3188" name="Google Shape;3188;p4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4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4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4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4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4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4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4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4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4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98" name="Google Shape;3198;p44"/>
          <p:cNvGrpSpPr/>
          <p:nvPr/>
        </p:nvGrpSpPr>
        <p:grpSpPr>
          <a:xfrm>
            <a:off x="5294901" y="4383719"/>
            <a:ext cx="1252897" cy="51000"/>
            <a:chOff x="2915381" y="4104819"/>
            <a:chExt cx="1252897" cy="51000"/>
          </a:xfrm>
        </p:grpSpPr>
        <p:sp>
          <p:nvSpPr>
            <p:cNvPr id="3199" name="Google Shape;3199;p44"/>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44"/>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44"/>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44"/>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44"/>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44"/>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44"/>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44"/>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44"/>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44"/>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44"/>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44"/>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44"/>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44"/>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13" name="Google Shape;3213;p44"/>
          <p:cNvGrpSpPr/>
          <p:nvPr/>
        </p:nvGrpSpPr>
        <p:grpSpPr>
          <a:xfrm>
            <a:off x="2621939" y="674428"/>
            <a:ext cx="883262" cy="242091"/>
            <a:chOff x="2300350" y="2601250"/>
            <a:chExt cx="2275275" cy="623625"/>
          </a:xfrm>
        </p:grpSpPr>
        <p:sp>
          <p:nvSpPr>
            <p:cNvPr id="3214" name="Google Shape;3214;p4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4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4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4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4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4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0" name="Google Shape;3220;p44"/>
          <p:cNvGrpSpPr/>
          <p:nvPr/>
        </p:nvGrpSpPr>
        <p:grpSpPr>
          <a:xfrm>
            <a:off x="7672192" y="1903729"/>
            <a:ext cx="1823016" cy="296643"/>
            <a:chOff x="7857346" y="3902355"/>
            <a:chExt cx="1823016" cy="296643"/>
          </a:xfrm>
        </p:grpSpPr>
        <p:sp>
          <p:nvSpPr>
            <p:cNvPr id="3221" name="Google Shape;3221;p44"/>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44"/>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44"/>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44"/>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44"/>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44"/>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7" name="Google Shape;3227;p44"/>
          <p:cNvGrpSpPr/>
          <p:nvPr/>
        </p:nvGrpSpPr>
        <p:grpSpPr>
          <a:xfrm rot="5400000">
            <a:off x="3809575" y="1544225"/>
            <a:ext cx="98902" cy="553090"/>
            <a:chOff x="4898850" y="4820550"/>
            <a:chExt cx="98902" cy="553090"/>
          </a:xfrm>
        </p:grpSpPr>
        <p:sp>
          <p:nvSpPr>
            <p:cNvPr id="3228" name="Google Shape;3228;p44"/>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44"/>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44"/>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44"/>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44"/>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58" name="Google Shape;3158;p44"/>
          <p:cNvSpPr/>
          <p:nvPr/>
        </p:nvSpPr>
        <p:spPr>
          <a:xfrm>
            <a:off x="550814" y="3107375"/>
            <a:ext cx="4729500" cy="4380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71"/>
        <p:cNvGrpSpPr/>
        <p:nvPr/>
      </p:nvGrpSpPr>
      <p:grpSpPr>
        <a:xfrm>
          <a:off x="0" y="0"/>
          <a:ext cx="0" cy="0"/>
          <a:chOff x="0" y="0"/>
          <a:chExt cx="0" cy="0"/>
        </a:xfrm>
      </p:grpSpPr>
      <p:pic>
        <p:nvPicPr>
          <p:cNvPr id="2" name="Picture 1">
            <a:extLst>
              <a:ext uri="{FF2B5EF4-FFF2-40B4-BE49-F238E27FC236}">
                <a16:creationId xmlns:a16="http://schemas.microsoft.com/office/drawing/2014/main" id="{88A2C572-8230-B745-9E14-E19C965083BF}"/>
              </a:ext>
            </a:extLst>
          </p:cNvPr>
          <p:cNvPicPr>
            <a:picLocks noChangeAspect="1"/>
          </p:cNvPicPr>
          <p:nvPr/>
        </p:nvPicPr>
        <p:blipFill>
          <a:blip r:embed="rId3"/>
          <a:stretch>
            <a:fillRect/>
          </a:stretch>
        </p:blipFill>
        <p:spPr>
          <a:xfrm>
            <a:off x="569969" y="1617667"/>
            <a:ext cx="3541619" cy="396274"/>
          </a:xfrm>
          <a:prstGeom prst="rect">
            <a:avLst/>
          </a:prstGeom>
        </p:spPr>
      </p:pic>
      <p:sp>
        <p:nvSpPr>
          <p:cNvPr id="2772" name="Google Shape;2772;p36"/>
          <p:cNvSpPr txBox="1">
            <a:spLocks noGrp="1"/>
          </p:cNvSpPr>
          <p:nvPr>
            <p:ph type="title"/>
          </p:nvPr>
        </p:nvSpPr>
        <p:spPr>
          <a:xfrm>
            <a:off x="504122" y="1100455"/>
            <a:ext cx="4401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solidFill>
                  <a:schemeClr val="accent2"/>
                </a:solidFill>
              </a:rPr>
              <a:t>HAMRO AAWAJ</a:t>
            </a:r>
            <a:endParaRPr dirty="0">
              <a:solidFill>
                <a:schemeClr val="accent2"/>
              </a:solidFill>
            </a:endParaRPr>
          </a:p>
        </p:txBody>
      </p:sp>
      <p:sp>
        <p:nvSpPr>
          <p:cNvPr id="2773" name="Google Shape;2773;p36"/>
          <p:cNvSpPr txBox="1">
            <a:spLocks noGrp="1"/>
          </p:cNvSpPr>
          <p:nvPr>
            <p:ph type="subTitle" idx="1"/>
          </p:nvPr>
        </p:nvSpPr>
        <p:spPr>
          <a:xfrm>
            <a:off x="618358" y="1499171"/>
            <a:ext cx="4401600" cy="59917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800" dirty="0">
                <a:latin typeface="Calibri" panose="020F0502020204030204" pitchFamily="34" charset="0"/>
                <a:ea typeface="Calibri" panose="020F0502020204030204" pitchFamily="34" charset="0"/>
                <a:cs typeface="Times New Roman" panose="02020603050405020304" pitchFamily="18" charset="0"/>
              </a:rPr>
              <a:t>A</a:t>
            </a:r>
            <a:r>
              <a:rPr lang="en-GB" sz="1800" dirty="0">
                <a:effectLst/>
                <a:latin typeface="Calibri" panose="020F0502020204030204" pitchFamily="34" charset="0"/>
                <a:ea typeface="Calibri" panose="020F0502020204030204" pitchFamily="34" charset="0"/>
                <a:cs typeface="Times New Roman" panose="02020603050405020304" pitchFamily="18" charset="0"/>
              </a:rPr>
              <a:t> public platform for citizen welfare</a:t>
            </a:r>
            <a:endParaRPr dirty="0"/>
          </a:p>
        </p:txBody>
      </p:sp>
      <p:pic>
        <p:nvPicPr>
          <p:cNvPr id="2774" name="Google Shape;2774;p36"/>
          <p:cNvPicPr preferRelativeResize="0"/>
          <p:nvPr/>
        </p:nvPicPr>
        <p:blipFill>
          <a:blip r:embed="rId4"/>
          <a:srcRect l="49" r="49"/>
          <a:stretch/>
        </p:blipFill>
        <p:spPr>
          <a:xfrm>
            <a:off x="5474725" y="1307063"/>
            <a:ext cx="2727600" cy="2730300"/>
          </a:xfrm>
          <a:prstGeom prst="ellipse">
            <a:avLst/>
          </a:prstGeom>
          <a:noFill/>
          <a:ln>
            <a:noFill/>
          </a:ln>
          <a:effectLst>
            <a:outerShdw blurRad="657225" algn="bl" rotWithShape="0">
              <a:schemeClr val="accent2">
                <a:alpha val="40000"/>
              </a:schemeClr>
            </a:outerShdw>
          </a:effectLst>
        </p:spPr>
      </p:pic>
      <p:sp>
        <p:nvSpPr>
          <p:cNvPr id="2775" name="Google Shape;2775;p36"/>
          <p:cNvSpPr/>
          <p:nvPr/>
        </p:nvSpPr>
        <p:spPr>
          <a:xfrm>
            <a:off x="-1414555" y="4201465"/>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6"/>
          <p:cNvSpPr/>
          <p:nvPr/>
        </p:nvSpPr>
        <p:spPr>
          <a:xfrm>
            <a:off x="-1111455" y="3922165"/>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7" name="Google Shape;2777;p36"/>
          <p:cNvGrpSpPr/>
          <p:nvPr/>
        </p:nvGrpSpPr>
        <p:grpSpPr>
          <a:xfrm rot="10800000">
            <a:off x="7114330" y="4259728"/>
            <a:ext cx="883262" cy="242091"/>
            <a:chOff x="2300350" y="2601250"/>
            <a:chExt cx="2275275" cy="623625"/>
          </a:xfrm>
        </p:grpSpPr>
        <p:sp>
          <p:nvSpPr>
            <p:cNvPr id="2778" name="Google Shape;2778;p3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4" name="Google Shape;2784;p36"/>
          <p:cNvGrpSpPr/>
          <p:nvPr/>
        </p:nvGrpSpPr>
        <p:grpSpPr>
          <a:xfrm rot="5400000">
            <a:off x="2345200" y="704475"/>
            <a:ext cx="98902" cy="553090"/>
            <a:chOff x="4898850" y="4820550"/>
            <a:chExt cx="98902" cy="553090"/>
          </a:xfrm>
        </p:grpSpPr>
        <p:sp>
          <p:nvSpPr>
            <p:cNvPr id="2785" name="Google Shape;2785;p36"/>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6"/>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6"/>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6"/>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36"/>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0" name="Google Shape;2790;p36"/>
          <p:cNvGrpSpPr/>
          <p:nvPr/>
        </p:nvGrpSpPr>
        <p:grpSpPr>
          <a:xfrm>
            <a:off x="2655845" y="4323396"/>
            <a:ext cx="883262" cy="242091"/>
            <a:chOff x="2300350" y="2601250"/>
            <a:chExt cx="2275275" cy="623625"/>
          </a:xfrm>
        </p:grpSpPr>
        <p:sp>
          <p:nvSpPr>
            <p:cNvPr id="2791" name="Google Shape;2791;p3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7" name="Google Shape;2797;p36"/>
          <p:cNvGrpSpPr/>
          <p:nvPr/>
        </p:nvGrpSpPr>
        <p:grpSpPr>
          <a:xfrm>
            <a:off x="4762192" y="4297866"/>
            <a:ext cx="1105976" cy="133969"/>
            <a:chOff x="8183182" y="663852"/>
            <a:chExt cx="1475028" cy="178673"/>
          </a:xfrm>
        </p:grpSpPr>
        <p:grpSp>
          <p:nvGrpSpPr>
            <p:cNvPr id="2798" name="Google Shape;2798;p36"/>
            <p:cNvGrpSpPr/>
            <p:nvPr/>
          </p:nvGrpSpPr>
          <p:grpSpPr>
            <a:xfrm>
              <a:off x="8183182" y="774425"/>
              <a:ext cx="1178025" cy="68100"/>
              <a:chOff x="2024450" y="204150"/>
              <a:chExt cx="1178025" cy="68100"/>
            </a:xfrm>
          </p:grpSpPr>
          <p:sp>
            <p:nvSpPr>
              <p:cNvPr id="2799" name="Google Shape;2799;p3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9" name="Google Shape;2809;p36"/>
            <p:cNvGrpSpPr/>
            <p:nvPr/>
          </p:nvGrpSpPr>
          <p:grpSpPr>
            <a:xfrm>
              <a:off x="8480185" y="663852"/>
              <a:ext cx="1178025" cy="68100"/>
              <a:chOff x="2024450" y="204150"/>
              <a:chExt cx="1178025" cy="68100"/>
            </a:xfrm>
          </p:grpSpPr>
          <p:sp>
            <p:nvSpPr>
              <p:cNvPr id="2810" name="Google Shape;2810;p3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3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 name="TextBox 4">
            <a:extLst>
              <a:ext uri="{FF2B5EF4-FFF2-40B4-BE49-F238E27FC236}">
                <a16:creationId xmlns:a16="http://schemas.microsoft.com/office/drawing/2014/main" id="{C39DB967-CB7B-1A5A-AF71-699722D952F6}"/>
              </a:ext>
            </a:extLst>
          </p:cNvPr>
          <p:cNvSpPr txBox="1"/>
          <p:nvPr/>
        </p:nvSpPr>
        <p:spPr>
          <a:xfrm>
            <a:off x="779324" y="2383277"/>
            <a:ext cx="4100867" cy="1169551"/>
          </a:xfrm>
          <a:prstGeom prst="rect">
            <a:avLst/>
          </a:prstGeom>
          <a:noFill/>
        </p:spPr>
        <p:txBody>
          <a:bodyPr wrap="square" rtlCol="0">
            <a:spAutoFit/>
          </a:bodyPr>
          <a:lstStyle/>
          <a:p>
            <a:r>
              <a:rPr lang="en-GB" b="1" dirty="0">
                <a:solidFill>
                  <a:schemeClr val="bg1">
                    <a:lumMod val="95000"/>
                  </a:schemeClr>
                </a:solidFill>
                <a:latin typeface="Exo" charset="0"/>
              </a:rPr>
              <a:t>A platform accessible to the public, dedicated to the well-being of citizens and users, enables them to report issues in their community directly to the relevant municipality or department responsible for addressing them.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14"/>
        <p:cNvGrpSpPr/>
        <p:nvPr/>
      </p:nvGrpSpPr>
      <p:grpSpPr>
        <a:xfrm>
          <a:off x="0" y="0"/>
          <a:ext cx="0" cy="0"/>
          <a:chOff x="0" y="0"/>
          <a:chExt cx="0" cy="0"/>
        </a:xfrm>
      </p:grpSpPr>
      <p:sp>
        <p:nvSpPr>
          <p:cNvPr id="3516" name="Google Shape;3516;p50"/>
          <p:cNvSpPr txBox="1">
            <a:spLocks noGrp="1"/>
          </p:cNvSpPr>
          <p:nvPr>
            <p:ph type="title"/>
          </p:nvPr>
        </p:nvSpPr>
        <p:spPr>
          <a:xfrm>
            <a:off x="780300" y="2610216"/>
            <a:ext cx="75834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a:solidFill>
                  <a:schemeClr val="accent2"/>
                </a:solidFill>
              </a:rPr>
              <a:t>MECHANISM AND KEY FEATURES</a:t>
            </a:r>
            <a:endParaRPr dirty="0">
              <a:solidFill>
                <a:schemeClr val="accent2"/>
              </a:solidFill>
            </a:endParaRPr>
          </a:p>
        </p:txBody>
      </p:sp>
      <p:sp>
        <p:nvSpPr>
          <p:cNvPr id="3518" name="Google Shape;3518;p50"/>
          <p:cNvSpPr txBox="1">
            <a:spLocks noGrp="1"/>
          </p:cNvSpPr>
          <p:nvPr>
            <p:ph type="title" idx="2"/>
          </p:nvPr>
        </p:nvSpPr>
        <p:spPr>
          <a:xfrm>
            <a:off x="5961000" y="1484975"/>
            <a:ext cx="2335500" cy="920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grpSp>
        <p:nvGrpSpPr>
          <p:cNvPr id="3519" name="Google Shape;3519;p50"/>
          <p:cNvGrpSpPr/>
          <p:nvPr/>
        </p:nvGrpSpPr>
        <p:grpSpPr>
          <a:xfrm flipH="1">
            <a:off x="995527" y="3388916"/>
            <a:ext cx="883262" cy="242091"/>
            <a:chOff x="2300350" y="2601250"/>
            <a:chExt cx="2275275" cy="623625"/>
          </a:xfrm>
        </p:grpSpPr>
        <p:sp>
          <p:nvSpPr>
            <p:cNvPr id="3520" name="Google Shape;3520;p50"/>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50"/>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50"/>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50"/>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50"/>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50"/>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26" name="Google Shape;3526;p50"/>
          <p:cNvGrpSpPr/>
          <p:nvPr/>
        </p:nvGrpSpPr>
        <p:grpSpPr>
          <a:xfrm rot="5400000">
            <a:off x="2372875" y="1324825"/>
            <a:ext cx="98902" cy="553090"/>
            <a:chOff x="4898850" y="4820550"/>
            <a:chExt cx="98902" cy="553090"/>
          </a:xfrm>
        </p:grpSpPr>
        <p:sp>
          <p:nvSpPr>
            <p:cNvPr id="3527" name="Google Shape;3527;p50"/>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50"/>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50"/>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50"/>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50"/>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2" name="Google Shape;3532;p50"/>
          <p:cNvGrpSpPr/>
          <p:nvPr/>
        </p:nvGrpSpPr>
        <p:grpSpPr>
          <a:xfrm>
            <a:off x="4886167" y="996591"/>
            <a:ext cx="1105976" cy="133969"/>
            <a:chOff x="8183182" y="663852"/>
            <a:chExt cx="1475028" cy="178673"/>
          </a:xfrm>
        </p:grpSpPr>
        <p:grpSp>
          <p:nvGrpSpPr>
            <p:cNvPr id="3533" name="Google Shape;3533;p50"/>
            <p:cNvGrpSpPr/>
            <p:nvPr/>
          </p:nvGrpSpPr>
          <p:grpSpPr>
            <a:xfrm>
              <a:off x="8183182" y="774425"/>
              <a:ext cx="1178025" cy="68100"/>
              <a:chOff x="2024450" y="204150"/>
              <a:chExt cx="1178025" cy="68100"/>
            </a:xfrm>
          </p:grpSpPr>
          <p:sp>
            <p:nvSpPr>
              <p:cNvPr id="3534" name="Google Shape;3534;p50"/>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50"/>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50"/>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50"/>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50"/>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50"/>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50"/>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50"/>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50"/>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50"/>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44" name="Google Shape;3544;p50"/>
            <p:cNvGrpSpPr/>
            <p:nvPr/>
          </p:nvGrpSpPr>
          <p:grpSpPr>
            <a:xfrm>
              <a:off x="8480185" y="663852"/>
              <a:ext cx="1178025" cy="68100"/>
              <a:chOff x="2024450" y="204150"/>
              <a:chExt cx="1178025" cy="68100"/>
            </a:xfrm>
          </p:grpSpPr>
          <p:sp>
            <p:nvSpPr>
              <p:cNvPr id="3545" name="Google Shape;3545;p50"/>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50"/>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50"/>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50"/>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50"/>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50"/>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50"/>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50"/>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50"/>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50"/>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555" name="Google Shape;3555;p50"/>
          <p:cNvGrpSpPr/>
          <p:nvPr/>
        </p:nvGrpSpPr>
        <p:grpSpPr>
          <a:xfrm>
            <a:off x="5447301" y="4536119"/>
            <a:ext cx="1252897" cy="51000"/>
            <a:chOff x="2915381" y="4104819"/>
            <a:chExt cx="1252897" cy="51000"/>
          </a:xfrm>
        </p:grpSpPr>
        <p:sp>
          <p:nvSpPr>
            <p:cNvPr id="3556" name="Google Shape;3556;p50"/>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50"/>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50"/>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50"/>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50"/>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50"/>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50"/>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50"/>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50"/>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50"/>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50"/>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50"/>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50"/>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50"/>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0" name="Google Shape;3570;p50"/>
          <p:cNvGrpSpPr/>
          <p:nvPr/>
        </p:nvGrpSpPr>
        <p:grpSpPr>
          <a:xfrm rot="10800000">
            <a:off x="3913164" y="1623828"/>
            <a:ext cx="883262" cy="242091"/>
            <a:chOff x="2300350" y="2601250"/>
            <a:chExt cx="2275275" cy="623625"/>
          </a:xfrm>
        </p:grpSpPr>
        <p:sp>
          <p:nvSpPr>
            <p:cNvPr id="3571" name="Google Shape;3571;p50"/>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50"/>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50"/>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50"/>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50"/>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50"/>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23"/>
        <p:cNvGrpSpPr/>
        <p:nvPr/>
      </p:nvGrpSpPr>
      <p:grpSpPr>
        <a:xfrm>
          <a:off x="0" y="0"/>
          <a:ext cx="0" cy="0"/>
          <a:chOff x="0" y="0"/>
          <a:chExt cx="0" cy="0"/>
        </a:xfrm>
      </p:grpSpPr>
      <p:sp>
        <p:nvSpPr>
          <p:cNvPr id="2724" name="Google Shape;2724;p34"/>
          <p:cNvSpPr txBox="1">
            <a:spLocks noGrp="1"/>
          </p:cNvSpPr>
          <p:nvPr>
            <p:ph type="title"/>
          </p:nvPr>
        </p:nvSpPr>
        <p:spPr>
          <a:xfrm>
            <a:off x="713100" y="615000"/>
            <a:ext cx="771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solidFill>
                  <a:schemeClr val="accent2"/>
                </a:solidFill>
              </a:rPr>
              <a:t>                           MECHANISM</a:t>
            </a:r>
            <a:endParaRPr sz="2800" dirty="0">
              <a:solidFill>
                <a:schemeClr val="accent2"/>
              </a:solidFill>
            </a:endParaRPr>
          </a:p>
        </p:txBody>
      </p:sp>
      <p:sp>
        <p:nvSpPr>
          <p:cNvPr id="2725" name="Google Shape;2725;p34"/>
          <p:cNvSpPr txBox="1">
            <a:spLocks noGrp="1"/>
          </p:cNvSpPr>
          <p:nvPr>
            <p:ph type="body" idx="1"/>
          </p:nvPr>
        </p:nvSpPr>
        <p:spPr>
          <a:xfrm>
            <a:off x="713100" y="1332545"/>
            <a:ext cx="7717800" cy="3416400"/>
          </a:xfrm>
          <a:prstGeom prst="rect">
            <a:avLst/>
          </a:prstGeom>
        </p:spPr>
        <p:txBody>
          <a:bodyPr spcFirstLastPara="1" wrap="square" lIns="91425" tIns="91425" rIns="91425" bIns="91425" anchor="t" anchorCtr="0">
            <a:noAutofit/>
          </a:bodyPr>
          <a:lstStyle/>
          <a:p>
            <a:pPr marL="285750" lvl="0" indent="-285750" algn="l" rtl="0">
              <a:spcBef>
                <a:spcPts val="1600"/>
              </a:spcBef>
              <a:spcAft>
                <a:spcPts val="0"/>
              </a:spcAft>
              <a:buClr>
                <a:schemeClr val="dk1"/>
              </a:buClr>
              <a:buSzPts val="1100"/>
              <a:buFont typeface="Arial" panose="020B0604020202020204" pitchFamily="34" charset="0"/>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Citizens can report problems, tagging responsible bodies. Admin verifies legitimacy based on upvotes and comments. User anonymity is maintained if desired. </a:t>
            </a:r>
            <a:r>
              <a:rPr lang="en-GB" sz="1800" dirty="0">
                <a:latin typeface="Calibri" panose="020F0502020204030204" pitchFamily="34" charset="0"/>
                <a:ea typeface="Calibri" panose="020F0502020204030204" pitchFamily="34" charset="0"/>
                <a:cs typeface="Times New Roman" panose="02020603050405020304" pitchFamily="18" charset="0"/>
              </a:rPr>
              <a:t>W</a:t>
            </a:r>
            <a:r>
              <a:rPr lang="en-GB" sz="1800" dirty="0">
                <a:effectLst/>
                <a:latin typeface="Calibri" panose="020F0502020204030204" pitchFamily="34" charset="0"/>
                <a:ea typeface="Calibri" panose="020F0502020204030204" pitchFamily="34" charset="0"/>
                <a:cs typeface="Times New Roman" panose="02020603050405020304" pitchFamily="18" charset="0"/>
              </a:rPr>
              <a:t>ebsite has been deployed in collaboration with municipalities.</a:t>
            </a:r>
          </a:p>
          <a:p>
            <a:pPr marL="285750" lvl="0" indent="-285750" algn="l" rtl="0">
              <a:spcBef>
                <a:spcPts val="1600"/>
              </a:spcBef>
              <a:spcAft>
                <a:spcPts val="0"/>
              </a:spcAft>
              <a:buClr>
                <a:schemeClr val="dk1"/>
              </a:buClr>
              <a:buSzPts val="1100"/>
              <a:buFont typeface="Arial" panose="020B0604020202020204" pitchFamily="34" charset="0"/>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For e.g. In Birtamode, issues related to water drainage management have been a concern. When a netizen named Tilak highlights this problem on our website, tagging the Birtamode municipality, prompt actions are taken by the municipality. A moderator or admin oversees the legitimacy of the issue and monitors its resolution status. If the problem is legitimate and remains unsolved, the municipality is queried about their inaction, potentially affecting public opinion and compelling them to address the issue.</a:t>
            </a:r>
          </a:p>
          <a:p>
            <a:pPr marL="285750" lvl="0" indent="-285750" algn="l" rtl="0">
              <a:spcBef>
                <a:spcPts val="1600"/>
              </a:spcBef>
              <a:spcAft>
                <a:spcPts val="0"/>
              </a:spcAft>
              <a:buClr>
                <a:schemeClr val="dk1"/>
              </a:buClr>
              <a:buSzPts val="1100"/>
              <a:buFont typeface="Arial" panose="020B0604020202020204" pitchFamily="34" charset="0"/>
              <a:buChar char="•"/>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gn="l" rtl="0">
              <a:spcBef>
                <a:spcPts val="1600"/>
              </a:spcBef>
              <a:spcAft>
                <a:spcPts val="0"/>
              </a:spcAft>
              <a:buClr>
                <a:schemeClr val="dk1"/>
              </a:buClr>
              <a:buSzPts val="1100"/>
              <a:buFont typeface="Arial" panose="020B0604020202020204" pitchFamily="34" charset="0"/>
              <a:buChar char="•"/>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gn="l" rtl="0">
              <a:spcBef>
                <a:spcPts val="1600"/>
              </a:spcBef>
              <a:spcAft>
                <a:spcPts val="0"/>
              </a:spcAft>
              <a:buClr>
                <a:schemeClr val="dk1"/>
              </a:buClr>
              <a:buSzPts val="1100"/>
              <a:buFont typeface="Arial" panose="020B0604020202020204" pitchFamily="34" charset="0"/>
              <a:buChar char="•"/>
            </a:pPr>
            <a:endParaRPr b="1" dirty="0">
              <a:solidFill>
                <a:schemeClr val="accent2"/>
              </a:solidFill>
            </a:endParaRPr>
          </a:p>
          <a:p>
            <a:pPr marL="0" lvl="0" indent="0" algn="l" rtl="0">
              <a:spcBef>
                <a:spcPts val="0"/>
              </a:spcBef>
              <a:spcAft>
                <a:spcPts val="1200"/>
              </a:spcAft>
              <a:buNone/>
            </a:pPr>
            <a:endParaRPr dirty="0"/>
          </a:p>
        </p:txBody>
      </p:sp>
      <p:grpSp>
        <p:nvGrpSpPr>
          <p:cNvPr id="2726" name="Google Shape;2726;p34"/>
          <p:cNvGrpSpPr/>
          <p:nvPr/>
        </p:nvGrpSpPr>
        <p:grpSpPr>
          <a:xfrm>
            <a:off x="7126489" y="852727"/>
            <a:ext cx="883262" cy="242091"/>
            <a:chOff x="2300350" y="2601250"/>
            <a:chExt cx="2275275" cy="623625"/>
          </a:xfrm>
        </p:grpSpPr>
        <p:sp>
          <p:nvSpPr>
            <p:cNvPr id="2727" name="Google Shape;2727;p3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38"/>
        <p:cNvGrpSpPr/>
        <p:nvPr/>
      </p:nvGrpSpPr>
      <p:grpSpPr>
        <a:xfrm>
          <a:off x="0" y="0"/>
          <a:ext cx="0" cy="0"/>
          <a:chOff x="0" y="0"/>
          <a:chExt cx="0" cy="0"/>
        </a:xfrm>
      </p:grpSpPr>
      <p:sp>
        <p:nvSpPr>
          <p:cNvPr id="3639" name="Google Shape;3639;p52"/>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2"/>
                </a:solidFill>
              </a:rPr>
              <a:t>KEY FEATURES</a:t>
            </a:r>
            <a:endParaRPr dirty="0"/>
          </a:p>
        </p:txBody>
      </p:sp>
      <p:sp>
        <p:nvSpPr>
          <p:cNvPr id="3640" name="Google Shape;3640;p52"/>
          <p:cNvSpPr/>
          <p:nvPr/>
        </p:nvSpPr>
        <p:spPr>
          <a:xfrm>
            <a:off x="4406249" y="2840549"/>
            <a:ext cx="331500" cy="3315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41" name="Google Shape;3641;p52"/>
          <p:cNvGrpSpPr/>
          <p:nvPr/>
        </p:nvGrpSpPr>
        <p:grpSpPr>
          <a:xfrm>
            <a:off x="5156174" y="3483122"/>
            <a:ext cx="1793700" cy="1045938"/>
            <a:chOff x="5156174" y="3483122"/>
            <a:chExt cx="1793700" cy="1045938"/>
          </a:xfrm>
        </p:grpSpPr>
        <p:sp>
          <p:nvSpPr>
            <p:cNvPr id="3642" name="Google Shape;3642;p52"/>
            <p:cNvSpPr/>
            <p:nvPr/>
          </p:nvSpPr>
          <p:spPr>
            <a:xfrm>
              <a:off x="5156174" y="3483122"/>
              <a:ext cx="1793700" cy="552221"/>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dirty="0">
                  <a:solidFill>
                    <a:schemeClr val="lt1"/>
                  </a:solidFill>
                  <a:latin typeface="Exo"/>
                  <a:ea typeface="Exo"/>
                  <a:cs typeface="Exo"/>
                  <a:sym typeface="Exo"/>
                </a:rPr>
                <a:t>Community Engagement</a:t>
              </a:r>
              <a:endParaRPr sz="1800" b="1" dirty="0">
                <a:solidFill>
                  <a:schemeClr val="lt1"/>
                </a:solidFill>
                <a:latin typeface="Exo"/>
                <a:ea typeface="Exo"/>
                <a:cs typeface="Exo"/>
                <a:sym typeface="Exo"/>
              </a:endParaRPr>
            </a:p>
          </p:txBody>
        </p:sp>
        <p:sp>
          <p:nvSpPr>
            <p:cNvPr id="3643" name="Google Shape;3643;p52"/>
            <p:cNvSpPr txBox="1"/>
            <p:nvPr/>
          </p:nvSpPr>
          <p:spPr>
            <a:xfrm>
              <a:off x="5156174" y="4067360"/>
              <a:ext cx="1793700" cy="46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chemeClr val="lt1"/>
                  </a:solidFill>
                  <a:latin typeface="PT Sans"/>
                  <a:ea typeface="PT Sans"/>
                  <a:cs typeface="PT Sans"/>
                  <a:sym typeface="PT Sans"/>
                </a:rPr>
                <a:t>Municipality and community support</a:t>
              </a:r>
              <a:endParaRPr dirty="0">
                <a:solidFill>
                  <a:schemeClr val="lt1"/>
                </a:solidFill>
                <a:latin typeface="PT Sans"/>
                <a:ea typeface="PT Sans"/>
                <a:cs typeface="PT Sans"/>
                <a:sym typeface="PT Sans"/>
              </a:endParaRPr>
            </a:p>
          </p:txBody>
        </p:sp>
      </p:grpSp>
      <p:grpSp>
        <p:nvGrpSpPr>
          <p:cNvPr id="3644" name="Google Shape;3644;p52"/>
          <p:cNvGrpSpPr/>
          <p:nvPr/>
        </p:nvGrpSpPr>
        <p:grpSpPr>
          <a:xfrm>
            <a:off x="2199586" y="3513598"/>
            <a:ext cx="1793701" cy="1143735"/>
            <a:chOff x="2194123" y="3483124"/>
            <a:chExt cx="1793701" cy="920699"/>
          </a:xfrm>
        </p:grpSpPr>
        <p:sp>
          <p:nvSpPr>
            <p:cNvPr id="3645" name="Google Shape;3645;p52"/>
            <p:cNvSpPr/>
            <p:nvPr/>
          </p:nvSpPr>
          <p:spPr>
            <a:xfrm>
              <a:off x="2194124" y="3483124"/>
              <a:ext cx="1793700" cy="3999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GB" sz="1800" b="1" dirty="0">
                  <a:solidFill>
                    <a:schemeClr val="lt1"/>
                  </a:solidFill>
                  <a:latin typeface="Exo"/>
                  <a:ea typeface="Exo"/>
                  <a:cs typeface="Exo"/>
                  <a:sym typeface="Exo"/>
                </a:rPr>
                <a:t>EMERCENCY REPORTING</a:t>
              </a:r>
              <a:endParaRPr sz="1800" b="1" dirty="0">
                <a:solidFill>
                  <a:schemeClr val="lt1"/>
                </a:solidFill>
                <a:latin typeface="Exo"/>
                <a:ea typeface="Exo"/>
                <a:cs typeface="Exo"/>
                <a:sym typeface="Exo"/>
              </a:endParaRPr>
            </a:p>
          </p:txBody>
        </p:sp>
        <p:sp>
          <p:nvSpPr>
            <p:cNvPr id="3646" name="Google Shape;3646;p52"/>
            <p:cNvSpPr txBox="1"/>
            <p:nvPr/>
          </p:nvSpPr>
          <p:spPr>
            <a:xfrm>
              <a:off x="2194123" y="3942123"/>
              <a:ext cx="1793700" cy="46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chemeClr val="lt1"/>
                  </a:solidFill>
                  <a:latin typeface="PT Sans"/>
                  <a:ea typeface="PT Sans"/>
                  <a:cs typeface="PT Sans"/>
                  <a:sym typeface="PT Sans"/>
                </a:rPr>
                <a:t>Major priority is given to Emergency reporting</a:t>
              </a:r>
              <a:endParaRPr dirty="0">
                <a:solidFill>
                  <a:schemeClr val="lt1"/>
                </a:solidFill>
                <a:latin typeface="PT Sans"/>
                <a:ea typeface="PT Sans"/>
                <a:cs typeface="PT Sans"/>
                <a:sym typeface="PT Sans"/>
              </a:endParaRPr>
            </a:p>
          </p:txBody>
        </p:sp>
      </p:grpSp>
      <p:grpSp>
        <p:nvGrpSpPr>
          <p:cNvPr id="3647" name="Google Shape;3647;p52"/>
          <p:cNvGrpSpPr/>
          <p:nvPr/>
        </p:nvGrpSpPr>
        <p:grpSpPr>
          <a:xfrm>
            <a:off x="713098" y="1604423"/>
            <a:ext cx="1793701" cy="914676"/>
            <a:chOff x="713098" y="1604423"/>
            <a:chExt cx="1793701" cy="914676"/>
          </a:xfrm>
        </p:grpSpPr>
        <p:sp>
          <p:nvSpPr>
            <p:cNvPr id="3648" name="Google Shape;3648;p52"/>
            <p:cNvSpPr/>
            <p:nvPr/>
          </p:nvSpPr>
          <p:spPr>
            <a:xfrm>
              <a:off x="713099" y="2119199"/>
              <a:ext cx="1793700" cy="3999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b="1" dirty="0">
                  <a:solidFill>
                    <a:schemeClr val="lt1"/>
                  </a:solidFill>
                  <a:latin typeface="Exo"/>
                  <a:ea typeface="Exo"/>
                  <a:cs typeface="Exo"/>
                  <a:sym typeface="Exo"/>
                </a:rPr>
                <a:t>Report</a:t>
              </a:r>
              <a:endParaRPr sz="1800" b="1" dirty="0">
                <a:solidFill>
                  <a:schemeClr val="lt1"/>
                </a:solidFill>
                <a:latin typeface="Exo"/>
                <a:ea typeface="Exo"/>
                <a:cs typeface="Exo"/>
                <a:sym typeface="Exo"/>
              </a:endParaRPr>
            </a:p>
          </p:txBody>
        </p:sp>
        <p:sp>
          <p:nvSpPr>
            <p:cNvPr id="3649" name="Google Shape;3649;p52"/>
            <p:cNvSpPr txBox="1"/>
            <p:nvPr/>
          </p:nvSpPr>
          <p:spPr>
            <a:xfrm>
              <a:off x="713098" y="1604423"/>
              <a:ext cx="1793700" cy="46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chemeClr val="lt1"/>
                  </a:solidFill>
                  <a:latin typeface="PT Sans"/>
                  <a:ea typeface="PT Sans"/>
                  <a:cs typeface="PT Sans"/>
                  <a:sym typeface="PT Sans"/>
                </a:rPr>
                <a:t>Users can report community issue</a:t>
              </a:r>
              <a:endParaRPr dirty="0">
                <a:solidFill>
                  <a:schemeClr val="lt1"/>
                </a:solidFill>
                <a:latin typeface="PT Sans"/>
                <a:ea typeface="PT Sans"/>
                <a:cs typeface="PT Sans"/>
                <a:sym typeface="PT Sans"/>
              </a:endParaRPr>
            </a:p>
          </p:txBody>
        </p:sp>
      </p:grpSp>
      <p:grpSp>
        <p:nvGrpSpPr>
          <p:cNvPr id="3650" name="Google Shape;3650;p52"/>
          <p:cNvGrpSpPr/>
          <p:nvPr/>
        </p:nvGrpSpPr>
        <p:grpSpPr>
          <a:xfrm>
            <a:off x="6637198" y="1604423"/>
            <a:ext cx="1793700" cy="878304"/>
            <a:chOff x="6637198" y="1604423"/>
            <a:chExt cx="1793700" cy="878304"/>
          </a:xfrm>
        </p:grpSpPr>
        <p:sp>
          <p:nvSpPr>
            <p:cNvPr id="3651" name="Google Shape;3651;p52"/>
            <p:cNvSpPr/>
            <p:nvPr/>
          </p:nvSpPr>
          <p:spPr>
            <a:xfrm>
              <a:off x="6637198" y="2082827"/>
              <a:ext cx="1793700" cy="3999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GB" sz="1800" b="1" dirty="0">
                  <a:solidFill>
                    <a:schemeClr val="lt1"/>
                  </a:solidFill>
                  <a:latin typeface="Exo"/>
                  <a:ea typeface="Exo"/>
                  <a:cs typeface="Exo"/>
                  <a:sym typeface="Exo"/>
                </a:rPr>
                <a:t>Rewards</a:t>
              </a:r>
              <a:endParaRPr sz="1800" b="1" dirty="0">
                <a:solidFill>
                  <a:schemeClr val="lt1"/>
                </a:solidFill>
                <a:latin typeface="Exo"/>
                <a:ea typeface="Exo"/>
                <a:cs typeface="Exo"/>
                <a:sym typeface="Exo"/>
              </a:endParaRPr>
            </a:p>
          </p:txBody>
        </p:sp>
        <p:sp>
          <p:nvSpPr>
            <p:cNvPr id="3652" name="Google Shape;3652;p52"/>
            <p:cNvSpPr txBox="1"/>
            <p:nvPr/>
          </p:nvSpPr>
          <p:spPr>
            <a:xfrm>
              <a:off x="6637198" y="1604423"/>
              <a:ext cx="1793700" cy="46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chemeClr val="lt1"/>
                  </a:solidFill>
                  <a:latin typeface="PT Sans"/>
                  <a:ea typeface="PT Sans"/>
                  <a:cs typeface="PT Sans"/>
                  <a:sym typeface="PT Sans"/>
                </a:rPr>
                <a:t>Weekly rewards for top contributors.</a:t>
              </a:r>
              <a:endParaRPr dirty="0">
                <a:solidFill>
                  <a:schemeClr val="lt1"/>
                </a:solidFill>
                <a:latin typeface="PT Sans"/>
                <a:ea typeface="PT Sans"/>
                <a:cs typeface="PT Sans"/>
                <a:sym typeface="PT Sans"/>
              </a:endParaRPr>
            </a:p>
          </p:txBody>
        </p:sp>
      </p:grpSp>
      <p:grpSp>
        <p:nvGrpSpPr>
          <p:cNvPr id="3653" name="Google Shape;3653;p52"/>
          <p:cNvGrpSpPr/>
          <p:nvPr/>
        </p:nvGrpSpPr>
        <p:grpSpPr>
          <a:xfrm>
            <a:off x="3675146" y="1539485"/>
            <a:ext cx="2041709" cy="900427"/>
            <a:chOff x="3675145" y="1539485"/>
            <a:chExt cx="2041709" cy="900427"/>
          </a:xfrm>
        </p:grpSpPr>
        <p:sp>
          <p:nvSpPr>
            <p:cNvPr id="3654" name="Google Shape;3654;p52"/>
            <p:cNvSpPr/>
            <p:nvPr/>
          </p:nvSpPr>
          <p:spPr>
            <a:xfrm>
              <a:off x="3675149" y="2040012"/>
              <a:ext cx="1793700" cy="3999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GB" sz="1800" b="1" dirty="0">
                  <a:solidFill>
                    <a:schemeClr val="lt1"/>
                  </a:solidFill>
                  <a:latin typeface="Exo"/>
                  <a:ea typeface="Exo"/>
                  <a:cs typeface="Exo"/>
                  <a:sym typeface="Exo"/>
                </a:rPr>
                <a:t>Admin Panel</a:t>
              </a:r>
              <a:endParaRPr sz="1800" b="1" dirty="0">
                <a:solidFill>
                  <a:schemeClr val="lt1"/>
                </a:solidFill>
                <a:latin typeface="Exo"/>
                <a:ea typeface="Exo"/>
                <a:cs typeface="Exo"/>
                <a:sym typeface="Exo"/>
              </a:endParaRPr>
            </a:p>
          </p:txBody>
        </p:sp>
        <p:sp>
          <p:nvSpPr>
            <p:cNvPr id="3655" name="Google Shape;3655;p52"/>
            <p:cNvSpPr txBox="1"/>
            <p:nvPr/>
          </p:nvSpPr>
          <p:spPr>
            <a:xfrm>
              <a:off x="3675145" y="1539485"/>
              <a:ext cx="2041709" cy="46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chemeClr val="lt1"/>
                  </a:solidFill>
                  <a:latin typeface="PT Sans"/>
                  <a:ea typeface="PT Sans"/>
                  <a:cs typeface="PT Sans"/>
                  <a:sym typeface="PT Sans"/>
                </a:rPr>
                <a:t>Moderators for information validation</a:t>
              </a:r>
              <a:endParaRPr dirty="0">
                <a:solidFill>
                  <a:schemeClr val="lt1"/>
                </a:solidFill>
                <a:latin typeface="PT Sans"/>
                <a:ea typeface="PT Sans"/>
                <a:cs typeface="PT Sans"/>
                <a:sym typeface="PT Sans"/>
              </a:endParaRPr>
            </a:p>
          </p:txBody>
        </p:sp>
      </p:grpSp>
      <p:cxnSp>
        <p:nvCxnSpPr>
          <p:cNvPr id="3656" name="Google Shape;3656;p52"/>
          <p:cNvCxnSpPr>
            <a:stCxn id="3657" idx="6"/>
            <a:endCxn id="3658" idx="2"/>
          </p:cNvCxnSpPr>
          <p:nvPr/>
        </p:nvCxnSpPr>
        <p:spPr>
          <a:xfrm>
            <a:off x="1775099" y="3001112"/>
            <a:ext cx="1149900" cy="0"/>
          </a:xfrm>
          <a:prstGeom prst="straightConnector1">
            <a:avLst/>
          </a:prstGeom>
          <a:noFill/>
          <a:ln w="19050" cap="flat" cmpd="sng">
            <a:solidFill>
              <a:schemeClr val="accent2"/>
            </a:solidFill>
            <a:prstDash val="solid"/>
            <a:round/>
            <a:headEnd type="none" w="med" len="med"/>
            <a:tailEnd type="none" w="med" len="med"/>
          </a:ln>
        </p:spPr>
      </p:cxnSp>
      <p:cxnSp>
        <p:nvCxnSpPr>
          <p:cNvPr id="3659" name="Google Shape;3659;p52"/>
          <p:cNvCxnSpPr>
            <a:stCxn id="3658" idx="6"/>
            <a:endCxn id="3640" idx="2"/>
          </p:cNvCxnSpPr>
          <p:nvPr/>
        </p:nvCxnSpPr>
        <p:spPr>
          <a:xfrm>
            <a:off x="3256424" y="3001112"/>
            <a:ext cx="1149900" cy="5100"/>
          </a:xfrm>
          <a:prstGeom prst="straightConnector1">
            <a:avLst/>
          </a:prstGeom>
          <a:noFill/>
          <a:ln w="19050" cap="flat" cmpd="sng">
            <a:solidFill>
              <a:schemeClr val="accent2"/>
            </a:solidFill>
            <a:prstDash val="solid"/>
            <a:round/>
            <a:headEnd type="none" w="med" len="med"/>
            <a:tailEnd type="none" w="med" len="med"/>
          </a:ln>
        </p:spPr>
      </p:cxnSp>
      <p:cxnSp>
        <p:nvCxnSpPr>
          <p:cNvPr id="3660" name="Google Shape;3660;p52"/>
          <p:cNvCxnSpPr>
            <a:stCxn id="3640" idx="6"/>
            <a:endCxn id="3661" idx="2"/>
          </p:cNvCxnSpPr>
          <p:nvPr/>
        </p:nvCxnSpPr>
        <p:spPr>
          <a:xfrm>
            <a:off x="4737749" y="3006299"/>
            <a:ext cx="1149600" cy="0"/>
          </a:xfrm>
          <a:prstGeom prst="straightConnector1">
            <a:avLst/>
          </a:prstGeom>
          <a:noFill/>
          <a:ln w="19050" cap="flat" cmpd="sng">
            <a:solidFill>
              <a:schemeClr val="accent2"/>
            </a:solidFill>
            <a:prstDash val="solid"/>
            <a:round/>
            <a:headEnd type="none" w="med" len="med"/>
            <a:tailEnd type="none" w="med" len="med"/>
          </a:ln>
        </p:spPr>
      </p:cxnSp>
      <p:cxnSp>
        <p:nvCxnSpPr>
          <p:cNvPr id="3662" name="Google Shape;3662;p52"/>
          <p:cNvCxnSpPr>
            <a:stCxn id="3661" idx="6"/>
            <a:endCxn id="3663" idx="2"/>
          </p:cNvCxnSpPr>
          <p:nvPr/>
        </p:nvCxnSpPr>
        <p:spPr>
          <a:xfrm>
            <a:off x="6218774" y="3006299"/>
            <a:ext cx="1149600" cy="0"/>
          </a:xfrm>
          <a:prstGeom prst="straightConnector1">
            <a:avLst/>
          </a:prstGeom>
          <a:noFill/>
          <a:ln w="19050" cap="flat" cmpd="sng">
            <a:solidFill>
              <a:schemeClr val="accent2"/>
            </a:solidFill>
            <a:prstDash val="solid"/>
            <a:round/>
            <a:headEnd type="none" w="med" len="med"/>
            <a:tailEnd type="none" w="med" len="med"/>
          </a:ln>
        </p:spPr>
      </p:cxnSp>
      <p:cxnSp>
        <p:nvCxnSpPr>
          <p:cNvPr id="3664" name="Google Shape;3664;p52"/>
          <p:cNvCxnSpPr>
            <a:stCxn id="3657" idx="0"/>
            <a:endCxn id="3648" idx="2"/>
          </p:cNvCxnSpPr>
          <p:nvPr/>
        </p:nvCxnSpPr>
        <p:spPr>
          <a:xfrm rot="10800000" flipH="1">
            <a:off x="1609349" y="2519162"/>
            <a:ext cx="600" cy="316200"/>
          </a:xfrm>
          <a:prstGeom prst="straightConnector1">
            <a:avLst/>
          </a:prstGeom>
          <a:noFill/>
          <a:ln w="19050" cap="flat" cmpd="sng">
            <a:solidFill>
              <a:schemeClr val="accent2"/>
            </a:solidFill>
            <a:prstDash val="solid"/>
            <a:round/>
            <a:headEnd type="none" w="med" len="med"/>
            <a:tailEnd type="none" w="med" len="med"/>
          </a:ln>
        </p:spPr>
      </p:cxnSp>
      <p:cxnSp>
        <p:nvCxnSpPr>
          <p:cNvPr id="3665" name="Google Shape;3665;p52"/>
          <p:cNvCxnSpPr>
            <a:stCxn id="3640" idx="0"/>
            <a:endCxn id="3654" idx="2"/>
          </p:cNvCxnSpPr>
          <p:nvPr/>
        </p:nvCxnSpPr>
        <p:spPr>
          <a:xfrm flipV="1">
            <a:off x="4571999" y="2439912"/>
            <a:ext cx="1" cy="400637"/>
          </a:xfrm>
          <a:prstGeom prst="straightConnector1">
            <a:avLst/>
          </a:prstGeom>
          <a:noFill/>
          <a:ln w="19050" cap="flat" cmpd="sng">
            <a:solidFill>
              <a:schemeClr val="accent2"/>
            </a:solidFill>
            <a:prstDash val="solid"/>
            <a:round/>
            <a:headEnd type="none" w="med" len="med"/>
            <a:tailEnd type="none" w="med" len="med"/>
          </a:ln>
        </p:spPr>
      </p:cxnSp>
      <p:cxnSp>
        <p:nvCxnSpPr>
          <p:cNvPr id="3666" name="Google Shape;3666;p52"/>
          <p:cNvCxnSpPr>
            <a:stCxn id="3663" idx="0"/>
            <a:endCxn id="3651" idx="2"/>
          </p:cNvCxnSpPr>
          <p:nvPr/>
        </p:nvCxnSpPr>
        <p:spPr>
          <a:xfrm flipH="1" flipV="1">
            <a:off x="7534048" y="2482727"/>
            <a:ext cx="1" cy="357822"/>
          </a:xfrm>
          <a:prstGeom prst="straightConnector1">
            <a:avLst/>
          </a:prstGeom>
          <a:noFill/>
          <a:ln w="19050" cap="flat" cmpd="sng">
            <a:solidFill>
              <a:schemeClr val="accent2"/>
            </a:solidFill>
            <a:prstDash val="solid"/>
            <a:round/>
            <a:headEnd type="none" w="med" len="med"/>
            <a:tailEnd type="none" w="med" len="med"/>
          </a:ln>
        </p:spPr>
      </p:cxnSp>
      <p:cxnSp>
        <p:nvCxnSpPr>
          <p:cNvPr id="3667" name="Google Shape;3667;p52"/>
          <p:cNvCxnSpPr>
            <a:cxnSpLocks/>
            <a:stCxn id="3642" idx="0"/>
            <a:endCxn id="3661" idx="4"/>
          </p:cNvCxnSpPr>
          <p:nvPr/>
        </p:nvCxnSpPr>
        <p:spPr>
          <a:xfrm flipV="1">
            <a:off x="6053024" y="3172049"/>
            <a:ext cx="0" cy="311073"/>
          </a:xfrm>
          <a:prstGeom prst="straightConnector1">
            <a:avLst/>
          </a:prstGeom>
          <a:noFill/>
          <a:ln w="19050" cap="flat" cmpd="sng">
            <a:solidFill>
              <a:schemeClr val="accent2"/>
            </a:solidFill>
            <a:prstDash val="solid"/>
            <a:round/>
            <a:headEnd type="none" w="med" len="med"/>
            <a:tailEnd type="none" w="med" len="med"/>
          </a:ln>
        </p:spPr>
      </p:cxnSp>
      <p:cxnSp>
        <p:nvCxnSpPr>
          <p:cNvPr id="3668" name="Google Shape;3668;p52"/>
          <p:cNvCxnSpPr>
            <a:cxnSpLocks/>
            <a:stCxn id="3645" idx="0"/>
            <a:endCxn id="3658" idx="4"/>
          </p:cNvCxnSpPr>
          <p:nvPr/>
        </p:nvCxnSpPr>
        <p:spPr>
          <a:xfrm flipH="1" flipV="1">
            <a:off x="3090674" y="3166862"/>
            <a:ext cx="5763" cy="346738"/>
          </a:xfrm>
          <a:prstGeom prst="straightConnector1">
            <a:avLst/>
          </a:prstGeom>
          <a:noFill/>
          <a:ln w="19050" cap="flat" cmpd="sng">
            <a:solidFill>
              <a:schemeClr val="accent2"/>
            </a:solidFill>
            <a:prstDash val="solid"/>
            <a:round/>
            <a:headEnd type="none" w="med" len="med"/>
            <a:tailEnd type="none" w="med" len="med"/>
          </a:ln>
        </p:spPr>
      </p:cxnSp>
      <p:grpSp>
        <p:nvGrpSpPr>
          <p:cNvPr id="3669" name="Google Shape;3669;p52"/>
          <p:cNvGrpSpPr/>
          <p:nvPr/>
        </p:nvGrpSpPr>
        <p:grpSpPr>
          <a:xfrm rot="10800000">
            <a:off x="872939" y="3428478"/>
            <a:ext cx="883262" cy="242091"/>
            <a:chOff x="2300350" y="2601250"/>
            <a:chExt cx="2275275" cy="623625"/>
          </a:xfrm>
        </p:grpSpPr>
        <p:sp>
          <p:nvSpPr>
            <p:cNvPr id="3670" name="Google Shape;3670;p52"/>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52"/>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52"/>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52"/>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52"/>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52"/>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76" name="Google Shape;3676;p52"/>
          <p:cNvGrpSpPr/>
          <p:nvPr/>
        </p:nvGrpSpPr>
        <p:grpSpPr>
          <a:xfrm>
            <a:off x="7644195" y="3512791"/>
            <a:ext cx="2297800" cy="347400"/>
            <a:chOff x="7644195" y="3512791"/>
            <a:chExt cx="2297800" cy="347400"/>
          </a:xfrm>
        </p:grpSpPr>
        <p:sp>
          <p:nvSpPr>
            <p:cNvPr id="3677" name="Google Shape;3677;p52"/>
            <p:cNvSpPr/>
            <p:nvPr/>
          </p:nvSpPr>
          <p:spPr>
            <a:xfrm flipH="1">
              <a:off x="7947295" y="3792091"/>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52"/>
            <p:cNvSpPr/>
            <p:nvPr/>
          </p:nvSpPr>
          <p:spPr>
            <a:xfrm flipH="1">
              <a:off x="7644195" y="3512791"/>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79" name="Google Shape;3679;p52"/>
          <p:cNvGrpSpPr/>
          <p:nvPr/>
        </p:nvGrpSpPr>
        <p:grpSpPr>
          <a:xfrm rot="5400000">
            <a:off x="3041525" y="1192975"/>
            <a:ext cx="98902" cy="553090"/>
            <a:chOff x="4898850" y="4820550"/>
            <a:chExt cx="98902" cy="553090"/>
          </a:xfrm>
        </p:grpSpPr>
        <p:sp>
          <p:nvSpPr>
            <p:cNvPr id="3680" name="Google Shape;3680;p52"/>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52"/>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52"/>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52"/>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52"/>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85" name="Google Shape;3685;p52"/>
          <p:cNvSpPr/>
          <p:nvPr/>
        </p:nvSpPr>
        <p:spPr>
          <a:xfrm>
            <a:off x="4475700" y="2910000"/>
            <a:ext cx="192600" cy="192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86" name="Google Shape;3686;p52"/>
          <p:cNvGrpSpPr/>
          <p:nvPr/>
        </p:nvGrpSpPr>
        <p:grpSpPr>
          <a:xfrm>
            <a:off x="2924924" y="2835362"/>
            <a:ext cx="331500" cy="331500"/>
            <a:chOff x="2924924" y="2835362"/>
            <a:chExt cx="331500" cy="331500"/>
          </a:xfrm>
        </p:grpSpPr>
        <p:sp>
          <p:nvSpPr>
            <p:cNvPr id="3687" name="Google Shape;3687;p52"/>
            <p:cNvSpPr/>
            <p:nvPr/>
          </p:nvSpPr>
          <p:spPr>
            <a:xfrm>
              <a:off x="2994675" y="2906923"/>
              <a:ext cx="192600" cy="192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52"/>
            <p:cNvSpPr/>
            <p:nvPr/>
          </p:nvSpPr>
          <p:spPr>
            <a:xfrm>
              <a:off x="2924924" y="2835362"/>
              <a:ext cx="331500" cy="3315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8" name="Google Shape;3688;p52"/>
          <p:cNvGrpSpPr/>
          <p:nvPr/>
        </p:nvGrpSpPr>
        <p:grpSpPr>
          <a:xfrm>
            <a:off x="5887274" y="2840549"/>
            <a:ext cx="331500" cy="331500"/>
            <a:chOff x="5887274" y="2840549"/>
            <a:chExt cx="331500" cy="331500"/>
          </a:xfrm>
        </p:grpSpPr>
        <p:sp>
          <p:nvSpPr>
            <p:cNvPr id="3689" name="Google Shape;3689;p52"/>
            <p:cNvSpPr/>
            <p:nvPr/>
          </p:nvSpPr>
          <p:spPr>
            <a:xfrm>
              <a:off x="5956725" y="2906923"/>
              <a:ext cx="192600" cy="192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52"/>
            <p:cNvSpPr/>
            <p:nvPr/>
          </p:nvSpPr>
          <p:spPr>
            <a:xfrm>
              <a:off x="5887274" y="2840549"/>
              <a:ext cx="331500" cy="3315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90" name="Google Shape;3690;p52"/>
          <p:cNvGrpSpPr/>
          <p:nvPr/>
        </p:nvGrpSpPr>
        <p:grpSpPr>
          <a:xfrm>
            <a:off x="7368299" y="2840549"/>
            <a:ext cx="331500" cy="331500"/>
            <a:chOff x="7368299" y="2840549"/>
            <a:chExt cx="331500" cy="331500"/>
          </a:xfrm>
        </p:grpSpPr>
        <p:sp>
          <p:nvSpPr>
            <p:cNvPr id="3691" name="Google Shape;3691;p52"/>
            <p:cNvSpPr/>
            <p:nvPr/>
          </p:nvSpPr>
          <p:spPr>
            <a:xfrm>
              <a:off x="7437750" y="2906923"/>
              <a:ext cx="192600" cy="192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52"/>
            <p:cNvSpPr/>
            <p:nvPr/>
          </p:nvSpPr>
          <p:spPr>
            <a:xfrm>
              <a:off x="7368299" y="2840549"/>
              <a:ext cx="331500" cy="3315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92" name="Google Shape;3692;p52"/>
          <p:cNvGrpSpPr/>
          <p:nvPr/>
        </p:nvGrpSpPr>
        <p:grpSpPr>
          <a:xfrm>
            <a:off x="1443599" y="2835362"/>
            <a:ext cx="331500" cy="331500"/>
            <a:chOff x="1443599" y="2835362"/>
            <a:chExt cx="331500" cy="331500"/>
          </a:xfrm>
        </p:grpSpPr>
        <p:sp>
          <p:nvSpPr>
            <p:cNvPr id="3693" name="Google Shape;3693;p52"/>
            <p:cNvSpPr/>
            <p:nvPr/>
          </p:nvSpPr>
          <p:spPr>
            <a:xfrm>
              <a:off x="1513650" y="2906923"/>
              <a:ext cx="192000" cy="192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52"/>
            <p:cNvSpPr/>
            <p:nvPr/>
          </p:nvSpPr>
          <p:spPr>
            <a:xfrm>
              <a:off x="1443599" y="2835362"/>
              <a:ext cx="331500" cy="3315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Data Center Business Plan by Slidesgo">
  <a:themeElements>
    <a:clrScheme name="Simple Light">
      <a:dk1>
        <a:srgbClr val="000000"/>
      </a:dk1>
      <a:lt1>
        <a:srgbClr val="FFFFFF"/>
      </a:lt1>
      <a:dk2>
        <a:srgbClr val="606060"/>
      </a:dk2>
      <a:lt2>
        <a:srgbClr val="461541"/>
      </a:lt2>
      <a:accent1>
        <a:srgbClr val="D328D7"/>
      </a:accent1>
      <a:accent2>
        <a:srgbClr val="B68FFF"/>
      </a:accent2>
      <a:accent3>
        <a:srgbClr val="959DFF"/>
      </a:accent3>
      <a:accent4>
        <a:srgbClr val="751D6C"/>
      </a:accent4>
      <a:accent5>
        <a:srgbClr val="FFFFFF"/>
      </a:accent5>
      <a:accent6>
        <a:srgbClr val="FFFFFF"/>
      </a:accent6>
      <a:hlink>
        <a:srgbClr val="B68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TotalTime>
  <Words>580</Words>
  <Application>Microsoft Office PowerPoint</Application>
  <PresentationFormat>On-screen Show (16:9)</PresentationFormat>
  <Paragraphs>62</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Wingdings</vt:lpstr>
      <vt:lpstr>Calibri</vt:lpstr>
      <vt:lpstr>Exo</vt:lpstr>
      <vt:lpstr>PT Sans</vt:lpstr>
      <vt:lpstr>Roboto Condensed Light</vt:lpstr>
      <vt:lpstr>Arial</vt:lpstr>
      <vt:lpstr>Data Center Business Plan by Slidesgo</vt:lpstr>
      <vt:lpstr>CODE STORMERS</vt:lpstr>
      <vt:lpstr>OUR TEAM</vt:lpstr>
      <vt:lpstr>INTRODUCTION</vt:lpstr>
      <vt:lpstr>SUSTAINABLE DEVELOPMENT</vt:lpstr>
      <vt:lpstr>OVERVIEW</vt:lpstr>
      <vt:lpstr>HAMRO AAWAJ</vt:lpstr>
      <vt:lpstr>MECHANISM AND KEY FEATURES</vt:lpstr>
      <vt:lpstr>                           MECHANISM</vt:lpstr>
      <vt:lpstr>KEY FEATURES</vt:lpstr>
      <vt:lpstr>IMPACTS BY HAMRO AAWAJ</vt:lpstr>
      <vt:lpstr>PowerPoint Presentation</vt:lpstr>
      <vt:lpstr>SCALING UP</vt:lpstr>
      <vt:lpstr> IDEAS FOR SCALING</vt:lpstr>
      <vt:lpstr>CONCLUSION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STORMERS</dc:title>
  <dc:creator>Anurag Dahal</dc:creator>
  <cp:lastModifiedBy>Anurag Dahal</cp:lastModifiedBy>
  <cp:revision>12</cp:revision>
  <dcterms:modified xsi:type="dcterms:W3CDTF">2024-01-20T11:46:47Z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2024-01-20T04:20:15Z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c003139e-9b17-4ab1-9247-093c821329fe</vt:lpwstr>
  </property>
  <property fmtid="{D5CDD505-2E9C-101B-9397-08002B2CF9AE}" pid="7" name="MSIP_Label_defa4170-0d19-0005-0004-bc88714345d2_ActionId">
    <vt:lpwstr>0feea9e2-2e1f-484e-bc1d-72976d4c6b81</vt:lpwstr>
  </property>
  <property fmtid="{D5CDD505-2E9C-101B-9397-08002B2CF9AE}" pid="8" name="MSIP_Label_defa4170-0d19-0005-0004-bc88714345d2_ContentBits">
    <vt:lpwstr>0</vt:lpwstr>
  </property>
</Properties>
</file>