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a940433c3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a940433c3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a940433c3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a940433c3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a940433c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a940433c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a940433c3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a940433c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a940433c3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a940433c3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a940433c3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a940433c3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a940433c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a940433c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a940433c3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a940433c3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a940433c3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a940433c3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thewebsit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893400"/>
            <a:ext cx="5017500" cy="22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NginX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Domain Names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Phishing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Netzon Talk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1882200"/>
            <a:ext cx="6240000" cy="13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Demo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You have been asked to create a fully working NginX configuration that will serve a static website.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The challenges are: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Due to security compliance, you only have limited time accessing the server, which leaves you no to little chance of testing the configuration on the server.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The domain name has not been decided, so you have to create a configuration file without knowing the final domain name.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You are unsure if your configuration will work, so you have to test it several times and give room for errors.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Solution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439825"/>
            <a:ext cx="7038900" cy="30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Test the NginX configuration file locally.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Okay.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Wait..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But HOW?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You can use Docker to run an NginX instance on your local machine.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Okay.. but how about the domain name?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Host Database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The majority of Operating Systems have implemented the Host Database that maps the hostname into IP Address.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These files are located at </a:t>
            </a:r>
            <a:r>
              <a:rPr b="1" i="1" lang="en-GB" sz="1600"/>
              <a:t>/etc/hosts</a:t>
            </a:r>
            <a:r>
              <a:rPr lang="en-GB" sz="1600"/>
              <a:t> for Linux-based OS' and </a:t>
            </a:r>
            <a:r>
              <a:rPr b="1" i="1" lang="en-GB" sz="1600"/>
              <a:t>C:\Windows\System32\Drivers\etc\hosts</a:t>
            </a:r>
            <a:r>
              <a:rPr lang="en-GB" sz="1600"/>
              <a:t> for Windows.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You can update this file to map your custom hostname into a certain IP Address.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For example, maps </a:t>
            </a:r>
            <a:r>
              <a:rPr b="1" i="1" lang="en-GB" sz="1600" u="sng">
                <a:solidFill>
                  <a:schemeClr val="hlink"/>
                </a:solidFill>
                <a:hlinkClick r:id="rId3"/>
              </a:rPr>
              <a:t>www.thewebsite.com</a:t>
            </a:r>
            <a:r>
              <a:rPr lang="en-GB" sz="1600"/>
              <a:t> to your own machine </a:t>
            </a:r>
            <a:r>
              <a:rPr i="1" lang="en-GB" sz="1600"/>
              <a:t>(127.0.0.1)</a:t>
            </a:r>
            <a:r>
              <a:rPr lang="en-GB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Format: </a:t>
            </a:r>
            <a:r>
              <a:rPr i="1" lang="en-GB" sz="1600"/>
              <a:t>&lt;IP Address&gt; &lt;space&gt; &lt;hostname&gt;</a:t>
            </a:r>
            <a:endParaRPr i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Host Database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2211800"/>
            <a:ext cx="7038900" cy="22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Every time your computer resolves a hostname, it first checks the </a:t>
            </a:r>
            <a:r>
              <a:rPr lang="en-GB" sz="1600"/>
              <a:t>O</a:t>
            </a:r>
            <a:r>
              <a:rPr lang="en-GB" sz="1600"/>
              <a:t>perating System's Host Database file before going to the outside world –the internet.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1882200"/>
            <a:ext cx="6240000" cy="13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Demo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does it apply to phishing?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700" y="2184775"/>
            <a:ext cx="4605750" cy="259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Phishing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If not knowledgeable or not careful, a user can be a victim of phishing with this method.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A bad actor usually tricks the victim by making a visually identical address that is hard to notice, for example, a mock domain </a:t>
            </a:r>
            <a:r>
              <a:rPr b="1" i="1" lang="en-GB" sz="1600"/>
              <a:t>www.lastpass.oom </a:t>
            </a:r>
            <a:r>
              <a:rPr lang="en-GB" sz="1600"/>
              <a:t>for </a:t>
            </a:r>
            <a:r>
              <a:rPr b="1" i="1" lang="en-GB" sz="1600"/>
              <a:t>www.lastpass.com</a:t>
            </a:r>
            <a:r>
              <a:rPr lang="en-GB" sz="1600"/>
              <a:t>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