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976B-ABE8-4056-9C35-E885C730EF23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F6953-0990-4755-B10B-030BFCACF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5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976B-ABE8-4056-9C35-E885C730EF23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F6953-0990-4755-B10B-030BFCACF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1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976B-ABE8-4056-9C35-E885C730EF23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F6953-0990-4755-B10B-030BFCACF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9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976B-ABE8-4056-9C35-E885C730EF23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F6953-0990-4755-B10B-030BFCACF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7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976B-ABE8-4056-9C35-E885C730EF23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F6953-0990-4755-B10B-030BFCACF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976B-ABE8-4056-9C35-E885C730EF23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F6953-0990-4755-B10B-030BFCACF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6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976B-ABE8-4056-9C35-E885C730EF23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F6953-0990-4755-B10B-030BFCACF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5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976B-ABE8-4056-9C35-E885C730EF23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F6953-0990-4755-B10B-030BFCACF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976B-ABE8-4056-9C35-E885C730EF23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F6953-0990-4755-B10B-030BFCACF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8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976B-ABE8-4056-9C35-E885C730EF23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F6953-0990-4755-B10B-030BFCACF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6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976B-ABE8-4056-9C35-E885C730EF23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F6953-0990-4755-B10B-030BFCACF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2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9976B-ABE8-4056-9C35-E885C730EF23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F6953-0990-4755-B10B-030BFCACF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7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to help keep and spread a general understanding of the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075563" y="3380030"/>
            <a:ext cx="1447800" cy="1470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24627" y="3599052"/>
            <a:ext cx="1295400" cy="139892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JavaScriptVue.js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667664" y="4163680"/>
            <a:ext cx="1295400" cy="139892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API</a:t>
            </a:r>
            <a:endParaRPr lang="en-US" dirty="0"/>
          </a:p>
        </p:txBody>
      </p:sp>
      <p:pic>
        <p:nvPicPr>
          <p:cNvPr id="1027" name="Picture 3" descr="C:\Users\Ronald\AppData\Local\Microsoft\Windows\INetCache\IE\G28W8J4B\large-multiple-user-icons-different-colors-166.6-16122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39147"/>
            <a:ext cx="838200" cy="90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51944" y="1981200"/>
            <a:ext cx="10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 End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37474" y="198120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 End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9865" y="4895406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88257" y="3599052"/>
            <a:ext cx="304800" cy="301211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00400" y="1618806"/>
            <a:ext cx="0" cy="3733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66800" y="4289395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963064" y="3451195"/>
            <a:ext cx="1295400" cy="139892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Spring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Hibernate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629400" y="1658140"/>
            <a:ext cx="0" cy="3733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39000" y="1981200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517341" y="4150656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631720" y="2764760"/>
            <a:ext cx="1295400" cy="139892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JSPs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039374" y="4351109"/>
            <a:ext cx="304800" cy="30934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90600" y="6096000"/>
            <a:ext cx="209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 Put </a:t>
            </a:r>
            <a:r>
              <a:rPr lang="en-US" dirty="0" err="1" smtClean="0"/>
              <a:t>Axios</a:t>
            </a:r>
            <a:r>
              <a:rPr lang="en-US" dirty="0" smtClean="0"/>
              <a:t> on here?</a:t>
            </a:r>
            <a:endParaRPr lang="en-US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Architecture at 30,000’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8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40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Arch Slides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 Slides</dc:title>
  <dc:creator>Ronald</dc:creator>
  <cp:lastModifiedBy>Ronald</cp:lastModifiedBy>
  <cp:revision>6</cp:revision>
  <dcterms:created xsi:type="dcterms:W3CDTF">2017-08-13T10:28:53Z</dcterms:created>
  <dcterms:modified xsi:type="dcterms:W3CDTF">2018-09-09T06:20:28Z</dcterms:modified>
</cp:coreProperties>
</file>