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Tracking Dataset Analysis and Documentation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Made by Dev Shinde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Visual Scenerio</a:t>
            </a:r>
            <a:endParaRPr lang="en-IN" altLang="en-US"/>
          </a:p>
        </p:txBody>
      </p:sp>
      <p:pic>
        <p:nvPicPr>
          <p:cNvPr id="4" name="Content Placeholder 3" descr="ri3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8695" y="1236980"/>
            <a:ext cx="3382645" cy="4573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14670" y="2574925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Here we can see we have created visual </a:t>
            </a:r>
            <a:endParaRPr lang="en-IN" altLang="en-US" dirty="0"/>
          </a:p>
          <a:p>
            <a:r>
              <a:rPr lang="en-IN" altLang="en-US" dirty="0"/>
              <a:t>representation about how much people are at </a:t>
            </a:r>
            <a:endParaRPr lang="en-IN" altLang="en-US" dirty="0"/>
          </a:p>
          <a:p>
            <a:r>
              <a:rPr lang="en-IN" altLang="en-US" dirty="0"/>
              <a:t>risk and how much are not in risk status</a:t>
            </a:r>
            <a:endParaRPr lang="en-I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f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7115" y="286385"/>
            <a:ext cx="6042660" cy="40157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965450" y="4652010"/>
            <a:ext cx="4526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Here we have created a scatter plot in</a:t>
            </a:r>
            <a:endParaRPr lang="en-IN" altLang="en-US" dirty="0"/>
          </a:p>
          <a:p>
            <a:r>
              <a:rPr lang="en-IN" altLang="en-US" dirty="0"/>
              <a:t>which we have represented age and risk</a:t>
            </a:r>
            <a:endParaRPr lang="en-IN" altLang="en-US" dirty="0"/>
          </a:p>
          <a:p>
            <a:r>
              <a:rPr lang="en-IN" altLang="en-US" dirty="0"/>
              <a:t>plot . and we have </a:t>
            </a:r>
            <a:r>
              <a:rPr lang="en-IN" altLang="en-US" dirty="0" err="1"/>
              <a:t>reprented</a:t>
            </a:r>
            <a:r>
              <a:rPr lang="en-IN" altLang="en-US" dirty="0"/>
              <a:t> all persons </a:t>
            </a:r>
            <a:endParaRPr lang="en-IN" altLang="en-US" dirty="0"/>
          </a:p>
          <a:p>
            <a:r>
              <a:rPr lang="en-IN" altLang="en-US" dirty="0"/>
              <a:t>and their risk and not risk status according </a:t>
            </a:r>
            <a:endParaRPr lang="en-IN" altLang="en-US" dirty="0"/>
          </a:p>
          <a:p>
            <a:r>
              <a:rPr lang="en-IN" altLang="en-US" dirty="0"/>
              <a:t>to their age</a:t>
            </a:r>
            <a:endParaRPr lang="en-I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562735" y="5048250"/>
            <a:ext cx="8272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Here have arranged weather from 0 to 18 degree </a:t>
            </a:r>
            <a:r>
              <a:rPr lang="en-IN" altLang="en-US" dirty="0" err="1"/>
              <a:t>celcius</a:t>
            </a:r>
            <a:r>
              <a:rPr lang="en-IN" altLang="en-US" dirty="0"/>
              <a:t> and age from 25 to 50 </a:t>
            </a:r>
            <a:endParaRPr lang="en-IN" altLang="en-US" dirty="0"/>
          </a:p>
          <a:p>
            <a:r>
              <a:rPr lang="en-IN" altLang="en-US" dirty="0"/>
              <a:t>and we have drawn bar graph of it.</a:t>
            </a:r>
            <a:endParaRPr lang="en-IN" altLang="en-US" dirty="0"/>
          </a:p>
        </p:txBody>
      </p:sp>
      <p:pic>
        <p:nvPicPr>
          <p:cNvPr id="9" name="Content Placeholder 8" descr="bh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0735" y="955040"/>
            <a:ext cx="611124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p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0" y="317500"/>
            <a:ext cx="6733540" cy="4000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79550" y="4854575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Here we have performed a subplot graph in which we have taken </a:t>
            </a:r>
            <a:endParaRPr lang="en-IN" altLang="en-US" dirty="0"/>
          </a:p>
          <a:p>
            <a:r>
              <a:rPr lang="en-IN" altLang="en-US" dirty="0"/>
              <a:t>Altitude from 1000 to 5000 and age form 18 to 23 and blue represent a person</a:t>
            </a:r>
            <a:endParaRPr lang="en-IN" altLang="en-US" dirty="0"/>
          </a:p>
          <a:p>
            <a:r>
              <a:rPr lang="en-IN" altLang="en-US" dirty="0"/>
              <a:t>having risk status and orange represent a person having no risk status</a:t>
            </a:r>
            <a:endParaRPr lang="en-I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Insights</a:t>
            </a:r>
            <a:endParaRPr lang="en-IN" altLang="en-US"/>
          </a:p>
        </p:txBody>
      </p:sp>
      <p:pic>
        <p:nvPicPr>
          <p:cNvPr id="4" name="Content Placeholder 3" descr="wt2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250" y="1198880"/>
            <a:ext cx="9761220" cy="1912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71550" y="3968115"/>
            <a:ext cx="9195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By looking at this data we got an insight that there are no person who </a:t>
            </a:r>
            <a:endParaRPr lang="en-IN" altLang="en-US" dirty="0"/>
          </a:p>
          <a:p>
            <a:r>
              <a:rPr lang="en-IN" altLang="en-US" dirty="0"/>
              <a:t>age is greater than 45 who has gone to Altitude greater than 6000 and Weather below 0 </a:t>
            </a:r>
            <a:endParaRPr lang="en-IN" altLang="en-US" dirty="0"/>
          </a:p>
          <a:p>
            <a:r>
              <a:rPr lang="en-IN" altLang="en-US" dirty="0"/>
              <a:t>and has reached directly.</a:t>
            </a:r>
            <a:endParaRPr lang="en-I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15" y="196215"/>
            <a:ext cx="10972800" cy="5986145"/>
          </a:xfrm>
        </p:spPr>
        <p:txBody>
          <a:bodyPr/>
          <a:lstStyle/>
          <a:p>
            <a:endParaRPr lang="en-IN" altLang="en-US" dirty="0"/>
          </a:p>
          <a:p>
            <a:r>
              <a:rPr lang="en-IN" altLang="en-US" dirty="0"/>
              <a:t>Persons who have issues within 90 days and didn’t take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A healthy diet was absolutely at risk status.</a:t>
            </a: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r>
              <a:rPr lang="en-US" altLang="en-IN" dirty="0"/>
              <a:t>People below age 50 and taking a healthy diet and not having health issues within 90 days were not at risk.</a:t>
            </a: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r>
              <a:rPr lang="en-IN" altLang="en-US" dirty="0"/>
              <a:t>Persons whose age was above 50 were absolutely at risk.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Mostly persons above age 48  had taken rest even if altitude less than 4000.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Inference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By doing all this analysis we can conclude that we have to 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definitely make some improvements in the system like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not allowing persons above 50 and advise persons over 45 take rest and advise them to take healthy diet in order to remain out of risk status</a:t>
            </a:r>
            <a:endParaRPr lang="en-I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670" y="530225"/>
            <a:ext cx="10972800" cy="495300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01115" y="1737995"/>
            <a:ext cx="85051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                           At the End</a:t>
            </a:r>
            <a:endParaRPr lang="en-US" sz="3200" b="1"/>
          </a:p>
          <a:p>
            <a:endParaRPr lang="en-US" sz="3200" b="1"/>
          </a:p>
          <a:p>
            <a:r>
              <a:rPr lang="en-US" sz="3200" b="1"/>
              <a:t>                      I will say thank you </a:t>
            </a:r>
            <a:endParaRPr lang="en-US" sz="3200" b="1"/>
          </a:p>
          <a:p>
            <a:r>
              <a:rPr lang="en-US" sz="3200" b="1"/>
              <a:t>               for giving your valuable time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Proposed System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dirty="0"/>
              <a:t>Here we have created a dataset in which we will find the risk status of the travellers during their tracking.</a:t>
            </a:r>
            <a:endParaRPr lang="en-IN" altLang="en-US" sz="2800" dirty="0"/>
          </a:p>
          <a:p>
            <a:endParaRPr lang="en-IN" altLang="en-US" sz="2800" dirty="0"/>
          </a:p>
          <a:p>
            <a:r>
              <a:rPr lang="en-IN" altLang="en-US" sz="2800" dirty="0"/>
              <a:t>We have created this data in order to analyse the information about the travellers and analyse their information to determine their risk status</a:t>
            </a:r>
            <a:endParaRPr lang="en-IN" altLang="en-US" sz="2800" dirty="0"/>
          </a:p>
          <a:p>
            <a:endParaRPr lang="en-IN" altLang="en-US" sz="2800" dirty="0"/>
          </a:p>
          <a:p>
            <a:r>
              <a:rPr lang="en-IN" altLang="en-US" sz="2800" dirty="0"/>
              <a:t>We will also use several conditions in order to create several bar and pie charts for graphical and visual representation.</a:t>
            </a:r>
            <a:endParaRPr lang="en-I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System Flowchart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We have created several columns that defines the features of the Data set.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Picture 3" descr="Excel 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800350"/>
            <a:ext cx="11489690" cy="253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0510"/>
            <a:ext cx="10972800" cy="6337300"/>
          </a:xfrm>
        </p:spPr>
        <p:txBody>
          <a:bodyPr/>
          <a:lstStyle/>
          <a:p>
            <a:r>
              <a:rPr lang="en-IN" altLang="en-US" dirty="0"/>
              <a:t>We have created different columns describing different features inside the database.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Like </a:t>
            </a:r>
            <a:r>
              <a:rPr lang="en-IN" altLang="en-US" dirty="0" err="1"/>
              <a:t>Age,Weather</a:t>
            </a:r>
            <a:r>
              <a:rPr lang="en-IN" altLang="en-US" dirty="0"/>
              <a:t>, Altitude, </a:t>
            </a:r>
            <a:r>
              <a:rPr lang="en-IN" altLang="en-US" dirty="0" err="1"/>
              <a:t>Has_taken_rest</a:t>
            </a:r>
            <a:r>
              <a:rPr lang="en-IN" altLang="en-US" dirty="0"/>
              <a:t>, Diet.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We can we this information to determine the Risk Status of the trackers.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 With this information we can get a lot of insights into data and we can find several cases of data through it.</a:t>
            </a:r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0510"/>
            <a:ext cx="10972800" cy="6337300"/>
          </a:xfrm>
        </p:spPr>
        <p:txBody>
          <a:bodyPr/>
          <a:lstStyle/>
          <a:p>
            <a:r>
              <a:rPr lang="en-IN" altLang="en-US" dirty="0"/>
              <a:t>Here if a person’s Age is more the 50 then the person might not have the power to climb so high so the person will be at Risk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Also if a person had health issues within 90 days; then there might be chances that his body might not function well during tracking so the person will be at risk status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And if a person does not follow a healthy diet; so there may be a chance of health issues so the person is at risk</a:t>
            </a:r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926080" y="164465"/>
            <a:ext cx="2091055" cy="28257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Begining the process</a:t>
            </a:r>
            <a:endParaRPr kumimoji="0" lang="en-I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918585" y="571500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926080" y="802640"/>
            <a:ext cx="2090420" cy="313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Reading the excel file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917950" y="1171575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013075" y="1402715"/>
            <a:ext cx="1916430" cy="2673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 Preprocessing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926080" y="1958340"/>
            <a:ext cx="2095500" cy="4959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Processing Analytical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information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918585" y="1725930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926080" y="2745105"/>
            <a:ext cx="2341880" cy="313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Applying KNN Algorithm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918585" y="2511425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011680" y="3348990"/>
            <a:ext cx="4634230" cy="9829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Finding Accuracy of the model by elbow method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Along with it we also find precision , F1 score and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Confusion Matrix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918585" y="3116580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926080" y="4714875"/>
            <a:ext cx="2654300" cy="5029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Applying Data Visualization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920490" y="4451350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3013075" y="6296660"/>
            <a:ext cx="1916430" cy="2673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End of the Process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920490" y="5288915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906895" y="924560"/>
            <a:ext cx="3225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Flowchart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2011680" y="5600700"/>
            <a:ext cx="5298440" cy="313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Plotting Data in Different Graphs such as bar,pie,scatter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3920490" y="6010910"/>
            <a:ext cx="106680" cy="17526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Analytical Information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368165" y="1421130"/>
            <a:ext cx="4195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Here as you can see by using </a:t>
            </a:r>
            <a:r>
              <a:rPr lang="en-IN" altLang="en-US" dirty="0" err="1"/>
              <a:t>Groupby</a:t>
            </a:r>
            <a:r>
              <a:rPr lang="en-IN" altLang="en-US" dirty="0"/>
              <a:t> </a:t>
            </a:r>
            <a:endParaRPr lang="en-IN" altLang="en-US" dirty="0"/>
          </a:p>
          <a:p>
            <a:r>
              <a:rPr lang="en-IN" altLang="en-US" dirty="0"/>
              <a:t>we can calculate analytical information</a:t>
            </a:r>
            <a:endParaRPr lang="en-IN" altLang="en-US" dirty="0"/>
          </a:p>
          <a:p>
            <a:r>
              <a:rPr lang="en-IN" altLang="en-US" dirty="0"/>
              <a:t>of all ages like from Age 18-34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What was the total risk status per age </a:t>
            </a:r>
            <a:endParaRPr lang="en-IN" altLang="en-US" dirty="0"/>
          </a:p>
          <a:p>
            <a:r>
              <a:rPr lang="en-IN" altLang="en-US" dirty="0"/>
              <a:t>Group </a:t>
            </a:r>
            <a:endParaRPr lang="en-IN" altLang="en-US" dirty="0"/>
          </a:p>
        </p:txBody>
      </p:sp>
      <p:pic>
        <p:nvPicPr>
          <p:cNvPr id="10" name="Picture 9" descr="risk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1174750"/>
            <a:ext cx="762000" cy="4671695"/>
          </a:xfrm>
          <a:prstGeom prst="rect">
            <a:avLst/>
          </a:prstGeom>
        </p:spPr>
      </p:pic>
      <p:pic>
        <p:nvPicPr>
          <p:cNvPr id="11" name="Picture 10" descr="ag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0" y="1122045"/>
            <a:ext cx="32004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7774305" y="737870"/>
            <a:ext cx="40093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Also you can see here that we have</a:t>
            </a:r>
            <a:endParaRPr lang="en-IN" altLang="en-US" dirty="0"/>
          </a:p>
          <a:p>
            <a:r>
              <a:rPr lang="en-IN" altLang="en-US" dirty="0"/>
              <a:t>created a table in which we have</a:t>
            </a:r>
            <a:endParaRPr lang="en-IN" altLang="en-US" dirty="0"/>
          </a:p>
          <a:p>
            <a:r>
              <a:rPr lang="en-IN" altLang="en-US" dirty="0"/>
              <a:t>arranged from Age = (25 to 30)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Trackers climbed altitude greater than</a:t>
            </a:r>
            <a:endParaRPr lang="en-IN" altLang="en-US" dirty="0"/>
          </a:p>
          <a:p>
            <a:r>
              <a:rPr lang="en-IN" altLang="en-US" dirty="0"/>
              <a:t>6000</a:t>
            </a:r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And they reached directly without </a:t>
            </a:r>
            <a:endParaRPr lang="en-IN" altLang="en-US" dirty="0"/>
          </a:p>
          <a:p>
            <a:r>
              <a:rPr lang="en-IN" altLang="en-US" dirty="0"/>
              <a:t>taking rest</a:t>
            </a:r>
            <a:br>
              <a:rPr lang="en-IN" altLang="en-US" dirty="0"/>
            </a:br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 </a:t>
            </a:r>
            <a:endParaRPr lang="en-IN" altLang="en-US" dirty="0"/>
          </a:p>
        </p:txBody>
      </p:sp>
      <p:pic>
        <p:nvPicPr>
          <p:cNvPr id="9" name="Content Placeholder 8" descr="LGF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505" y="1543050"/>
            <a:ext cx="689419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et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7390" y="1018540"/>
            <a:ext cx="9502140" cy="34366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09980" y="471614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/>
              <a:t>Here we have created a list in which we can see age of persons is less than 25 </a:t>
            </a:r>
            <a:endParaRPr lang="en-IN" altLang="en-US" dirty="0"/>
          </a:p>
          <a:p>
            <a:r>
              <a:rPr lang="en-IN" altLang="en-US" dirty="0"/>
              <a:t>and altitude is also less than 3000 and weather is also greater than 0 still they are at risk</a:t>
            </a:r>
            <a:endParaRPr lang="en-I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3688</Words>
  <Application>WPS Presentation</Application>
  <PresentationFormat>Widescreen</PresentationFormat>
  <Paragraphs>136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Tracking Dataset Analysis and Documentation</vt:lpstr>
      <vt:lpstr>Proposed System</vt:lpstr>
      <vt:lpstr>System Flowchart</vt:lpstr>
      <vt:lpstr>PowerPoint 演示文稿</vt:lpstr>
      <vt:lpstr>PowerPoint 演示文稿</vt:lpstr>
      <vt:lpstr>PowerPoint 演示文稿</vt:lpstr>
      <vt:lpstr>Analytical Information</vt:lpstr>
      <vt:lpstr>PowerPoint 演示文稿</vt:lpstr>
      <vt:lpstr>PowerPoint 演示文稿</vt:lpstr>
      <vt:lpstr>Visual Scenerio</vt:lpstr>
      <vt:lpstr>PowerPoint 演示文稿</vt:lpstr>
      <vt:lpstr>PowerPoint 演示文稿</vt:lpstr>
      <vt:lpstr>PowerPoint 演示文稿</vt:lpstr>
      <vt:lpstr>Insights</vt:lpstr>
      <vt:lpstr>PowerPoint 演示文稿</vt:lpstr>
      <vt:lpstr>Inference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shind</cp:lastModifiedBy>
  <cp:revision>32</cp:revision>
  <dcterms:created xsi:type="dcterms:W3CDTF">2022-06-16T16:25:00Z</dcterms:created>
  <dcterms:modified xsi:type="dcterms:W3CDTF">2022-06-18T09:14:59Z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41A81FE2D756438B89817501923BC062</vt:lpwstr>
  </property>
  <property fmtid="{D5CDD505-2E9C-101B-9397-08002B2CF9AE}" pid="3" name="KSOProductBuildVer">
    <vt:lpwstr>1033-11.2.0.11156</vt:lpwstr>
  </property>
</Properties>
</file>