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DA0"/>
    <a:srgbClr val="6557AD"/>
    <a:srgbClr val="8578C3"/>
    <a:srgbClr val="AFA5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BA1BC-EE71-4F6D-9694-FEDFC5ED5B3B}" v="2577" dt="2025-05-04T09:28:41.392"/>
    <p1510:client id="{5E5451DD-053C-422C-8D4A-2F507D36482B}" v="10" dt="2025-05-04T13:10:36.720"/>
    <p1510:client id="{901DE7DF-2BA5-43FA-9C1E-25D9D01B5DCA}" v="574" dt="2025-05-04T12:50:37.175"/>
    <p1510:client id="{D9A273BF-6B6D-47FC-832A-4F950DD78EC7}" v="1180" dt="2025-05-04T05:45:3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Verma" userId="4794cd76e7cba727" providerId="Windows Live" clId="Web-{5E5451DD-053C-422C-8D4A-2F507D36482B}"/>
    <pc:docChg chg="modSld">
      <pc:chgData name="Tushar Verma" userId="4794cd76e7cba727" providerId="Windows Live" clId="Web-{5E5451DD-053C-422C-8D4A-2F507D36482B}" dt="2025-05-04T13:10:36.720" v="4" actId="20577"/>
      <pc:docMkLst>
        <pc:docMk/>
      </pc:docMkLst>
      <pc:sldChg chg="modSp">
        <pc:chgData name="Tushar Verma" userId="4794cd76e7cba727" providerId="Windows Live" clId="Web-{5E5451DD-053C-422C-8D4A-2F507D36482B}" dt="2025-05-04T13:10:36.720" v="4" actId="20577"/>
        <pc:sldMkLst>
          <pc:docMk/>
          <pc:sldMk cId="109857222" sldId="256"/>
        </pc:sldMkLst>
        <pc:spChg chg="mod">
          <ac:chgData name="Tushar Verma" userId="4794cd76e7cba727" providerId="Windows Live" clId="Web-{5E5451DD-053C-422C-8D4A-2F507D36482B}" dt="2025-05-04T13:10:36.720" v="4" actId="20577"/>
          <ac:spMkLst>
            <pc:docMk/>
            <pc:sldMk cId="109857222" sldId="256"/>
            <ac:spMk id="15" creationId="{CA48A923-46CD-B9EF-EA49-F528F499170D}"/>
          </ac:spMkLst>
        </pc:spChg>
      </pc:sldChg>
      <pc:sldChg chg="modSp">
        <pc:chgData name="Tushar Verma" userId="4794cd76e7cba727" providerId="Windows Live" clId="Web-{5E5451DD-053C-422C-8D4A-2F507D36482B}" dt="2025-05-04T13:01:08.735" v="0"/>
        <pc:sldMkLst>
          <pc:docMk/>
          <pc:sldMk cId="463447170" sldId="257"/>
        </pc:sldMkLst>
        <pc:spChg chg="mod">
          <ac:chgData name="Tushar Verma" userId="4794cd76e7cba727" providerId="Windows Live" clId="Web-{5E5451DD-053C-422C-8D4A-2F507D36482B}" dt="2025-05-04T13:01:08.735" v="0"/>
          <ac:spMkLst>
            <pc:docMk/>
            <pc:sldMk cId="463447170" sldId="257"/>
            <ac:spMk id="9" creationId="{47CA525D-E22B-F0C8-B1FF-260135677CC7}"/>
          </ac:spMkLst>
        </pc:spChg>
      </pc:sldChg>
    </pc:docChg>
  </pc:docChgLst>
  <pc:docChgLst>
    <pc:chgData name="Tushar Verma" userId="4794cd76e7cba727" providerId="Windows Live" clId="Web-{901DE7DF-2BA5-43FA-9C1E-25D9D01B5DCA}"/>
    <pc:docChg chg="modSld addMainMaster delMainMaster">
      <pc:chgData name="Tushar Verma" userId="4794cd76e7cba727" providerId="Windows Live" clId="Web-{901DE7DF-2BA5-43FA-9C1E-25D9D01B5DCA}" dt="2025-05-04T12:50:37.175" v="371" actId="1076"/>
      <pc:docMkLst>
        <pc:docMk/>
      </pc:docMkLst>
      <pc:sldChg chg="modSp mod modClrScheme chgLayout">
        <pc:chgData name="Tushar Verma" userId="4794cd76e7cba727" providerId="Windows Live" clId="Web-{901DE7DF-2BA5-43FA-9C1E-25D9D01B5DCA}" dt="2025-05-04T12:44:16.836" v="298" actId="20577"/>
        <pc:sldMkLst>
          <pc:docMk/>
          <pc:sldMk cId="109857222" sldId="256"/>
        </pc:sldMkLst>
        <pc:spChg chg="mod">
          <ac:chgData name="Tushar Verma" userId="4794cd76e7cba727" providerId="Windows Live" clId="Web-{901DE7DF-2BA5-43FA-9C1E-25D9D01B5DCA}" dt="2025-05-04T12:43:40.195" v="292"/>
          <ac:spMkLst>
            <pc:docMk/>
            <pc:sldMk cId="109857222" sldId="256"/>
            <ac:spMk id="2" creationId="{5FF267F2-330D-C880-C96D-10776E0AED7D}"/>
          </ac:spMkLst>
        </pc:spChg>
        <pc:spChg chg="mod">
          <ac:chgData name="Tushar Verma" userId="4794cd76e7cba727" providerId="Windows Live" clId="Web-{901DE7DF-2BA5-43FA-9C1E-25D9D01B5DCA}" dt="2025-05-04T12:43:27.976" v="291"/>
          <ac:spMkLst>
            <pc:docMk/>
            <pc:sldMk cId="109857222" sldId="256"/>
            <ac:spMk id="3" creationId="{4B1E3166-BD62-16EA-CB7C-C573884DAFF5}"/>
          </ac:spMkLst>
        </pc:spChg>
        <pc:spChg chg="mod">
          <ac:chgData name="Tushar Verma" userId="4794cd76e7cba727" providerId="Windows Live" clId="Web-{901DE7DF-2BA5-43FA-9C1E-25D9D01B5DCA}" dt="2025-05-04T12:36:59.232" v="180" actId="20577"/>
          <ac:spMkLst>
            <pc:docMk/>
            <pc:sldMk cId="109857222" sldId="256"/>
            <ac:spMk id="4" creationId="{26BCC68E-81C3-D3B4-7AE7-8532E323B078}"/>
          </ac:spMkLst>
        </pc:spChg>
        <pc:spChg chg="mod">
          <ac:chgData name="Tushar Verma" userId="4794cd76e7cba727" providerId="Windows Live" clId="Web-{901DE7DF-2BA5-43FA-9C1E-25D9D01B5DCA}" dt="2025-05-04T12:23:52.557" v="69"/>
          <ac:spMkLst>
            <pc:docMk/>
            <pc:sldMk cId="109857222" sldId="256"/>
            <ac:spMk id="5" creationId="{B94F09C7-4C0F-A743-0C80-76A0C6119E29}"/>
          </ac:spMkLst>
        </pc:spChg>
        <pc:spChg chg="mod">
          <ac:chgData name="Tushar Verma" userId="4794cd76e7cba727" providerId="Windows Live" clId="Web-{901DE7DF-2BA5-43FA-9C1E-25D9D01B5DCA}" dt="2025-05-04T12:44:02.992" v="295"/>
          <ac:spMkLst>
            <pc:docMk/>
            <pc:sldMk cId="109857222" sldId="256"/>
            <ac:spMk id="6" creationId="{2487259A-61DC-5C81-DF10-D1E659AFE173}"/>
          </ac:spMkLst>
        </pc:spChg>
        <pc:spChg chg="mod">
          <ac:chgData name="Tushar Verma" userId="4794cd76e7cba727" providerId="Windows Live" clId="Web-{901DE7DF-2BA5-43FA-9C1E-25D9D01B5DCA}" dt="2025-05-04T12:43:18.163" v="287"/>
          <ac:spMkLst>
            <pc:docMk/>
            <pc:sldMk cId="109857222" sldId="256"/>
            <ac:spMk id="8" creationId="{5A9F42D7-9C0B-BACA-DBC0-FD58B67307E2}"/>
          </ac:spMkLst>
        </pc:spChg>
        <pc:spChg chg="mod">
          <ac:chgData name="Tushar Verma" userId="4794cd76e7cba727" providerId="Windows Live" clId="Web-{901DE7DF-2BA5-43FA-9C1E-25D9D01B5DCA}" dt="2025-05-04T12:44:05.649" v="296"/>
          <ac:spMkLst>
            <pc:docMk/>
            <pc:sldMk cId="109857222" sldId="256"/>
            <ac:spMk id="9" creationId="{67A6B24B-B3C5-598D-DDB0-20FC9475C93B}"/>
          </ac:spMkLst>
        </pc:spChg>
        <pc:spChg chg="mod">
          <ac:chgData name="Tushar Verma" userId="4794cd76e7cba727" providerId="Windows Live" clId="Web-{901DE7DF-2BA5-43FA-9C1E-25D9D01B5DCA}" dt="2025-05-04T12:44:12.727" v="297" actId="20577"/>
          <ac:spMkLst>
            <pc:docMk/>
            <pc:sldMk cId="109857222" sldId="256"/>
            <ac:spMk id="15" creationId="{CA48A923-46CD-B9EF-EA49-F528F499170D}"/>
          </ac:spMkLst>
        </pc:spChg>
        <pc:spChg chg="mod">
          <ac:chgData name="Tushar Verma" userId="4794cd76e7cba727" providerId="Windows Live" clId="Web-{901DE7DF-2BA5-43FA-9C1E-25D9D01B5DCA}" dt="2025-05-04T12:44:16.836" v="298" actId="20577"/>
          <ac:spMkLst>
            <pc:docMk/>
            <pc:sldMk cId="109857222" sldId="256"/>
            <ac:spMk id="16" creationId="{7B3949E2-A2BF-2241-11E5-82CDBCD5F414}"/>
          </ac:spMkLst>
        </pc:spChg>
      </pc:sldChg>
      <pc:sldChg chg="modSp mod modClrScheme addAnim delAnim modAnim chgLayout">
        <pc:chgData name="Tushar Verma" userId="4794cd76e7cba727" providerId="Windows Live" clId="Web-{901DE7DF-2BA5-43FA-9C1E-25D9D01B5DCA}" dt="2025-05-04T12:44:47.025" v="302"/>
        <pc:sldMkLst>
          <pc:docMk/>
          <pc:sldMk cId="463447170" sldId="257"/>
        </pc:sldMkLst>
        <pc:spChg chg="mod">
          <ac:chgData name="Tushar Verma" userId="4794cd76e7cba727" providerId="Windows Live" clId="Web-{901DE7DF-2BA5-43FA-9C1E-25D9D01B5DCA}" dt="2025-05-04T12:37:26.638" v="194" actId="20577"/>
          <ac:spMkLst>
            <pc:docMk/>
            <pc:sldMk cId="463447170" sldId="257"/>
            <ac:spMk id="4" creationId="{85F1CF2D-A7A8-8DAE-E45F-134FCA31E112}"/>
          </ac:spMkLst>
        </pc:spChg>
        <pc:spChg chg="mod">
          <ac:chgData name="Tushar Verma" userId="4794cd76e7cba727" providerId="Windows Live" clId="Web-{901DE7DF-2BA5-43FA-9C1E-25D9D01B5DCA}" dt="2025-05-04T12:44:47.025" v="302"/>
          <ac:spMkLst>
            <pc:docMk/>
            <pc:sldMk cId="463447170" sldId="257"/>
            <ac:spMk id="5" creationId="{01D6DF28-7AD4-B5CF-2CFA-879377A1F455}"/>
          </ac:spMkLst>
        </pc:spChg>
        <pc:spChg chg="mod">
          <ac:chgData name="Tushar Verma" userId="4794cd76e7cba727" providerId="Windows Live" clId="Web-{901DE7DF-2BA5-43FA-9C1E-25D9D01B5DCA}" dt="2025-05-04T12:44:35.462" v="301"/>
          <ac:spMkLst>
            <pc:docMk/>
            <pc:sldMk cId="463447170" sldId="257"/>
            <ac:spMk id="7" creationId="{04C10A44-2906-4307-9454-38CE9C9EF996}"/>
          </ac:spMkLst>
        </pc:spChg>
        <pc:spChg chg="mod">
          <ac:chgData name="Tushar Verma" userId="4794cd76e7cba727" providerId="Windows Live" clId="Web-{901DE7DF-2BA5-43FA-9C1E-25D9D01B5DCA}" dt="2025-05-04T12:44:29.837" v="300"/>
          <ac:spMkLst>
            <pc:docMk/>
            <pc:sldMk cId="463447170" sldId="257"/>
            <ac:spMk id="8" creationId="{F9E63E9F-6E84-EE01-712D-1A89B0DADAAB}"/>
          </ac:spMkLst>
        </pc:spChg>
        <pc:spChg chg="mod">
          <ac:chgData name="Tushar Verma" userId="4794cd76e7cba727" providerId="Windows Live" clId="Web-{901DE7DF-2BA5-43FA-9C1E-25D9D01B5DCA}" dt="2025-05-04T12:28:51.501" v="98" actId="20577"/>
          <ac:spMkLst>
            <pc:docMk/>
            <pc:sldMk cId="463447170" sldId="257"/>
            <ac:spMk id="12" creationId="{43A914A0-2006-190D-21FE-E089316C8581}"/>
          </ac:spMkLst>
        </pc:spChg>
        <pc:grpChg chg="mod">
          <ac:chgData name="Tushar Verma" userId="4794cd76e7cba727" providerId="Windows Live" clId="Web-{901DE7DF-2BA5-43FA-9C1E-25D9D01B5DCA}" dt="2025-05-04T12:24:28.073" v="73" actId="1076"/>
          <ac:grpSpMkLst>
            <pc:docMk/>
            <pc:sldMk cId="463447170" sldId="257"/>
            <ac:grpSpMk id="10" creationId="{699B570A-BDE2-CCDB-F28F-C2FDBAAF2912}"/>
          </ac:grpSpMkLst>
        </pc:grpChg>
      </pc:sldChg>
      <pc:sldChg chg="modSp mod modClrScheme chgLayout">
        <pc:chgData name="Tushar Verma" userId="4794cd76e7cba727" providerId="Windows Live" clId="Web-{901DE7DF-2BA5-43FA-9C1E-25D9D01B5DCA}" dt="2025-05-04T12:46:33.918" v="324" actId="1076"/>
        <pc:sldMkLst>
          <pc:docMk/>
          <pc:sldMk cId="1929867123" sldId="258"/>
        </pc:sldMkLst>
        <pc:spChg chg="mod">
          <ac:chgData name="Tushar Verma" userId="4794cd76e7cba727" providerId="Windows Live" clId="Web-{901DE7DF-2BA5-43FA-9C1E-25D9D01B5DCA}" dt="2025-05-04T12:38:13.030" v="197" actId="20577"/>
          <ac:spMkLst>
            <pc:docMk/>
            <pc:sldMk cId="1929867123" sldId="258"/>
            <ac:spMk id="3" creationId="{15008B34-24E7-B10F-3488-81515CBBE020}"/>
          </ac:spMkLst>
        </pc:spChg>
        <pc:spChg chg="mod">
          <ac:chgData name="Tushar Verma" userId="4794cd76e7cba727" providerId="Windows Live" clId="Web-{901DE7DF-2BA5-43FA-9C1E-25D9D01B5DCA}" dt="2025-05-04T12:45:06.603" v="304"/>
          <ac:spMkLst>
            <pc:docMk/>
            <pc:sldMk cId="1929867123" sldId="258"/>
            <ac:spMk id="4" creationId="{A4CDC3A7-1B60-A6BD-44F2-3E9F7C34A03C}"/>
          </ac:spMkLst>
        </pc:spChg>
        <pc:spChg chg="mod">
          <ac:chgData name="Tushar Verma" userId="4794cd76e7cba727" providerId="Windows Live" clId="Web-{901DE7DF-2BA5-43FA-9C1E-25D9D01B5DCA}" dt="2025-05-04T12:46:05.573" v="318" actId="1076"/>
          <ac:spMkLst>
            <pc:docMk/>
            <pc:sldMk cId="1929867123" sldId="258"/>
            <ac:spMk id="5" creationId="{A2C3AF75-2451-79EC-2FA1-C1C7B112D103}"/>
          </ac:spMkLst>
        </pc:spChg>
        <pc:spChg chg="mod">
          <ac:chgData name="Tushar Verma" userId="4794cd76e7cba727" providerId="Windows Live" clId="Web-{901DE7DF-2BA5-43FA-9C1E-25D9D01B5DCA}" dt="2025-05-04T12:45:10.838" v="305"/>
          <ac:spMkLst>
            <pc:docMk/>
            <pc:sldMk cId="1929867123" sldId="258"/>
            <ac:spMk id="6" creationId="{F1B648CA-F212-BC0F-8599-2F0F042F7619}"/>
          </ac:spMkLst>
        </pc:spChg>
        <pc:spChg chg="mod">
          <ac:chgData name="Tushar Verma" userId="4794cd76e7cba727" providerId="Windows Live" clId="Web-{901DE7DF-2BA5-43FA-9C1E-25D9D01B5DCA}" dt="2025-05-04T12:46:23.136" v="322" actId="1076"/>
          <ac:spMkLst>
            <pc:docMk/>
            <pc:sldMk cId="1929867123" sldId="258"/>
            <ac:spMk id="7" creationId="{E527B70B-C6CB-3C33-BBA5-973AA15DF86B}"/>
          </ac:spMkLst>
        </pc:spChg>
        <pc:spChg chg="mod">
          <ac:chgData name="Tushar Verma" userId="4794cd76e7cba727" providerId="Windows Live" clId="Web-{901DE7DF-2BA5-43FA-9C1E-25D9D01B5DCA}" dt="2025-05-04T12:46:33.918" v="324" actId="1076"/>
          <ac:spMkLst>
            <pc:docMk/>
            <pc:sldMk cId="1929867123" sldId="258"/>
            <ac:spMk id="8" creationId="{898A8A57-7C30-9E32-AB10-885D8EE948FB}"/>
          </ac:spMkLst>
        </pc:spChg>
        <pc:grpChg chg="mod">
          <ac:chgData name="Tushar Verma" userId="4794cd76e7cba727" providerId="Windows Live" clId="Web-{901DE7DF-2BA5-43FA-9C1E-25D9D01B5DCA}" dt="2025-05-04T12:46:13.105" v="320" actId="1076"/>
          <ac:grpSpMkLst>
            <pc:docMk/>
            <pc:sldMk cId="1929867123" sldId="258"/>
            <ac:grpSpMk id="9" creationId="{1C28A965-0C0D-A3AB-8015-240B36460F17}"/>
          </ac:grpSpMkLst>
        </pc:grpChg>
      </pc:sldChg>
      <pc:sldChg chg="modSp mod modClrScheme chgLayout">
        <pc:chgData name="Tushar Verma" userId="4794cd76e7cba727" providerId="Windows Live" clId="Web-{901DE7DF-2BA5-43FA-9C1E-25D9D01B5DCA}" dt="2025-05-04T12:47:19.856" v="331" actId="1076"/>
        <pc:sldMkLst>
          <pc:docMk/>
          <pc:sldMk cId="3664309962" sldId="259"/>
        </pc:sldMkLst>
        <pc:spChg chg="mod">
          <ac:chgData name="Tushar Verma" userId="4794cd76e7cba727" providerId="Windows Live" clId="Web-{901DE7DF-2BA5-43FA-9C1E-25D9D01B5DCA}" dt="2025-05-04T12:46:49.809" v="325"/>
          <ac:spMkLst>
            <pc:docMk/>
            <pc:sldMk cId="3664309962" sldId="259"/>
            <ac:spMk id="3" creationId="{C99F3BE6-2603-06D3-AC62-8B28FBC78FE5}"/>
          </ac:spMkLst>
        </pc:spChg>
        <pc:spChg chg="mod">
          <ac:chgData name="Tushar Verma" userId="4794cd76e7cba727" providerId="Windows Live" clId="Web-{901DE7DF-2BA5-43FA-9C1E-25D9D01B5DCA}" dt="2025-05-04T12:47:05.043" v="328" actId="1076"/>
          <ac:spMkLst>
            <pc:docMk/>
            <pc:sldMk cId="3664309962" sldId="259"/>
            <ac:spMk id="5" creationId="{B9B2DB1A-65A1-6709-458E-5D5E4A7152C1}"/>
          </ac:spMkLst>
        </pc:spChg>
        <pc:spChg chg="mod">
          <ac:chgData name="Tushar Verma" userId="4794cd76e7cba727" providerId="Windows Live" clId="Web-{901DE7DF-2BA5-43FA-9C1E-25D9D01B5DCA}" dt="2025-05-04T12:46:57.981" v="327"/>
          <ac:spMkLst>
            <pc:docMk/>
            <pc:sldMk cId="3664309962" sldId="259"/>
            <ac:spMk id="6" creationId="{7AC0AB16-9943-3791-D211-BC02AC656F7E}"/>
          </ac:spMkLst>
        </pc:spChg>
        <pc:spChg chg="mod">
          <ac:chgData name="Tushar Verma" userId="4794cd76e7cba727" providerId="Windows Live" clId="Web-{901DE7DF-2BA5-43FA-9C1E-25D9D01B5DCA}" dt="2025-05-04T12:47:19.856" v="331" actId="1076"/>
          <ac:spMkLst>
            <pc:docMk/>
            <pc:sldMk cId="3664309962" sldId="259"/>
            <ac:spMk id="7" creationId="{1ED40793-40DE-27EC-876D-706CEA26394F}"/>
          </ac:spMkLst>
        </pc:spChg>
        <pc:spChg chg="mod">
          <ac:chgData name="Tushar Verma" userId="4794cd76e7cba727" providerId="Windows Live" clId="Web-{901DE7DF-2BA5-43FA-9C1E-25D9D01B5DCA}" dt="2025-05-04T12:38:43.328" v="214" actId="20577"/>
          <ac:spMkLst>
            <pc:docMk/>
            <pc:sldMk cId="3664309962" sldId="259"/>
            <ac:spMk id="10" creationId="{62AF181B-81D4-CC9A-F3CB-1C7D50AF7CA4}"/>
          </ac:spMkLst>
        </pc:spChg>
        <pc:spChg chg="mod">
          <ac:chgData name="Tushar Verma" userId="4794cd76e7cba727" providerId="Windows Live" clId="Web-{901DE7DF-2BA5-43FA-9C1E-25D9D01B5DCA}" dt="2025-05-04T12:39:15.875" v="224" actId="20577"/>
          <ac:spMkLst>
            <pc:docMk/>
            <pc:sldMk cId="3664309962" sldId="259"/>
            <ac:spMk id="11" creationId="{D160E8DF-0750-C0D2-1D31-3DFDB9EA04A4}"/>
          </ac:spMkLst>
        </pc:spChg>
        <pc:spChg chg="mod">
          <ac:chgData name="Tushar Verma" userId="4794cd76e7cba727" providerId="Windows Live" clId="Web-{901DE7DF-2BA5-43FA-9C1E-25D9D01B5DCA}" dt="2025-05-04T12:39:06.281" v="219" actId="20577"/>
          <ac:spMkLst>
            <pc:docMk/>
            <pc:sldMk cId="3664309962" sldId="259"/>
            <ac:spMk id="12" creationId="{52CB57BE-CCDE-9FAC-3BA2-9AA0EE92109B}"/>
          </ac:spMkLst>
        </pc:spChg>
        <pc:grpChg chg="mod">
          <ac:chgData name="Tushar Verma" userId="4794cd76e7cba727" providerId="Windows Live" clId="Web-{901DE7DF-2BA5-43FA-9C1E-25D9D01B5DCA}" dt="2025-05-04T12:47:15.825" v="330" actId="1076"/>
          <ac:grpSpMkLst>
            <pc:docMk/>
            <pc:sldMk cId="3664309962" sldId="259"/>
            <ac:grpSpMk id="8" creationId="{DFD21623-3D59-9B81-FD8E-99272E177052}"/>
          </ac:grpSpMkLst>
        </pc:grpChg>
      </pc:sldChg>
      <pc:sldChg chg="modSp mod modClrScheme chgLayout">
        <pc:chgData name="Tushar Verma" userId="4794cd76e7cba727" providerId="Windows Live" clId="Web-{901DE7DF-2BA5-43FA-9C1E-25D9D01B5DCA}" dt="2025-05-04T12:50:37.175" v="371" actId="1076"/>
        <pc:sldMkLst>
          <pc:docMk/>
          <pc:sldMk cId="3374098189" sldId="260"/>
        </pc:sldMkLst>
        <pc:spChg chg="mod">
          <ac:chgData name="Tushar Verma" userId="4794cd76e7cba727" providerId="Windows Live" clId="Web-{901DE7DF-2BA5-43FA-9C1E-25D9D01B5DCA}" dt="2025-05-04T12:50:37.175" v="371" actId="1076"/>
          <ac:spMkLst>
            <pc:docMk/>
            <pc:sldMk cId="3374098189" sldId="260"/>
            <ac:spMk id="5" creationId="{FD42C5A8-DF26-10F6-D67D-52B531943E1A}"/>
          </ac:spMkLst>
        </pc:spChg>
        <pc:spChg chg="mod">
          <ac:chgData name="Tushar Verma" userId="4794cd76e7cba727" providerId="Windows Live" clId="Web-{901DE7DF-2BA5-43FA-9C1E-25D9D01B5DCA}" dt="2025-05-04T12:48:04.031" v="341"/>
          <ac:spMkLst>
            <pc:docMk/>
            <pc:sldMk cId="3374098189" sldId="260"/>
            <ac:spMk id="6" creationId="{F21B9E06-418B-AF6F-ADD7-531DCC636760}"/>
          </ac:spMkLst>
        </pc:spChg>
        <pc:spChg chg="mod">
          <ac:chgData name="Tushar Verma" userId="4794cd76e7cba727" providerId="Windows Live" clId="Web-{901DE7DF-2BA5-43FA-9C1E-25D9D01B5DCA}" dt="2025-05-04T12:47:35.935" v="335"/>
          <ac:spMkLst>
            <pc:docMk/>
            <pc:sldMk cId="3374098189" sldId="260"/>
            <ac:spMk id="8" creationId="{15C63239-6D54-E83D-CB81-BADA8B70A4F4}"/>
          </ac:spMkLst>
        </pc:spChg>
        <pc:spChg chg="mod">
          <ac:chgData name="Tushar Verma" userId="4794cd76e7cba727" providerId="Windows Live" clId="Web-{901DE7DF-2BA5-43FA-9C1E-25D9D01B5DCA}" dt="2025-05-04T12:47:56.421" v="339"/>
          <ac:spMkLst>
            <pc:docMk/>
            <pc:sldMk cId="3374098189" sldId="260"/>
            <ac:spMk id="10" creationId="{14FF204F-7C2E-A975-B398-AD3BB5CA0370}"/>
          </ac:spMkLst>
        </pc:spChg>
        <pc:spChg chg="mod">
          <ac:chgData name="Tushar Verma" userId="4794cd76e7cba727" providerId="Windows Live" clId="Web-{901DE7DF-2BA5-43FA-9C1E-25D9D01B5DCA}" dt="2025-05-04T12:47:58.859" v="340"/>
          <ac:spMkLst>
            <pc:docMk/>
            <pc:sldMk cId="3374098189" sldId="260"/>
            <ac:spMk id="11" creationId="{D13ABC83-429E-73BF-2633-E4FCEA6DA850}"/>
          </ac:spMkLst>
        </pc:spChg>
        <pc:spChg chg="mod">
          <ac:chgData name="Tushar Verma" userId="4794cd76e7cba727" providerId="Windows Live" clId="Web-{901DE7DF-2BA5-43FA-9C1E-25D9D01B5DCA}" dt="2025-05-04T12:47:39.638" v="336"/>
          <ac:spMkLst>
            <pc:docMk/>
            <pc:sldMk cId="3374098189" sldId="260"/>
            <ac:spMk id="12" creationId="{255E0AD6-055F-3FE8-716A-290FD6F0D8A8}"/>
          </ac:spMkLst>
        </pc:spChg>
        <pc:spChg chg="mod">
          <ac:chgData name="Tushar Verma" userId="4794cd76e7cba727" providerId="Windows Live" clId="Web-{901DE7DF-2BA5-43FA-9C1E-25D9D01B5DCA}" dt="2025-05-04T12:47:28.825" v="333"/>
          <ac:spMkLst>
            <pc:docMk/>
            <pc:sldMk cId="3374098189" sldId="260"/>
            <ac:spMk id="13" creationId="{1789053F-B552-F083-8949-916FECA53A86}"/>
          </ac:spMkLst>
        </pc:spChg>
        <pc:spChg chg="mod">
          <ac:chgData name="Tushar Verma" userId="4794cd76e7cba727" providerId="Windows Live" clId="Web-{901DE7DF-2BA5-43FA-9C1E-25D9D01B5DCA}" dt="2025-05-04T12:47:26.450" v="332"/>
          <ac:spMkLst>
            <pc:docMk/>
            <pc:sldMk cId="3374098189" sldId="260"/>
            <ac:spMk id="14" creationId="{4DA06D1E-8667-3ADF-BA4C-C8C6F05E0E12}"/>
          </ac:spMkLst>
        </pc:spChg>
        <pc:spChg chg="mod">
          <ac:chgData name="Tushar Verma" userId="4794cd76e7cba727" providerId="Windows Live" clId="Web-{901DE7DF-2BA5-43FA-9C1E-25D9D01B5DCA}" dt="2025-05-04T12:39:29.657" v="228" actId="20577"/>
          <ac:spMkLst>
            <pc:docMk/>
            <pc:sldMk cId="3374098189" sldId="260"/>
            <ac:spMk id="17" creationId="{A2ECDC1A-A295-4F78-9835-45D7F3C1CED8}"/>
          </ac:spMkLst>
        </pc:spChg>
      </pc:sldChg>
      <pc:sldChg chg="modSp mod modClrScheme chgLayout">
        <pc:chgData name="Tushar Verma" userId="4794cd76e7cba727" providerId="Windows Live" clId="Web-{901DE7DF-2BA5-43FA-9C1E-25D9D01B5DCA}" dt="2025-05-04T12:48:25.047" v="344"/>
        <pc:sldMkLst>
          <pc:docMk/>
          <pc:sldMk cId="359630245" sldId="261"/>
        </pc:sldMkLst>
        <pc:spChg chg="mod">
          <ac:chgData name="Tushar Verma" userId="4794cd76e7cba727" providerId="Windows Live" clId="Web-{901DE7DF-2BA5-43FA-9C1E-25D9D01B5DCA}" dt="2025-05-04T12:48:19.719" v="343"/>
          <ac:spMkLst>
            <pc:docMk/>
            <pc:sldMk cId="359630245" sldId="261"/>
            <ac:spMk id="2" creationId="{D46E70D1-8433-FA5D-DEE2-B808FB9DD4B3}"/>
          </ac:spMkLst>
        </pc:spChg>
        <pc:spChg chg="mod">
          <ac:chgData name="Tushar Verma" userId="4794cd76e7cba727" providerId="Windows Live" clId="Web-{901DE7DF-2BA5-43FA-9C1E-25D9D01B5DCA}" dt="2025-05-04T12:48:25.047" v="344"/>
          <ac:spMkLst>
            <pc:docMk/>
            <pc:sldMk cId="359630245" sldId="261"/>
            <ac:spMk id="3" creationId="{4ECEFB05-CE60-D5D2-9EBD-22EFFE5AF12E}"/>
          </ac:spMkLst>
        </pc:spChg>
        <pc:spChg chg="mod">
          <ac:chgData name="Tushar Verma" userId="4794cd76e7cba727" providerId="Windows Live" clId="Web-{901DE7DF-2BA5-43FA-9C1E-25D9D01B5DCA}" dt="2025-05-04T12:48:16.500" v="342"/>
          <ac:spMkLst>
            <pc:docMk/>
            <pc:sldMk cId="359630245" sldId="261"/>
            <ac:spMk id="4" creationId="{1A782D8F-343A-62B4-070D-075B7EF4EEDF}"/>
          </ac:spMkLst>
        </pc:spChg>
        <pc:spChg chg="mod">
          <ac:chgData name="Tushar Verma" userId="4794cd76e7cba727" providerId="Windows Live" clId="Web-{901DE7DF-2BA5-43FA-9C1E-25D9D01B5DCA}" dt="2025-05-04T12:39:50.564" v="236" actId="20577"/>
          <ac:spMkLst>
            <pc:docMk/>
            <pc:sldMk cId="359630245" sldId="261"/>
            <ac:spMk id="8" creationId="{D080DC7E-8941-340D-B970-DD998E59E1A6}"/>
          </ac:spMkLst>
        </pc:spChg>
        <pc:spChg chg="mod">
          <ac:chgData name="Tushar Verma" userId="4794cd76e7cba727" providerId="Windows Live" clId="Web-{901DE7DF-2BA5-43FA-9C1E-25D9D01B5DCA}" dt="2025-05-04T12:40:00.658" v="240" actId="20577"/>
          <ac:spMkLst>
            <pc:docMk/>
            <pc:sldMk cId="359630245" sldId="261"/>
            <ac:spMk id="9" creationId="{8D834D88-8333-9E83-3DA4-E7088EFE7E84}"/>
          </ac:spMkLst>
        </pc:spChg>
        <pc:spChg chg="mod">
          <ac:chgData name="Tushar Verma" userId="4794cd76e7cba727" providerId="Windows Live" clId="Web-{901DE7DF-2BA5-43FA-9C1E-25D9D01B5DCA}" dt="2025-05-04T12:40:09.189" v="244" actId="20577"/>
          <ac:spMkLst>
            <pc:docMk/>
            <pc:sldMk cId="359630245" sldId="261"/>
            <ac:spMk id="10" creationId="{442A742F-218F-6D7E-1B5C-CD3A8A2A5D08}"/>
          </ac:spMkLst>
        </pc:spChg>
      </pc:sldChg>
      <pc:sldChg chg="modSp mod modClrScheme chgLayout">
        <pc:chgData name="Tushar Verma" userId="4794cd76e7cba727" providerId="Windows Live" clId="Web-{901DE7DF-2BA5-43FA-9C1E-25D9D01B5DCA}" dt="2025-05-04T12:49:15.908" v="355"/>
        <pc:sldMkLst>
          <pc:docMk/>
          <pc:sldMk cId="937634201" sldId="262"/>
        </pc:sldMkLst>
        <pc:spChg chg="mod">
          <ac:chgData name="Tushar Verma" userId="4794cd76e7cba727" providerId="Windows Live" clId="Web-{901DE7DF-2BA5-43FA-9C1E-25D9D01B5DCA}" dt="2025-05-04T12:48:50.860" v="350"/>
          <ac:spMkLst>
            <pc:docMk/>
            <pc:sldMk cId="937634201" sldId="262"/>
            <ac:spMk id="2" creationId="{2551A30D-54A2-008F-9E6E-0E30D0475935}"/>
          </ac:spMkLst>
        </pc:spChg>
        <pc:spChg chg="mod">
          <ac:chgData name="Tushar Verma" userId="4794cd76e7cba727" providerId="Windows Live" clId="Web-{901DE7DF-2BA5-43FA-9C1E-25D9D01B5DCA}" dt="2025-05-04T12:48:48.235" v="349"/>
          <ac:spMkLst>
            <pc:docMk/>
            <pc:sldMk cId="937634201" sldId="262"/>
            <ac:spMk id="3" creationId="{92D365E0-5B04-D96C-EBF8-39D79964D2A3}"/>
          </ac:spMkLst>
        </pc:spChg>
        <pc:spChg chg="mod">
          <ac:chgData name="Tushar Verma" userId="4794cd76e7cba727" providerId="Windows Live" clId="Web-{901DE7DF-2BA5-43FA-9C1E-25D9D01B5DCA}" dt="2025-05-04T12:48:32.172" v="345"/>
          <ac:spMkLst>
            <pc:docMk/>
            <pc:sldMk cId="937634201" sldId="262"/>
            <ac:spMk id="4" creationId="{5A9DD44D-32B7-4517-1BC9-CD4E8F129860}"/>
          </ac:spMkLst>
        </pc:spChg>
        <pc:spChg chg="mod">
          <ac:chgData name="Tushar Verma" userId="4794cd76e7cba727" providerId="Windows Live" clId="Web-{901DE7DF-2BA5-43FA-9C1E-25D9D01B5DCA}" dt="2025-05-04T12:48:54.454" v="351"/>
          <ac:spMkLst>
            <pc:docMk/>
            <pc:sldMk cId="937634201" sldId="262"/>
            <ac:spMk id="6" creationId="{B767C0F4-754C-5F8E-1209-BF178FEC6538}"/>
          </ac:spMkLst>
        </pc:spChg>
        <pc:spChg chg="mod">
          <ac:chgData name="Tushar Verma" userId="4794cd76e7cba727" providerId="Windows Live" clId="Web-{901DE7DF-2BA5-43FA-9C1E-25D9D01B5DCA}" dt="2025-05-04T12:49:05.564" v="353"/>
          <ac:spMkLst>
            <pc:docMk/>
            <pc:sldMk cId="937634201" sldId="262"/>
            <ac:spMk id="7" creationId="{D4074133-C71D-F27C-F157-70E48145C0FA}"/>
          </ac:spMkLst>
        </pc:spChg>
        <pc:spChg chg="mod">
          <ac:chgData name="Tushar Verma" userId="4794cd76e7cba727" providerId="Windows Live" clId="Web-{901DE7DF-2BA5-43FA-9C1E-25D9D01B5DCA}" dt="2025-05-04T12:49:15.908" v="355"/>
          <ac:spMkLst>
            <pc:docMk/>
            <pc:sldMk cId="937634201" sldId="262"/>
            <ac:spMk id="8" creationId="{2FCEC302-6468-FE90-2DF6-36ACC2DF06AC}"/>
          </ac:spMkLst>
        </pc:spChg>
        <pc:spChg chg="mod">
          <ac:chgData name="Tushar Verma" userId="4794cd76e7cba727" providerId="Windows Live" clId="Web-{901DE7DF-2BA5-43FA-9C1E-25D9D01B5DCA}" dt="2025-05-04T12:48:37.844" v="346"/>
          <ac:spMkLst>
            <pc:docMk/>
            <pc:sldMk cId="937634201" sldId="262"/>
            <ac:spMk id="9" creationId="{52DD42F4-9D63-F64A-D86C-CCEFFDD4D1B2}"/>
          </ac:spMkLst>
        </pc:spChg>
        <pc:spChg chg="mod">
          <ac:chgData name="Tushar Verma" userId="4794cd76e7cba727" providerId="Windows Live" clId="Web-{901DE7DF-2BA5-43FA-9C1E-25D9D01B5DCA}" dt="2025-05-04T12:49:12.189" v="354"/>
          <ac:spMkLst>
            <pc:docMk/>
            <pc:sldMk cId="937634201" sldId="262"/>
            <ac:spMk id="10" creationId="{890D66B8-6CDB-E390-180B-8F8B348FE3AC}"/>
          </ac:spMkLst>
        </pc:spChg>
        <pc:spChg chg="mod">
          <ac:chgData name="Tushar Verma" userId="4794cd76e7cba727" providerId="Windows Live" clId="Web-{901DE7DF-2BA5-43FA-9C1E-25D9D01B5DCA}" dt="2025-05-04T12:40:49.253" v="253" actId="20577"/>
          <ac:spMkLst>
            <pc:docMk/>
            <pc:sldMk cId="937634201" sldId="262"/>
            <ac:spMk id="12" creationId="{4A3001E7-8419-6B04-E739-A94C4C720BC5}"/>
          </ac:spMkLst>
        </pc:spChg>
      </pc:sldChg>
      <pc:sldChg chg="modSp mod modClrScheme chgLayout">
        <pc:chgData name="Tushar Verma" userId="4794cd76e7cba727" providerId="Windows Live" clId="Web-{901DE7DF-2BA5-43FA-9C1E-25D9D01B5DCA}" dt="2025-05-04T12:49:47.565" v="360"/>
        <pc:sldMkLst>
          <pc:docMk/>
          <pc:sldMk cId="2512011335" sldId="263"/>
        </pc:sldMkLst>
        <pc:spChg chg="mod">
          <ac:chgData name="Tushar Verma" userId="4794cd76e7cba727" providerId="Windows Live" clId="Web-{901DE7DF-2BA5-43FA-9C1E-25D9D01B5DCA}" dt="2025-05-04T12:49:47.565" v="360"/>
          <ac:spMkLst>
            <pc:docMk/>
            <pc:sldMk cId="2512011335" sldId="263"/>
            <ac:spMk id="2" creationId="{2BA38B55-C591-C56F-FFE3-A33ACADEC70E}"/>
          </ac:spMkLst>
        </pc:spChg>
        <pc:spChg chg="mod">
          <ac:chgData name="Tushar Verma" userId="4794cd76e7cba727" providerId="Windows Live" clId="Web-{901DE7DF-2BA5-43FA-9C1E-25D9D01B5DCA}" dt="2025-05-04T12:49:34.080" v="358"/>
          <ac:spMkLst>
            <pc:docMk/>
            <pc:sldMk cId="2512011335" sldId="263"/>
            <ac:spMk id="3" creationId="{EFA18F13-E8E3-EFCA-5189-88F96AF26C95}"/>
          </ac:spMkLst>
        </pc:spChg>
        <pc:spChg chg="mod">
          <ac:chgData name="Tushar Verma" userId="4794cd76e7cba727" providerId="Windows Live" clId="Web-{901DE7DF-2BA5-43FA-9C1E-25D9D01B5DCA}" dt="2025-05-04T12:49:43.455" v="359"/>
          <ac:spMkLst>
            <pc:docMk/>
            <pc:sldMk cId="2512011335" sldId="263"/>
            <ac:spMk id="4" creationId="{BE1C8CA9-72C2-51AA-BC95-54E0A78AAD02}"/>
          </ac:spMkLst>
        </pc:spChg>
        <pc:spChg chg="mod">
          <ac:chgData name="Tushar Verma" userId="4794cd76e7cba727" providerId="Windows Live" clId="Web-{901DE7DF-2BA5-43FA-9C1E-25D9D01B5DCA}" dt="2025-05-04T12:49:28.705" v="357"/>
          <ac:spMkLst>
            <pc:docMk/>
            <pc:sldMk cId="2512011335" sldId="263"/>
            <ac:spMk id="6" creationId="{9E3014F3-EDDF-CE01-090E-E2AEAC912239}"/>
          </ac:spMkLst>
        </pc:spChg>
        <pc:spChg chg="mod">
          <ac:chgData name="Tushar Verma" userId="4794cd76e7cba727" providerId="Windows Live" clId="Web-{901DE7DF-2BA5-43FA-9C1E-25D9D01B5DCA}" dt="2025-05-04T12:41:09.285" v="265" actId="20577"/>
          <ac:spMkLst>
            <pc:docMk/>
            <pc:sldMk cId="2512011335" sldId="263"/>
            <ac:spMk id="9" creationId="{59CBFB5A-64F1-1FC8-41BC-EFB8A0B885D3}"/>
          </ac:spMkLst>
        </pc:spChg>
        <pc:spChg chg="mod">
          <ac:chgData name="Tushar Verma" userId="4794cd76e7cba727" providerId="Windows Live" clId="Web-{901DE7DF-2BA5-43FA-9C1E-25D9D01B5DCA}" dt="2025-05-04T12:42:14.208" v="277" actId="20577"/>
          <ac:spMkLst>
            <pc:docMk/>
            <pc:sldMk cId="2512011335" sldId="263"/>
            <ac:spMk id="10" creationId="{90F14E4B-B168-599E-4F39-98D092C1C0A7}"/>
          </ac:spMkLst>
        </pc:spChg>
        <pc:spChg chg="mod">
          <ac:chgData name="Tushar Verma" userId="4794cd76e7cba727" providerId="Windows Live" clId="Web-{901DE7DF-2BA5-43FA-9C1E-25D9D01B5DCA}" dt="2025-05-04T12:42:34.256" v="285" actId="20577"/>
          <ac:spMkLst>
            <pc:docMk/>
            <pc:sldMk cId="2512011335" sldId="263"/>
            <ac:spMk id="11" creationId="{11D74B78-FC8E-CD48-824E-125D54243C2D}"/>
          </ac:spMkLst>
        </pc:spChg>
        <pc:grpChg chg="mod">
          <ac:chgData name="Tushar Verma" userId="4794cd76e7cba727" providerId="Windows Live" clId="Web-{901DE7DF-2BA5-43FA-9C1E-25D9D01B5DCA}" dt="2025-05-04T12:41:46.411" v="270" actId="1076"/>
          <ac:grpSpMkLst>
            <pc:docMk/>
            <pc:sldMk cId="2512011335" sldId="263"/>
            <ac:grpSpMk id="8" creationId="{1AB80F59-057A-8924-A47E-D0C427A022D0}"/>
          </ac:grpSpMkLst>
        </pc:grpChg>
      </pc:sldChg>
      <pc:sldChg chg="modSp mod modClrScheme chgLayout">
        <pc:chgData name="Tushar Verma" userId="4794cd76e7cba727" providerId="Windows Live" clId="Web-{901DE7DF-2BA5-43FA-9C1E-25D9D01B5DCA}" dt="2025-05-04T12:50:19.331" v="370" actId="20577"/>
        <pc:sldMkLst>
          <pc:docMk/>
          <pc:sldMk cId="66639626" sldId="264"/>
        </pc:sldMkLst>
        <pc:spChg chg="mod">
          <ac:chgData name="Tushar Verma" userId="4794cd76e7cba727" providerId="Windows Live" clId="Web-{901DE7DF-2BA5-43FA-9C1E-25D9D01B5DCA}" dt="2025-05-04T12:50:11.893" v="368"/>
          <ac:spMkLst>
            <pc:docMk/>
            <pc:sldMk cId="66639626" sldId="264"/>
            <ac:spMk id="2" creationId="{802508B7-189C-3C94-BFC3-94965F7171DF}"/>
          </ac:spMkLst>
        </pc:spChg>
        <pc:spChg chg="mod">
          <ac:chgData name="Tushar Verma" userId="4794cd76e7cba727" providerId="Windows Live" clId="Web-{901DE7DF-2BA5-43FA-9C1E-25D9D01B5DCA}" dt="2025-05-04T12:49:57.284" v="362"/>
          <ac:spMkLst>
            <pc:docMk/>
            <pc:sldMk cId="66639626" sldId="264"/>
            <ac:spMk id="4" creationId="{E4FEF30D-4FD2-2E55-5C39-57334BEB8160}"/>
          </ac:spMkLst>
        </pc:spChg>
        <pc:spChg chg="mod">
          <ac:chgData name="Tushar Verma" userId="4794cd76e7cba727" providerId="Windows Live" clId="Web-{901DE7DF-2BA5-43FA-9C1E-25D9D01B5DCA}" dt="2025-05-04T12:50:07.768" v="366"/>
          <ac:spMkLst>
            <pc:docMk/>
            <pc:sldMk cId="66639626" sldId="264"/>
            <ac:spMk id="7" creationId="{03653CEE-5D96-9AE6-DED8-36730DCD047E}"/>
          </ac:spMkLst>
        </pc:spChg>
        <pc:spChg chg="mod">
          <ac:chgData name="Tushar Verma" userId="4794cd76e7cba727" providerId="Windows Live" clId="Web-{901DE7DF-2BA5-43FA-9C1E-25D9D01B5DCA}" dt="2025-05-04T12:50:13.659" v="369"/>
          <ac:spMkLst>
            <pc:docMk/>
            <pc:sldMk cId="66639626" sldId="264"/>
            <ac:spMk id="8" creationId="{1B836B62-7885-DF00-7A1D-46FEEE495871}"/>
          </ac:spMkLst>
        </pc:spChg>
        <pc:spChg chg="mod">
          <ac:chgData name="Tushar Verma" userId="4794cd76e7cba727" providerId="Windows Live" clId="Web-{901DE7DF-2BA5-43FA-9C1E-25D9D01B5DCA}" dt="2025-05-04T12:49:58.549" v="363"/>
          <ac:spMkLst>
            <pc:docMk/>
            <pc:sldMk cId="66639626" sldId="264"/>
            <ac:spMk id="9" creationId="{DEA16720-B62B-C736-FA8F-498760489496}"/>
          </ac:spMkLst>
        </pc:spChg>
        <pc:spChg chg="mod">
          <ac:chgData name="Tushar Verma" userId="4794cd76e7cba727" providerId="Windows Live" clId="Web-{901DE7DF-2BA5-43FA-9C1E-25D9D01B5DCA}" dt="2025-05-04T12:50:01.487" v="364"/>
          <ac:spMkLst>
            <pc:docMk/>
            <pc:sldMk cId="66639626" sldId="264"/>
            <ac:spMk id="11" creationId="{28C77186-991E-E3F1-9160-257EE65C4EFB}"/>
          </ac:spMkLst>
        </pc:spChg>
        <pc:spChg chg="mod">
          <ac:chgData name="Tushar Verma" userId="4794cd76e7cba727" providerId="Windows Live" clId="Web-{901DE7DF-2BA5-43FA-9C1E-25D9D01B5DCA}" dt="2025-05-04T12:50:03.815" v="365"/>
          <ac:spMkLst>
            <pc:docMk/>
            <pc:sldMk cId="66639626" sldId="264"/>
            <ac:spMk id="12" creationId="{DCE05D7E-1882-A31E-8A26-FA0E7FF2B9CB}"/>
          </ac:spMkLst>
        </pc:spChg>
        <pc:spChg chg="mod">
          <ac:chgData name="Tushar Verma" userId="4794cd76e7cba727" providerId="Windows Live" clId="Web-{901DE7DF-2BA5-43FA-9C1E-25D9D01B5DCA}" dt="2025-05-04T12:50:09.487" v="367"/>
          <ac:spMkLst>
            <pc:docMk/>
            <pc:sldMk cId="66639626" sldId="264"/>
            <ac:spMk id="13" creationId="{EBC44B7B-F22D-4B2F-2574-5C7EFD371BF6}"/>
          </ac:spMkLst>
        </pc:spChg>
        <pc:spChg chg="mod">
          <ac:chgData name="Tushar Verma" userId="4794cd76e7cba727" providerId="Windows Live" clId="Web-{901DE7DF-2BA5-43FA-9C1E-25D9D01B5DCA}" dt="2025-05-04T12:50:19.331" v="370" actId="20577"/>
          <ac:spMkLst>
            <pc:docMk/>
            <pc:sldMk cId="66639626" sldId="264"/>
            <ac:spMk id="15" creationId="{0FA398CB-474C-385C-2836-6A69A3DE9D0A}"/>
          </ac:spMkLst>
        </pc:spChg>
      </pc:sldChg>
      <pc:sldMasterChg chg="del delSldLayout">
        <pc:chgData name="Tushar Verma" userId="4794cd76e7cba727" providerId="Windows Live" clId="Web-{901DE7DF-2BA5-43FA-9C1E-25D9D01B5DCA}" dt="2025-05-04T12:25:26.246" v="78"/>
        <pc:sldMasterMkLst>
          <pc:docMk/>
          <pc:sldMasterMk cId="2460954070" sldId="2147483660"/>
        </pc:sldMasterMkLst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ushar Verma" userId="4794cd76e7cba727" providerId="Windows Live" clId="Web-{901DE7DF-2BA5-43FA-9C1E-25D9D01B5DCA}" dt="2025-05-04T12:25:26.246" v="7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5:29.215" v="79"/>
        <pc:sldMasterMkLst>
          <pc:docMk/>
          <pc:sldMasterMk cId="115950968" sldId="2147483672"/>
        </pc:sldMasterMkLst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4236616624" sldId="2147483673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2744988442" sldId="2147483674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2159942275" sldId="2147483675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146279933" sldId="2147483676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199834341" sldId="2147483677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759015472" sldId="2147483678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166458611" sldId="2147483679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3776473024" sldId="2147483680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1621315879" sldId="2147483681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4201218784" sldId="2147483682"/>
          </pc:sldLayoutMkLst>
        </pc:sldLayoutChg>
        <pc:sldLayoutChg chg="add del mod replId">
          <pc:chgData name="Tushar Verma" userId="4794cd76e7cba727" providerId="Windows Live" clId="Web-{901DE7DF-2BA5-43FA-9C1E-25D9D01B5DCA}" dt="2025-05-04T12:25:29.215" v="79"/>
          <pc:sldLayoutMkLst>
            <pc:docMk/>
            <pc:sldMasterMk cId="115950968" sldId="2147483672"/>
            <pc:sldLayoutMk cId="3432862272" sldId="2147483683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5:54.231" v="80"/>
        <pc:sldMasterMkLst>
          <pc:docMk/>
          <pc:sldMasterMk cId="3233405257" sldId="2147483684"/>
        </pc:sldMasterMkLst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2859429786" sldId="2147483685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1523145515" sldId="2147483686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206502226" sldId="2147483687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2413864530" sldId="2147483688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1152779783" sldId="2147483689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1225731518" sldId="2147483690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2892437091" sldId="2147483691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1676163087" sldId="2147483692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3507523505" sldId="2147483693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1959388083" sldId="2147483694"/>
          </pc:sldLayoutMkLst>
        </pc:sldLayoutChg>
        <pc:sldLayoutChg chg="add del mod replId">
          <pc:chgData name="Tushar Verma" userId="4794cd76e7cba727" providerId="Windows Live" clId="Web-{901DE7DF-2BA5-43FA-9C1E-25D9D01B5DCA}" dt="2025-05-04T12:25:54.231" v="80"/>
          <pc:sldLayoutMkLst>
            <pc:docMk/>
            <pc:sldMasterMk cId="3233405257" sldId="2147483684"/>
            <pc:sldLayoutMk cId="2027505482" sldId="2147483695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6:03.825" v="81"/>
        <pc:sldMasterMkLst>
          <pc:docMk/>
          <pc:sldMasterMk cId="2031855850" sldId="2147483696"/>
        </pc:sldMasterMkLst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326028263" sldId="2147483697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1554222802" sldId="2147483698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3182594533" sldId="2147483699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3869077908" sldId="2147483700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71054721" sldId="2147483701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2898170870" sldId="2147483702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2397344418" sldId="2147483703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761462595" sldId="2147483704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3444500425" sldId="2147483705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2969680303" sldId="2147483706"/>
          </pc:sldLayoutMkLst>
        </pc:sldLayoutChg>
        <pc:sldLayoutChg chg="add del mod replId">
          <pc:chgData name="Tushar Verma" userId="4794cd76e7cba727" providerId="Windows Live" clId="Web-{901DE7DF-2BA5-43FA-9C1E-25D9D01B5DCA}" dt="2025-05-04T12:26:03.825" v="81"/>
          <pc:sldLayoutMkLst>
            <pc:docMk/>
            <pc:sldMasterMk cId="2031855850" sldId="2147483696"/>
            <pc:sldLayoutMk cId="3751759825" sldId="2147483707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6:23.810" v="82"/>
        <pc:sldMasterMkLst>
          <pc:docMk/>
          <pc:sldMasterMk cId="2011910557" sldId="2147483708"/>
        </pc:sldMasterMkLst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672326277" sldId="2147483709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1879215533" sldId="2147483710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2029936362" sldId="2147483711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1606692772" sldId="2147483712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3254940902" sldId="2147483713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2254675526" sldId="2147483714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3068241597" sldId="2147483715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1139959142" sldId="2147483716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1364207502" sldId="2147483717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1265876225" sldId="2147483718"/>
          </pc:sldLayoutMkLst>
        </pc:sldLayoutChg>
        <pc:sldLayoutChg chg="add del mod replId">
          <pc:chgData name="Tushar Verma" userId="4794cd76e7cba727" providerId="Windows Live" clId="Web-{901DE7DF-2BA5-43FA-9C1E-25D9D01B5DCA}" dt="2025-05-04T12:26:23.810" v="82"/>
          <pc:sldLayoutMkLst>
            <pc:docMk/>
            <pc:sldMasterMk cId="2011910557" sldId="2147483708"/>
            <pc:sldLayoutMk cId="284668011" sldId="2147483719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6:37.857" v="83"/>
        <pc:sldMasterMkLst>
          <pc:docMk/>
          <pc:sldMasterMk cId="1101892900" sldId="2147483720"/>
        </pc:sldMasterMkLst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3124371546" sldId="2147483721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3368155473" sldId="2147483722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2157005691" sldId="2147483723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636650811" sldId="2147483724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1035606388" sldId="2147483725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992553825" sldId="2147483726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2645791480" sldId="2147483727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3568573014" sldId="2147483728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3774081302" sldId="2147483729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2102122058" sldId="2147483730"/>
          </pc:sldLayoutMkLst>
        </pc:sldLayoutChg>
        <pc:sldLayoutChg chg="add del mod replId">
          <pc:chgData name="Tushar Verma" userId="4794cd76e7cba727" providerId="Windows Live" clId="Web-{901DE7DF-2BA5-43FA-9C1E-25D9D01B5DCA}" dt="2025-05-04T12:26:37.857" v="83"/>
          <pc:sldLayoutMkLst>
            <pc:docMk/>
            <pc:sldMasterMk cId="1101892900" sldId="2147483720"/>
            <pc:sldLayoutMk cId="3627457039" sldId="2147483731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6:45.342" v="84"/>
        <pc:sldMasterMkLst>
          <pc:docMk/>
          <pc:sldMasterMk cId="1376173215" sldId="2147483732"/>
        </pc:sldMasterMkLst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2021751837" sldId="2147483733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966231921" sldId="2147483734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968314153" sldId="2147483735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3928171893" sldId="2147483736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1240144176" sldId="2147483737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2331591353" sldId="2147483738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2386524998" sldId="2147483739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179514196" sldId="2147483740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1194043784" sldId="2147483741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968106323" sldId="2147483742"/>
          </pc:sldLayoutMkLst>
        </pc:sldLayoutChg>
        <pc:sldLayoutChg chg="add del mod replId">
          <pc:chgData name="Tushar Verma" userId="4794cd76e7cba727" providerId="Windows Live" clId="Web-{901DE7DF-2BA5-43FA-9C1E-25D9D01B5DCA}" dt="2025-05-04T12:26:45.342" v="84"/>
          <pc:sldLayoutMkLst>
            <pc:docMk/>
            <pc:sldMasterMk cId="1376173215" sldId="2147483732"/>
            <pc:sldLayoutMk cId="6223273" sldId="2147483743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6:49.358" v="85"/>
        <pc:sldMasterMkLst>
          <pc:docMk/>
          <pc:sldMasterMk cId="2188690697" sldId="2147483744"/>
        </pc:sldMasterMkLst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3517930573" sldId="2147483745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3872304594" sldId="2147483746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1065595951" sldId="2147483747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1558484623" sldId="2147483748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4078551864" sldId="2147483749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71593839" sldId="2147483750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2855283090" sldId="2147483751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1861237509" sldId="2147483752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91584628" sldId="2147483753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386461121" sldId="2147483754"/>
          </pc:sldLayoutMkLst>
        </pc:sldLayoutChg>
        <pc:sldLayoutChg chg="add del mod replId">
          <pc:chgData name="Tushar Verma" userId="4794cd76e7cba727" providerId="Windows Live" clId="Web-{901DE7DF-2BA5-43FA-9C1E-25D9D01B5DCA}" dt="2025-05-04T12:26:49.358" v="85"/>
          <pc:sldLayoutMkLst>
            <pc:docMk/>
            <pc:sldMasterMk cId="2188690697" sldId="2147483744"/>
            <pc:sldLayoutMk cId="115968886" sldId="2147483755"/>
          </pc:sldLayoutMkLst>
        </pc:sldLayoutChg>
      </pc:sldMasterChg>
      <pc:sldMasterChg chg="add del addSldLayout delSldLayout modSldLayout">
        <pc:chgData name="Tushar Verma" userId="4794cd76e7cba727" providerId="Windows Live" clId="Web-{901DE7DF-2BA5-43FA-9C1E-25D9D01B5DCA}" dt="2025-05-04T12:27:22.593" v="86"/>
        <pc:sldMasterMkLst>
          <pc:docMk/>
          <pc:sldMasterMk cId="1715525902" sldId="2147483756"/>
        </pc:sldMasterMkLst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2781271568" sldId="2147483757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1764802215" sldId="2147483758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2018208046" sldId="2147483759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1843370349" sldId="2147483760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772026103" sldId="2147483761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219298064" sldId="2147483762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2133648593" sldId="2147483763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1045076467" sldId="2147483764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2539007658" sldId="2147483765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3116460433" sldId="2147483766"/>
          </pc:sldLayoutMkLst>
        </pc:sldLayoutChg>
        <pc:sldLayoutChg chg="add del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1715525902" sldId="2147483756"/>
            <pc:sldLayoutMk cId="2028355428" sldId="2147483767"/>
          </pc:sldLayoutMkLst>
        </pc:sldLayoutChg>
      </pc:sldMasterChg>
      <pc:sldMasterChg chg="add addSldLayout modSldLayout">
        <pc:chgData name="Tushar Verma" userId="4794cd76e7cba727" providerId="Windows Live" clId="Web-{901DE7DF-2BA5-43FA-9C1E-25D9D01B5DCA}" dt="2025-05-04T12:27:22.593" v="86"/>
        <pc:sldMasterMkLst>
          <pc:docMk/>
          <pc:sldMasterMk cId="887128669" sldId="2147483768"/>
        </pc:sldMasterMkLst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3326658728" sldId="2147483769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3395623112" sldId="2147483770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223736397" sldId="2147483771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1177471815" sldId="2147483772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1880203744" sldId="2147483773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1671378664" sldId="2147483774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2482027659" sldId="2147483775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3687432513" sldId="2147483776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1281210324" sldId="2147483777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2611443480" sldId="2147483778"/>
          </pc:sldLayoutMkLst>
        </pc:sldLayoutChg>
        <pc:sldLayoutChg chg="add mod replId">
          <pc:chgData name="Tushar Verma" userId="4794cd76e7cba727" providerId="Windows Live" clId="Web-{901DE7DF-2BA5-43FA-9C1E-25D9D01B5DCA}" dt="2025-05-04T12:27:22.593" v="86"/>
          <pc:sldLayoutMkLst>
            <pc:docMk/>
            <pc:sldMasterMk cId="887128669" sldId="2147483768"/>
            <pc:sldLayoutMk cId="660552850" sldId="214748377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5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0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2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28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60D063D-0251-F349-E0E9-9671288C9286}"/>
              </a:ext>
            </a:extLst>
          </p:cNvPr>
          <p:cNvGrpSpPr/>
          <p:nvPr/>
        </p:nvGrpSpPr>
        <p:grpSpPr>
          <a:xfrm>
            <a:off x="-4" y="-1577011"/>
            <a:ext cx="12666252" cy="8435837"/>
            <a:chOff x="534534" y="-1570963"/>
            <a:chExt cx="12666252" cy="84358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782954-1BC6-20AB-AB40-E4101AE97AE6}"/>
                </a:ext>
              </a:extLst>
            </p:cNvPr>
            <p:cNvGrpSpPr/>
            <p:nvPr/>
          </p:nvGrpSpPr>
          <p:grpSpPr>
            <a:xfrm>
              <a:off x="534534" y="-1570963"/>
              <a:ext cx="12666252" cy="8435837"/>
              <a:chOff x="534535" y="-1583059"/>
              <a:chExt cx="12666252" cy="84358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4F09C7-4C0F-A743-0C80-76A0C6119E29}"/>
                  </a:ext>
                </a:extLst>
              </p:cNvPr>
              <p:cNvSpPr/>
              <p:nvPr/>
            </p:nvSpPr>
            <p:spPr>
              <a:xfrm>
                <a:off x="534535" y="-1"/>
                <a:ext cx="12212876" cy="685277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" name="Flowchart: Terminator 1">
                <a:extLst>
                  <a:ext uri="{FF2B5EF4-FFF2-40B4-BE49-F238E27FC236}">
                    <a16:creationId xmlns:a16="http://schemas.microsoft.com/office/drawing/2014/main" id="{5FF267F2-330D-C880-C96D-10776E0AED7D}"/>
                  </a:ext>
                </a:extLst>
              </p:cNvPr>
              <p:cNvSpPr/>
              <p:nvPr/>
            </p:nvSpPr>
            <p:spPr>
              <a:xfrm rot="7800000">
                <a:off x="6645411" y="774460"/>
                <a:ext cx="6578805" cy="1863767"/>
              </a:xfrm>
              <a:prstGeom prst="flowChartTerminator">
                <a:avLst/>
              </a:prstGeom>
              <a:solidFill>
                <a:srgbClr val="4D3D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Flowchart: Terminator 2">
                <a:extLst>
                  <a:ext uri="{FF2B5EF4-FFF2-40B4-BE49-F238E27FC236}">
                    <a16:creationId xmlns:a16="http://schemas.microsoft.com/office/drawing/2014/main" id="{4B1E3166-BD62-16EA-CB7C-C573884DAFF5}"/>
                  </a:ext>
                </a:extLst>
              </p:cNvPr>
              <p:cNvSpPr/>
              <p:nvPr/>
            </p:nvSpPr>
            <p:spPr>
              <a:xfrm rot="7800000">
                <a:off x="8840635" y="2060528"/>
                <a:ext cx="5409084" cy="144000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487259A-61DC-5C81-DF10-D1E659AFE173}"/>
                  </a:ext>
                </a:extLst>
              </p:cNvPr>
              <p:cNvSpPr/>
              <p:nvPr/>
            </p:nvSpPr>
            <p:spPr>
              <a:xfrm rot="7800000">
                <a:off x="8358876" y="4917560"/>
                <a:ext cx="1524496" cy="1333790"/>
              </a:xfrm>
              <a:prstGeom prst="ellipse">
                <a:avLst/>
              </a:prstGeom>
              <a:solidFill>
                <a:srgbClr val="4D3D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lowchart: Terminator 7">
                <a:extLst>
                  <a:ext uri="{FF2B5EF4-FFF2-40B4-BE49-F238E27FC236}">
                    <a16:creationId xmlns:a16="http://schemas.microsoft.com/office/drawing/2014/main" id="{5A9F42D7-9C0B-BACA-DBC0-FD58B67307E2}"/>
                  </a:ext>
                </a:extLst>
              </p:cNvPr>
              <p:cNvSpPr/>
              <p:nvPr/>
            </p:nvSpPr>
            <p:spPr>
              <a:xfrm rot="7800000">
                <a:off x="6861751" y="-217004"/>
                <a:ext cx="3490141" cy="1314819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lowchart: Terminator 8">
                <a:extLst>
                  <a:ext uri="{FF2B5EF4-FFF2-40B4-BE49-F238E27FC236}">
                    <a16:creationId xmlns:a16="http://schemas.microsoft.com/office/drawing/2014/main" id="{67A6B24B-B3C5-598D-DDB0-20FC9475C93B}"/>
                  </a:ext>
                </a:extLst>
              </p:cNvPr>
              <p:cNvSpPr/>
              <p:nvPr/>
            </p:nvSpPr>
            <p:spPr>
              <a:xfrm rot="7800000">
                <a:off x="10184723" y="3660780"/>
                <a:ext cx="4613671" cy="1418457"/>
              </a:xfrm>
              <a:prstGeom prst="flowChartTerminator">
                <a:avLst/>
              </a:prstGeom>
              <a:solidFill>
                <a:srgbClr val="4D3D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48A923-46CD-B9EF-EA49-F528F499170D}"/>
                </a:ext>
              </a:extLst>
            </p:cNvPr>
            <p:cNvSpPr txBox="1"/>
            <p:nvPr/>
          </p:nvSpPr>
          <p:spPr>
            <a:xfrm>
              <a:off x="867789" y="1000084"/>
              <a:ext cx="7353158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4800" b="1" dirty="0">
                  <a:solidFill>
                    <a:srgbClr val="4D3DA0"/>
                  </a:solidFill>
                  <a:latin typeface="Book Antiqua"/>
                  <a:ea typeface="Batang"/>
                  <a:cs typeface="Arial"/>
                </a:rPr>
                <a:t>BENFORD'S LAW</a:t>
              </a:r>
              <a:r>
                <a:rPr lang="en-GB" sz="4800" b="1" dirty="0">
                  <a:solidFill>
                    <a:schemeClr val="bg1"/>
                  </a:solidFill>
                  <a:latin typeface="Book Antiqua"/>
                  <a:ea typeface="Batang"/>
                  <a:cs typeface="Arial"/>
                </a:rPr>
                <a:t> THROUGH TWITTER DATASET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949E2-A2BF-2241-11E5-82CDBCD5F414}"/>
                </a:ext>
              </a:extLst>
            </p:cNvPr>
            <p:cNvSpPr txBox="1"/>
            <p:nvPr/>
          </p:nvSpPr>
          <p:spPr>
            <a:xfrm>
              <a:off x="977778" y="3729298"/>
              <a:ext cx="3640666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3200" b="1" dirty="0">
                  <a:solidFill>
                    <a:srgbClr val="4D3DA0"/>
                  </a:solidFill>
                  <a:latin typeface="Book Antiqua"/>
                  <a:ea typeface="Batang"/>
                  <a:cs typeface="Arial"/>
                </a:rPr>
                <a:t>TEAM - MATRIX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BCC68E-81C3-D3B4-7AE7-8532E323B078}"/>
              </a:ext>
            </a:extLst>
          </p:cNvPr>
          <p:cNvSpPr txBox="1"/>
          <p:nvPr/>
        </p:nvSpPr>
        <p:spPr>
          <a:xfrm>
            <a:off x="480037" y="4626147"/>
            <a:ext cx="466316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Leader  -  Dev Kumar Singh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Member 2  - Ishita Singh</a:t>
            </a:r>
          </a:p>
          <a:p>
            <a:pPr marL="342900" indent="-342900">
              <a:buFont typeface="Wingdings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Member 3 - Atharv Soni</a:t>
            </a:r>
          </a:p>
          <a:p>
            <a:pPr marL="342900" indent="-342900">
              <a:buFont typeface="Wingdings,Sans-Serif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Member 4 – Tushar Verma</a:t>
            </a:r>
            <a:endParaRPr lang="en-US" sz="2000" dirty="0">
              <a:solidFill>
                <a:schemeClr val="bg1"/>
              </a:solidFill>
              <a:latin typeface="Aptos Display"/>
            </a:endParaRPr>
          </a:p>
          <a:p>
            <a:pPr marL="342900" indent="-342900">
              <a:buFont typeface="Wingdings"/>
              <a:buChar char="§"/>
            </a:pPr>
            <a:endParaRPr lang="en-GB" sz="2000" dirty="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9B570A-BDE2-CCDB-F28F-C2FDBAAF2912}"/>
              </a:ext>
            </a:extLst>
          </p:cNvPr>
          <p:cNvGrpSpPr/>
          <p:nvPr/>
        </p:nvGrpSpPr>
        <p:grpSpPr>
          <a:xfrm>
            <a:off x="-2319882" y="-435979"/>
            <a:ext cx="14298598" cy="7403279"/>
            <a:chOff x="-2054337" y="-381001"/>
            <a:chExt cx="14298598" cy="74032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C9FD1-8389-59EB-1F95-0DC1D2694709}"/>
                </a:ext>
              </a:extLst>
            </p:cNvPr>
            <p:cNvSpPr/>
            <p:nvPr/>
          </p:nvSpPr>
          <p:spPr>
            <a:xfrm>
              <a:off x="-66522" y="-7401"/>
              <a:ext cx="12310783" cy="70296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1D6DF28-7AD4-B5CF-2CFA-879377A1F455}"/>
                </a:ext>
              </a:extLst>
            </p:cNvPr>
            <p:cNvSpPr/>
            <p:nvPr/>
          </p:nvSpPr>
          <p:spPr>
            <a:xfrm rot="18900000">
              <a:off x="-1506380" y="2348074"/>
              <a:ext cx="5527523" cy="1282096"/>
            </a:xfrm>
            <a:prstGeom prst="flowChartTerminator">
              <a:avLst/>
            </a:prstGeom>
            <a:solidFill>
              <a:srgbClr val="4D3D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E170831-13CB-669B-CA03-D4BABD240669}"/>
                </a:ext>
              </a:extLst>
            </p:cNvPr>
            <p:cNvSpPr/>
            <p:nvPr/>
          </p:nvSpPr>
          <p:spPr>
            <a:xfrm rot="18900000">
              <a:off x="1215049" y="4978788"/>
              <a:ext cx="5527523" cy="1282096"/>
            </a:xfrm>
            <a:prstGeom prst="flowChartTerminator">
              <a:avLst/>
            </a:prstGeom>
            <a:solidFill>
              <a:srgbClr val="4D3D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04C10A44-2906-4307-9454-38CE9C9EF996}"/>
                </a:ext>
              </a:extLst>
            </p:cNvPr>
            <p:cNvSpPr/>
            <p:nvPr/>
          </p:nvSpPr>
          <p:spPr>
            <a:xfrm rot="18900000">
              <a:off x="-1060916" y="3252747"/>
              <a:ext cx="8291284" cy="151795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9E63E9F-6E84-EE01-712D-1A89B0DADAAB}"/>
                </a:ext>
              </a:extLst>
            </p:cNvPr>
            <p:cNvSpPr/>
            <p:nvPr/>
          </p:nvSpPr>
          <p:spPr>
            <a:xfrm rot="-2700000">
              <a:off x="-2054337" y="1616817"/>
              <a:ext cx="4420809" cy="961573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>
                <a:solidFill>
                  <a:srgbClr val="8578C3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CA525D-E22B-F0C8-B1FF-260135677CC7}"/>
                </a:ext>
              </a:extLst>
            </p:cNvPr>
            <p:cNvSpPr/>
            <p:nvPr/>
          </p:nvSpPr>
          <p:spPr>
            <a:xfrm rot="18840000">
              <a:off x="3126618" y="-278192"/>
              <a:ext cx="1487714" cy="1282095"/>
            </a:xfrm>
            <a:prstGeom prst="ellipse">
              <a:avLst/>
            </a:prstGeom>
            <a:solidFill>
              <a:srgbClr val="4D3D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6556D3D-AADD-C3D7-1225-10BAE459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6" t="309" r="-2162" b="-618"/>
          <a:stretch/>
        </p:blipFill>
        <p:spPr>
          <a:xfrm>
            <a:off x="0" y="1467971"/>
            <a:ext cx="6578314" cy="3921025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7208768"/>
                      <a:gd name="connsiteY0" fmla="*/ 0 h 3918715"/>
                      <a:gd name="connsiteX1" fmla="*/ 7208768 w 7208768"/>
                      <a:gd name="connsiteY1" fmla="*/ 0 h 3918715"/>
                      <a:gd name="connsiteX2" fmla="*/ 7208768 w 7208768"/>
                      <a:gd name="connsiteY2" fmla="*/ 3918715 h 3918715"/>
                      <a:gd name="connsiteX3" fmla="*/ 0 w 7208768"/>
                      <a:gd name="connsiteY3" fmla="*/ 3918715 h 3918715"/>
                      <a:gd name="connsiteX4" fmla="*/ 0 w 7208768"/>
                      <a:gd name="connsiteY4" fmla="*/ 0 h 3918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08768" h="3918715" fill="none" extrusionOk="0">
                        <a:moveTo>
                          <a:pt x="0" y="0"/>
                        </a:moveTo>
                        <a:cubicBezTo>
                          <a:pt x="1504844" y="-149972"/>
                          <a:pt x="5263940" y="85198"/>
                          <a:pt x="7208768" y="0"/>
                        </a:cubicBezTo>
                        <a:cubicBezTo>
                          <a:pt x="7378179" y="801294"/>
                          <a:pt x="7294322" y="3168230"/>
                          <a:pt x="7208768" y="3918715"/>
                        </a:cubicBezTo>
                        <a:cubicBezTo>
                          <a:pt x="5923467" y="4010091"/>
                          <a:pt x="902047" y="3912658"/>
                          <a:pt x="0" y="3918715"/>
                        </a:cubicBezTo>
                        <a:cubicBezTo>
                          <a:pt x="-92943" y="3435085"/>
                          <a:pt x="-168235" y="1730510"/>
                          <a:pt x="0" y="0"/>
                        </a:cubicBezTo>
                        <a:close/>
                      </a:path>
                      <a:path w="7208768" h="3918715" stroke="0" extrusionOk="0">
                        <a:moveTo>
                          <a:pt x="0" y="0"/>
                        </a:moveTo>
                        <a:cubicBezTo>
                          <a:pt x="2604554" y="-113254"/>
                          <a:pt x="5870742" y="102601"/>
                          <a:pt x="7208768" y="0"/>
                        </a:cubicBezTo>
                        <a:cubicBezTo>
                          <a:pt x="7155943" y="1625373"/>
                          <a:pt x="7331942" y="2690827"/>
                          <a:pt x="7208768" y="3918715"/>
                        </a:cubicBezTo>
                        <a:cubicBezTo>
                          <a:pt x="5069812" y="3974525"/>
                          <a:pt x="1926270" y="4087673"/>
                          <a:pt x="0" y="3918715"/>
                        </a:cubicBezTo>
                        <a:cubicBezTo>
                          <a:pt x="-144930" y="2931646"/>
                          <a:pt x="-18259" y="8887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698500" dist="317500" dir="5400000">
              <a:srgbClr val="000000">
                <a:alpha val="87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1CF2D-A7A8-8DAE-E45F-134FCA31E112}"/>
              </a:ext>
            </a:extLst>
          </p:cNvPr>
          <p:cNvSpPr txBox="1"/>
          <p:nvPr/>
        </p:nvSpPr>
        <p:spPr>
          <a:xfrm>
            <a:off x="6767286" y="870856"/>
            <a:ext cx="44631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D3DA0"/>
                </a:solidFill>
                <a:latin typeface="Franklin Gothic Demi Cond"/>
              </a:rPr>
              <a:t>Dev Kumar Singh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914A0-2006-190D-21FE-E089316C8581}"/>
              </a:ext>
            </a:extLst>
          </p:cNvPr>
          <p:cNvSpPr txBox="1"/>
          <p:nvPr/>
        </p:nvSpPr>
        <p:spPr>
          <a:xfrm>
            <a:off x="6767286" y="1717523"/>
            <a:ext cx="4892522" cy="4708981"/>
          </a:xfrm>
          <a:prstGeom prst="rect">
            <a:avLst/>
          </a:prstGeom>
          <a:noFill/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This Python script is designed to clean and filter Twitter user data stored in a CSV file.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The goal is to keep only records that contain valid numerical values for follower and friend counts.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The process involves reading raw data from a CSV file.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It checks if the relevant fields (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 </a:t>
            </a:r>
            <a:r>
              <a:rPr lang="en-GB" sz="2000" err="1">
                <a:solidFill>
                  <a:schemeClr val="bg1"/>
                </a:solidFill>
                <a:latin typeface="Aptos Display"/>
              </a:rPr>
              <a:t>followersCount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and </a:t>
            </a:r>
            <a:r>
              <a:rPr lang="en-GB" sz="2000" err="1">
                <a:solidFill>
                  <a:schemeClr val="bg1"/>
                </a:solidFill>
                <a:latin typeface="Aptos Display"/>
              </a:rPr>
              <a:t>friendsCount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) contain proper numeric values.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Only the clean and valid entries are written into a new CSV file.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This step is typically part of a data preparation process to ensure data quality before further analysis or use.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6344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C28A965-0C0D-A3AB-8015-240B36460F17}"/>
              </a:ext>
            </a:extLst>
          </p:cNvPr>
          <p:cNvGrpSpPr/>
          <p:nvPr/>
        </p:nvGrpSpPr>
        <p:grpSpPr>
          <a:xfrm>
            <a:off x="0" y="-679602"/>
            <a:ext cx="12196963" cy="8261704"/>
            <a:chOff x="-5109" y="-722194"/>
            <a:chExt cx="12185590" cy="82617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C3AF75-2451-79EC-2FA1-C1C7B112D103}"/>
                </a:ext>
              </a:extLst>
            </p:cNvPr>
            <p:cNvSpPr/>
            <p:nvPr/>
          </p:nvSpPr>
          <p:spPr>
            <a:xfrm>
              <a:off x="-5109" y="-48616"/>
              <a:ext cx="12185590" cy="689284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A4CDC3A7-1B60-A6BD-44F2-3E9F7C34A03C}"/>
                </a:ext>
              </a:extLst>
            </p:cNvPr>
            <p:cNvSpPr/>
            <p:nvPr/>
          </p:nvSpPr>
          <p:spPr>
            <a:xfrm>
              <a:off x="7199194" y="-722194"/>
              <a:ext cx="4173940" cy="4151194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F1B648CA-F212-BC0F-8599-2F0F042F7619}"/>
                </a:ext>
              </a:extLst>
            </p:cNvPr>
            <p:cNvSpPr/>
            <p:nvPr/>
          </p:nvSpPr>
          <p:spPr>
            <a:xfrm>
              <a:off x="7199194" y="636895"/>
              <a:ext cx="4173940" cy="4151194"/>
            </a:xfrm>
            <a:prstGeom prst="donut">
              <a:avLst/>
            </a:prstGeom>
            <a:solidFill>
              <a:srgbClr val="4D3DA0"/>
            </a:solidFill>
            <a:ln>
              <a:noFill/>
            </a:ln>
            <a:effectLst>
              <a:outerShdw blurRad="63500" dist="3429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E527B70B-C6CB-3C33-BBA5-973AA15DF86B}"/>
                </a:ext>
              </a:extLst>
            </p:cNvPr>
            <p:cNvSpPr/>
            <p:nvPr/>
          </p:nvSpPr>
          <p:spPr>
            <a:xfrm>
              <a:off x="7209413" y="2026250"/>
              <a:ext cx="4173940" cy="4151194"/>
            </a:xfrm>
            <a:prstGeom prst="donut">
              <a:avLst/>
            </a:prstGeom>
            <a:solidFill>
              <a:srgbClr val="4D3DA0"/>
            </a:solidFill>
            <a:ln>
              <a:noFill/>
            </a:ln>
            <a:effectLst>
              <a:outerShdw blurRad="63500" dist="3429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898A8A57-7C30-9E32-AB10-885D8EE948FB}"/>
                </a:ext>
              </a:extLst>
            </p:cNvPr>
            <p:cNvSpPr/>
            <p:nvPr/>
          </p:nvSpPr>
          <p:spPr>
            <a:xfrm>
              <a:off x="7194083" y="3388316"/>
              <a:ext cx="4173940" cy="4151194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429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AC80E0-C34A-BC5D-FCAE-A01F959B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" t="447" r="33212" b="1274"/>
          <a:stretch/>
        </p:blipFill>
        <p:spPr>
          <a:xfrm>
            <a:off x="6098842" y="1530251"/>
            <a:ext cx="5984804" cy="3800793"/>
          </a:xfrm>
          <a:prstGeom prst="rect">
            <a:avLst/>
          </a:prstGeom>
          <a:effectLst>
            <a:outerShdw blurRad="101600" dist="317500" dir="540000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08B34-24E7-B10F-3488-81515CBBE020}"/>
              </a:ext>
            </a:extLst>
          </p:cNvPr>
          <p:cNvSpPr txBox="1"/>
          <p:nvPr/>
        </p:nvSpPr>
        <p:spPr>
          <a:xfrm>
            <a:off x="602776" y="1012208"/>
            <a:ext cx="4890447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The script </a:t>
            </a:r>
            <a:r>
              <a:rPr lang="en-GB" sz="2000" b="1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reads a cleaned Twitter data CSV file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into a pandas </a:t>
            </a:r>
            <a:r>
              <a:rPr lang="en-GB" sz="20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DataFrame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.</a:t>
            </a:r>
            <a:endParaRPr lang="en-GB" sz="200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It then </a:t>
            </a:r>
            <a:r>
              <a:rPr lang="en-GB" sz="2000" b="1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displays the content of the </a:t>
            </a:r>
            <a:r>
              <a:rPr lang="en-GB" sz="2000" b="1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DataFrame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, which includes Twitter user details such as:</a:t>
            </a:r>
            <a:endParaRPr lang="en-GB" sz="2000">
              <a:solidFill>
                <a:schemeClr val="bg1"/>
              </a:solidFill>
              <a:latin typeface="Aptos Display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id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: The user's unique identifier.</a:t>
            </a:r>
            <a:endParaRPr lang="en-GB" sz="2000">
              <a:solidFill>
                <a:schemeClr val="bg1"/>
              </a:solidFill>
              <a:latin typeface="Aptos Display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solidFill>
                  <a:schemeClr val="bg1"/>
                </a:solidFill>
                <a:latin typeface="Aptos Display"/>
              </a:rPr>
              <a:t>followersCount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: The number of followers.</a:t>
            </a:r>
            <a:endParaRPr lang="en-GB" sz="2000">
              <a:solidFill>
                <a:schemeClr val="bg1"/>
              </a:solidFill>
              <a:latin typeface="Aptos Display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solidFill>
                  <a:schemeClr val="bg1"/>
                </a:solidFill>
                <a:latin typeface="Aptos Display"/>
              </a:rPr>
              <a:t>friendsCount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: The number of people the user follows.</a:t>
            </a:r>
            <a:endParaRPr lang="en-GB" sz="2000">
              <a:solidFill>
                <a:schemeClr val="bg1"/>
              </a:solidFill>
              <a:latin typeface="Aptos Display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solidFill>
                  <a:schemeClr val="bg1"/>
                </a:solidFill>
                <a:latin typeface="Aptos Display"/>
              </a:rPr>
              <a:t>lastSeen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: The timestamp of the user's last activity.</a:t>
            </a:r>
            <a:endParaRPr lang="en-GB" sz="2000">
              <a:solidFill>
                <a:schemeClr val="bg1"/>
              </a:solidFill>
              <a:latin typeface="Aptos Display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err="1">
                <a:solidFill>
                  <a:schemeClr val="bg1"/>
                </a:solidFill>
                <a:latin typeface="Aptos Display"/>
              </a:rPr>
              <a:t>tweetId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: The identifier of the most recent tweet.</a:t>
            </a:r>
            <a:endParaRPr lang="en-GB" sz="2000">
              <a:solidFill>
                <a:schemeClr val="bg1"/>
              </a:solidFill>
              <a:latin typeface="Aptos Display"/>
            </a:endParaRPr>
          </a:p>
          <a:p>
            <a:pPr lvl="1"/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This step is to ensure that the structure and formatting of the dataset are correct before analysis.</a:t>
            </a:r>
            <a:endParaRPr lang="en-GB" sz="200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298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D21623-3D59-9B81-FD8E-99272E177052}"/>
              </a:ext>
            </a:extLst>
          </p:cNvPr>
          <p:cNvGrpSpPr/>
          <p:nvPr/>
        </p:nvGrpSpPr>
        <p:grpSpPr>
          <a:xfrm>
            <a:off x="-184184" y="-540227"/>
            <a:ext cx="12863014" cy="7938450"/>
            <a:chOff x="0" y="-562972"/>
            <a:chExt cx="12863014" cy="7938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B2DB1A-65A1-6709-458E-5D5E4A7152C1}"/>
                </a:ext>
              </a:extLst>
            </p:cNvPr>
            <p:cNvSpPr/>
            <p:nvPr/>
          </p:nvSpPr>
          <p:spPr>
            <a:xfrm>
              <a:off x="0" y="-24190"/>
              <a:ext cx="12179904" cy="6870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C99F3BE6-2603-06D3-AC62-8B28FBC78FE5}"/>
                </a:ext>
              </a:extLst>
            </p:cNvPr>
            <p:cNvSpPr/>
            <p:nvPr/>
          </p:nvSpPr>
          <p:spPr>
            <a:xfrm>
              <a:off x="8962029" y="-562972"/>
              <a:ext cx="3900985" cy="3923731"/>
            </a:xfrm>
            <a:prstGeom prst="donut">
              <a:avLst/>
            </a:prstGeom>
            <a:solidFill>
              <a:srgbClr val="4D3D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7AC0AB16-9943-3791-D211-BC02AC656F7E}"/>
                </a:ext>
              </a:extLst>
            </p:cNvPr>
            <p:cNvSpPr/>
            <p:nvPr/>
          </p:nvSpPr>
          <p:spPr>
            <a:xfrm>
              <a:off x="8899476" y="3451747"/>
              <a:ext cx="3900985" cy="3923731"/>
            </a:xfrm>
            <a:prstGeom prst="donut">
              <a:avLst/>
            </a:prstGeom>
            <a:solidFill>
              <a:srgbClr val="4D3D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1ED40793-40DE-27EC-876D-706CEA26394F}"/>
                </a:ext>
              </a:extLst>
            </p:cNvPr>
            <p:cNvSpPr/>
            <p:nvPr/>
          </p:nvSpPr>
          <p:spPr>
            <a:xfrm>
              <a:off x="5679125" y="1466218"/>
              <a:ext cx="3900985" cy="392373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5BDAE8-F251-9B1D-EEE1-43B81870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" t="910" r="39422" b="152"/>
          <a:stretch/>
        </p:blipFill>
        <p:spPr>
          <a:xfrm>
            <a:off x="7017223" y="1385050"/>
            <a:ext cx="5177142" cy="4272797"/>
          </a:xfrm>
          <a:prstGeom prst="rect">
            <a:avLst/>
          </a:prstGeom>
          <a:effectLst>
            <a:outerShdw blurRad="101600" dist="317500" dir="5400000">
              <a:srgbClr val="000000">
                <a:alpha val="55000"/>
              </a:srgbClr>
            </a:outerShdw>
          </a:effectLst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9504DF73-B22B-B8E6-8CFB-A01D1F101183}"/>
              </a:ext>
            </a:extLst>
          </p:cNvPr>
          <p:cNvSpPr/>
          <p:nvPr/>
        </p:nvSpPr>
        <p:spPr>
          <a:xfrm>
            <a:off x="-1154375" y="-983776"/>
            <a:ext cx="3025254" cy="3082120"/>
          </a:xfrm>
          <a:prstGeom prst="donut">
            <a:avLst/>
          </a:prstGeom>
          <a:solidFill>
            <a:srgbClr val="4D3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F181B-81D4-CC9A-F3CB-1C7D50AF7CA4}"/>
              </a:ext>
            </a:extLst>
          </p:cNvPr>
          <p:cNvSpPr txBox="1"/>
          <p:nvPr/>
        </p:nvSpPr>
        <p:spPr>
          <a:xfrm>
            <a:off x="1989161" y="1261281"/>
            <a:ext cx="292517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D3DA0"/>
                </a:solidFill>
                <a:latin typeface="Franklin Gothic Demi Cond"/>
              </a:rPr>
              <a:t>Atharv Soni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0E8DF-0750-C0D2-1D31-3DFDB9EA04A4}"/>
              </a:ext>
            </a:extLst>
          </p:cNvPr>
          <p:cNvSpPr txBox="1"/>
          <p:nvPr/>
        </p:nvSpPr>
        <p:spPr>
          <a:xfrm>
            <a:off x="597089" y="3150358"/>
            <a:ext cx="490182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The code compares the actual vs. expected distribution of </a:t>
            </a:r>
            <a:r>
              <a:rPr lang="en-GB" sz="2000" err="1">
                <a:solidFill>
                  <a:schemeClr val="bg1"/>
                </a:solidFill>
                <a:latin typeface="Aptos Display"/>
              </a:rPr>
              <a:t>friendsCount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values and uses a bar chart to visualize any differences or patterns.</a:t>
            </a:r>
          </a:p>
          <a:p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Aptos Display"/>
              </a:rPr>
              <a:t>Conclusion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- </a:t>
            </a:r>
            <a:r>
              <a:rPr lang="en-GB" sz="2000" dirty="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The observed distribution closely follows Benford's Law, with only minor fluctuations. Overall, the graph exhibits a similar pattern to the expected distribution.</a:t>
            </a:r>
            <a:endParaRPr lang="en-GB" sz="2000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B57BE-CCDE-9FAC-3BA2-9AA0EE92109B}"/>
              </a:ext>
            </a:extLst>
          </p:cNvPr>
          <p:cNvSpPr txBox="1"/>
          <p:nvPr/>
        </p:nvSpPr>
        <p:spPr>
          <a:xfrm>
            <a:off x="1990298" y="1853821"/>
            <a:ext cx="410570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ptos Display"/>
              </a:rPr>
              <a:t>Visualises and analyses some field in twitter data and draw conclusion on Benford's Law</a:t>
            </a:r>
            <a:endParaRPr lang="en-US" sz="200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643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42C5A8-DF26-10F6-D67D-52B531943E1A}"/>
              </a:ext>
            </a:extLst>
          </p:cNvPr>
          <p:cNvSpPr/>
          <p:nvPr/>
        </p:nvSpPr>
        <p:spPr>
          <a:xfrm>
            <a:off x="14111" y="1380"/>
            <a:ext cx="12179904" cy="6870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FF6CC-1AD2-4EC5-5D6B-3AB2AF0210D7}"/>
              </a:ext>
            </a:extLst>
          </p:cNvPr>
          <p:cNvSpPr/>
          <p:nvPr/>
        </p:nvSpPr>
        <p:spPr>
          <a:xfrm rot="2400000">
            <a:off x="1169890" y="-425130"/>
            <a:ext cx="818865" cy="3940791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B9E06-418B-AF6F-ADD7-531DCC636760}"/>
              </a:ext>
            </a:extLst>
          </p:cNvPr>
          <p:cNvSpPr/>
          <p:nvPr/>
        </p:nvSpPr>
        <p:spPr>
          <a:xfrm rot="2400000">
            <a:off x="919963" y="1728895"/>
            <a:ext cx="796119" cy="3918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63239-6D54-E83D-CB81-BADA8B70A4F4}"/>
              </a:ext>
            </a:extLst>
          </p:cNvPr>
          <p:cNvSpPr/>
          <p:nvPr/>
        </p:nvSpPr>
        <p:spPr>
          <a:xfrm rot="2400000">
            <a:off x="3480216" y="173513"/>
            <a:ext cx="790433" cy="5237328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F204F-7C2E-A975-B398-AD3BB5CA0370}"/>
              </a:ext>
            </a:extLst>
          </p:cNvPr>
          <p:cNvSpPr/>
          <p:nvPr/>
        </p:nvSpPr>
        <p:spPr>
          <a:xfrm rot="2400000">
            <a:off x="2872858" y="2991700"/>
            <a:ext cx="818865" cy="4435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ABC83-429E-73BF-2633-E4FCEA6DA850}"/>
              </a:ext>
            </a:extLst>
          </p:cNvPr>
          <p:cNvSpPr/>
          <p:nvPr/>
        </p:nvSpPr>
        <p:spPr>
          <a:xfrm rot="2400000">
            <a:off x="3582952" y="5243566"/>
            <a:ext cx="818865" cy="1956180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E0AD6-055F-3FE8-716A-290FD6F0D8A8}"/>
              </a:ext>
            </a:extLst>
          </p:cNvPr>
          <p:cNvSpPr/>
          <p:nvPr/>
        </p:nvSpPr>
        <p:spPr>
          <a:xfrm rot="2400000">
            <a:off x="744380" y="4947567"/>
            <a:ext cx="801806" cy="1683224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9053F-B552-F083-8949-916FECA53A86}"/>
              </a:ext>
            </a:extLst>
          </p:cNvPr>
          <p:cNvSpPr/>
          <p:nvPr/>
        </p:nvSpPr>
        <p:spPr>
          <a:xfrm rot="2400000">
            <a:off x="3072677" y="117831"/>
            <a:ext cx="796119" cy="215521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06D1E-8667-3ADF-BA4C-C8C6F05E0E12}"/>
              </a:ext>
            </a:extLst>
          </p:cNvPr>
          <p:cNvSpPr/>
          <p:nvPr/>
        </p:nvSpPr>
        <p:spPr>
          <a:xfrm rot="2400000">
            <a:off x="289457" y="-192791"/>
            <a:ext cx="784746" cy="188794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A6B7372-FE8D-3CAF-E593-A322172D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" t="684" r="41227" b="-342"/>
          <a:stretch/>
        </p:blipFill>
        <p:spPr>
          <a:xfrm>
            <a:off x="333743" y="1200587"/>
            <a:ext cx="5432276" cy="4239194"/>
          </a:xfrm>
          <a:prstGeom prst="rect">
            <a:avLst/>
          </a:prstGeom>
          <a:effectLst>
            <a:outerShdw blurRad="101600" dist="317500" dir="5400000">
              <a:srgbClr val="000000">
                <a:alpha val="5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ECDC1A-A295-4F78-9835-45D7F3C1CED8}"/>
              </a:ext>
            </a:extLst>
          </p:cNvPr>
          <p:cNvSpPr txBox="1"/>
          <p:nvPr/>
        </p:nvSpPr>
        <p:spPr>
          <a:xfrm>
            <a:off x="6619164" y="1933432"/>
            <a:ext cx="467663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ptos Display"/>
              </a:rPr>
              <a:t>The code compares the actual vs. expected distribution of </a:t>
            </a:r>
            <a:r>
              <a:rPr lang="en-GB" sz="2000" err="1">
                <a:solidFill>
                  <a:schemeClr val="bg1"/>
                </a:solidFill>
                <a:latin typeface="Aptos Display"/>
              </a:rPr>
              <a:t>lastSeen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 values and uses a bar chart to visualize any differences or patterns.</a:t>
            </a:r>
            <a:endParaRPr lang="en-US" sz="2000">
              <a:solidFill>
                <a:schemeClr val="bg1"/>
              </a:solidFill>
              <a:latin typeface="Aptos Display"/>
            </a:endParaRPr>
          </a:p>
          <a:p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endParaRPr lang="en-GB" sz="2000" dirty="0">
              <a:solidFill>
                <a:schemeClr val="bg1"/>
              </a:solidFill>
              <a:latin typeface="Aptos Display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Aptos Display"/>
              </a:rPr>
              <a:t>Conclusion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- The observed distribution does not  follow Benford's Law, because the data is biased toward values having leading digit 1 .</a:t>
            </a:r>
          </a:p>
        </p:txBody>
      </p:sp>
    </p:spTree>
    <p:extLst>
      <p:ext uri="{BB962C8B-B14F-4D97-AF65-F5344CB8AC3E}">
        <p14:creationId xmlns:p14="http://schemas.microsoft.com/office/powerpoint/2010/main" val="33740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0D6760-D347-3129-F225-CCB95405A485}"/>
              </a:ext>
            </a:extLst>
          </p:cNvPr>
          <p:cNvSpPr/>
          <p:nvPr/>
        </p:nvSpPr>
        <p:spPr>
          <a:xfrm>
            <a:off x="-1579" y="-2814"/>
            <a:ext cx="12179904" cy="6870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E70D1-8433-FA5D-DEE2-B808FB9DD4B3}"/>
              </a:ext>
            </a:extLst>
          </p:cNvPr>
          <p:cNvSpPr/>
          <p:nvPr/>
        </p:nvSpPr>
        <p:spPr>
          <a:xfrm>
            <a:off x="4003343" y="-11373"/>
            <a:ext cx="818865" cy="6880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EFB05-CE60-D5D2-9EBD-22EFFE5AF12E}"/>
              </a:ext>
            </a:extLst>
          </p:cNvPr>
          <p:cNvSpPr/>
          <p:nvPr/>
        </p:nvSpPr>
        <p:spPr>
          <a:xfrm>
            <a:off x="2638566" y="-11373"/>
            <a:ext cx="818865" cy="6880746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82D8F-343A-62B4-070D-075B7EF4EEDF}"/>
              </a:ext>
            </a:extLst>
          </p:cNvPr>
          <p:cNvSpPr/>
          <p:nvPr/>
        </p:nvSpPr>
        <p:spPr>
          <a:xfrm>
            <a:off x="1285163" y="0"/>
            <a:ext cx="818865" cy="6880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3DD00-13E7-B980-CF9E-656B487E0DBC}"/>
              </a:ext>
            </a:extLst>
          </p:cNvPr>
          <p:cNvSpPr/>
          <p:nvPr/>
        </p:nvSpPr>
        <p:spPr>
          <a:xfrm>
            <a:off x="-1" y="-11373"/>
            <a:ext cx="818865" cy="6880746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37B210-14B4-A775-B190-2857246D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" t="920" r="41319" b="-115"/>
          <a:stretch/>
        </p:blipFill>
        <p:spPr>
          <a:xfrm>
            <a:off x="196174" y="1311168"/>
            <a:ext cx="6063823" cy="4418566"/>
          </a:xfrm>
          <a:prstGeom prst="rect">
            <a:avLst/>
          </a:prstGeom>
          <a:effectLst>
            <a:outerShdw blurRad="101600" dist="317500" dir="5400000">
              <a:srgbClr val="000000">
                <a:alpha val="5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80DC7E-8941-340D-B970-DD998E59E1A6}"/>
              </a:ext>
            </a:extLst>
          </p:cNvPr>
          <p:cNvSpPr txBox="1"/>
          <p:nvPr/>
        </p:nvSpPr>
        <p:spPr>
          <a:xfrm>
            <a:off x="6971731" y="648268"/>
            <a:ext cx="31958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D3DA0"/>
                </a:solidFill>
                <a:latin typeface="Franklin Gothic Demi Cond"/>
              </a:rPr>
              <a:t>Ishita Singh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4D88-8333-9E83-3DA4-E7088EFE7E84}"/>
              </a:ext>
            </a:extLst>
          </p:cNvPr>
          <p:cNvSpPr txBox="1"/>
          <p:nvPr/>
        </p:nvSpPr>
        <p:spPr>
          <a:xfrm>
            <a:off x="6971731" y="1575178"/>
            <a:ext cx="371901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ptos Display"/>
              </a:rPr>
              <a:t>Visualises and analyses some field in twitter data and draw conclusion on Benford's Law</a:t>
            </a:r>
            <a:endParaRPr lang="en-US" sz="2000">
              <a:solidFill>
                <a:schemeClr val="bg1"/>
              </a:solidFill>
              <a:latin typeface="Aptos Display"/>
            </a:endParaRPr>
          </a:p>
          <a:p>
            <a:pPr algn="l"/>
            <a:endParaRPr lang="en-GB" sz="2000" dirty="0">
              <a:latin typeface="Aptos Displ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A742F-218F-6D7E-1B5C-CD3A8A2A5D08}"/>
              </a:ext>
            </a:extLst>
          </p:cNvPr>
          <p:cNvSpPr txBox="1"/>
          <p:nvPr/>
        </p:nvSpPr>
        <p:spPr>
          <a:xfrm>
            <a:off x="6971732" y="3036626"/>
            <a:ext cx="468004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ptos Display"/>
              </a:rPr>
              <a:t>The code compares the actual vs. expected distribution of id values and uses a bar chart to visualize any differences or patterns.</a:t>
            </a:r>
            <a:endParaRPr lang="en-US" sz="2000">
              <a:solidFill>
                <a:schemeClr val="bg1"/>
              </a:solidFill>
              <a:latin typeface="Aptos Display"/>
            </a:endParaRPr>
          </a:p>
          <a:p>
            <a:endParaRPr lang="en-GB" sz="2000" dirty="0">
              <a:latin typeface="Aptos Display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Aptos Display"/>
              </a:rPr>
              <a:t>Conclusion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- The observed distribution  follow Benford's Law closely , but </a:t>
            </a:r>
          </a:p>
          <a:p>
            <a:r>
              <a:rPr lang="en-GB" sz="2000" dirty="0">
                <a:solidFill>
                  <a:schemeClr val="bg1"/>
                </a:solidFill>
                <a:latin typeface="Aptos Display"/>
              </a:rPr>
              <a:t>It is showing different at value '2' and '7' the frequency of the numbers with leading digit 2 and 7 are higher than expected .</a:t>
            </a:r>
          </a:p>
        </p:txBody>
      </p:sp>
    </p:spTree>
    <p:extLst>
      <p:ext uri="{BB962C8B-B14F-4D97-AF65-F5344CB8AC3E}">
        <p14:creationId xmlns:p14="http://schemas.microsoft.com/office/powerpoint/2010/main" val="35963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A851F8-3D89-78DE-D9B9-D54185E1E54D}"/>
              </a:ext>
            </a:extLst>
          </p:cNvPr>
          <p:cNvSpPr/>
          <p:nvPr/>
        </p:nvSpPr>
        <p:spPr>
          <a:xfrm>
            <a:off x="0" y="-24190"/>
            <a:ext cx="12179904" cy="6870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51A30D-54A2-008F-9E6E-0E30D0475935}"/>
              </a:ext>
            </a:extLst>
          </p:cNvPr>
          <p:cNvSpPr/>
          <p:nvPr/>
        </p:nvSpPr>
        <p:spPr>
          <a:xfrm>
            <a:off x="9906083" y="-110733"/>
            <a:ext cx="1826032" cy="1826614"/>
          </a:xfrm>
          <a:prstGeom prst="ellipse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D365E0-5B04-D96C-EBF8-39D79964D2A3}"/>
              </a:ext>
            </a:extLst>
          </p:cNvPr>
          <p:cNvSpPr/>
          <p:nvPr/>
        </p:nvSpPr>
        <p:spPr>
          <a:xfrm>
            <a:off x="5975906" y="83262"/>
            <a:ext cx="2743392" cy="2743974"/>
          </a:xfrm>
          <a:prstGeom prst="ellipse">
            <a:avLst/>
          </a:prstGeom>
          <a:solidFill>
            <a:srgbClr val="4D3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DD44D-32B7-4517-1BC9-CD4E8F129860}"/>
              </a:ext>
            </a:extLst>
          </p:cNvPr>
          <p:cNvSpPr/>
          <p:nvPr/>
        </p:nvSpPr>
        <p:spPr>
          <a:xfrm>
            <a:off x="7771592" y="-269361"/>
            <a:ext cx="1368832" cy="13694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317500" dir="66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67C0F4-754C-5F8E-1209-BF178FEC6538}"/>
              </a:ext>
            </a:extLst>
          </p:cNvPr>
          <p:cNvSpPr/>
          <p:nvPr/>
        </p:nvSpPr>
        <p:spPr>
          <a:xfrm>
            <a:off x="5767815" y="3669933"/>
            <a:ext cx="1829771" cy="1830353"/>
          </a:xfrm>
          <a:prstGeom prst="ellipse">
            <a:avLst/>
          </a:prstGeom>
          <a:solidFill>
            <a:srgbClr val="4D3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74133-C71D-F27C-F157-70E48145C0FA}"/>
              </a:ext>
            </a:extLst>
          </p:cNvPr>
          <p:cNvSpPr/>
          <p:nvPr/>
        </p:nvSpPr>
        <p:spPr>
          <a:xfrm>
            <a:off x="9596785" y="4353540"/>
            <a:ext cx="2740432" cy="2741014"/>
          </a:xfrm>
          <a:prstGeom prst="ellipse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CEC302-6468-FE90-2DF6-36ACC2DF06AC}"/>
              </a:ext>
            </a:extLst>
          </p:cNvPr>
          <p:cNvSpPr/>
          <p:nvPr/>
        </p:nvSpPr>
        <p:spPr>
          <a:xfrm>
            <a:off x="6793714" y="5726082"/>
            <a:ext cx="911632" cy="912214"/>
          </a:xfrm>
          <a:prstGeom prst="ellipse">
            <a:avLst/>
          </a:prstGeom>
          <a:solidFill>
            <a:srgbClr val="4D3DA0"/>
          </a:solidFill>
          <a:ln>
            <a:noFill/>
          </a:ln>
          <a:effectLst>
            <a:outerShdw blurRad="63500" dist="317500" dir="66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D42F4-9D63-F64A-D86C-CCEFFDD4D1B2}"/>
              </a:ext>
            </a:extLst>
          </p:cNvPr>
          <p:cNvSpPr/>
          <p:nvPr/>
        </p:nvSpPr>
        <p:spPr>
          <a:xfrm>
            <a:off x="7770072" y="802927"/>
            <a:ext cx="4569231" cy="456981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317500" dir="66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D66B8-6CDB-E390-180B-8F8B348FE3AC}"/>
              </a:ext>
            </a:extLst>
          </p:cNvPr>
          <p:cNvSpPr/>
          <p:nvPr/>
        </p:nvSpPr>
        <p:spPr>
          <a:xfrm>
            <a:off x="7251181" y="4356028"/>
            <a:ext cx="2283825" cy="22844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dist="317500" dir="8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61CB84B-B6F4-4FA2-9F17-F5271AE6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9" r="40627" b="-96"/>
          <a:stretch/>
        </p:blipFill>
        <p:spPr>
          <a:xfrm>
            <a:off x="6096000" y="1180034"/>
            <a:ext cx="5902473" cy="4197271"/>
          </a:xfrm>
          <a:prstGeom prst="rect">
            <a:avLst/>
          </a:prstGeom>
          <a:effectLst>
            <a:outerShdw blurRad="101600" dist="317500" dir="558000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001E7-8419-6B04-E739-A94C4C720BC5}"/>
              </a:ext>
            </a:extLst>
          </p:cNvPr>
          <p:cNvSpPr txBox="1"/>
          <p:nvPr/>
        </p:nvSpPr>
        <p:spPr>
          <a:xfrm>
            <a:off x="681545" y="1848555"/>
            <a:ext cx="487823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The code compares the actual vs. expected distribution of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Tweet-Id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 values and uses a bar chart to visualize any differences or patterns.</a:t>
            </a:r>
            <a:r>
              <a:rPr lang="en-US" sz="2000" b="0" i="0" dirty="0">
                <a:solidFill>
                  <a:schemeClr val="bg1"/>
                </a:solidFill>
                <a:latin typeface="Aptos Display"/>
              </a:rPr>
              <a:t>​</a:t>
            </a:r>
          </a:p>
          <a:p>
            <a:pPr algn="l" rtl="0"/>
            <a:r>
              <a:rPr lang="en-GB" sz="2000" b="0" i="0" dirty="0">
                <a:solidFill>
                  <a:schemeClr val="bg1"/>
                </a:solidFill>
                <a:latin typeface="Aptos Display"/>
              </a:rPr>
              <a:t>​</a:t>
            </a:r>
          </a:p>
          <a:p>
            <a:r>
              <a:rPr lang="en-GB" sz="2000" b="1" i="0" u="none" strike="noStrike" baseline="0" dirty="0">
                <a:solidFill>
                  <a:schemeClr val="bg1"/>
                </a:solidFill>
                <a:latin typeface="Aptos Display"/>
              </a:rPr>
              <a:t>Conclusion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- </a:t>
            </a:r>
            <a:r>
              <a:rPr lang="en-GB" sz="2000" b="1" dirty="0">
                <a:solidFill>
                  <a:schemeClr val="bg1"/>
                </a:solidFill>
                <a:latin typeface="Aptos Display"/>
              </a:rPr>
              <a:t>Conclusion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-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The observed distribution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does not 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follow Benford's Law,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because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the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data is biased toward values having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leading digit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7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.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3763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B80F59-057A-8924-A47E-D0C427A022D0}"/>
              </a:ext>
            </a:extLst>
          </p:cNvPr>
          <p:cNvGrpSpPr/>
          <p:nvPr/>
        </p:nvGrpSpPr>
        <p:grpSpPr>
          <a:xfrm>
            <a:off x="0" y="-1167197"/>
            <a:ext cx="12552802" cy="9935506"/>
            <a:chOff x="0" y="-1139947"/>
            <a:chExt cx="12552802" cy="99355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7BFACB-9A66-3217-4A8E-81DFD4F46C87}"/>
                </a:ext>
              </a:extLst>
            </p:cNvPr>
            <p:cNvSpPr/>
            <p:nvPr/>
          </p:nvSpPr>
          <p:spPr>
            <a:xfrm>
              <a:off x="0" y="-24190"/>
              <a:ext cx="12179904" cy="6870095"/>
            </a:xfrm>
            <a:prstGeom prst="rect">
              <a:avLst/>
            </a:prstGeom>
            <a:solidFill>
              <a:schemeClr val="tx1"/>
            </a:solidFill>
            <a:effectLst>
              <a:outerShdw blurRad="6350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BA38B55-C591-C56F-FFE3-A33ACADEC70E}"/>
                </a:ext>
              </a:extLst>
            </p:cNvPr>
            <p:cNvSpPr/>
            <p:nvPr/>
          </p:nvSpPr>
          <p:spPr>
            <a:xfrm>
              <a:off x="7069351" y="-1139947"/>
              <a:ext cx="5483451" cy="5483451"/>
            </a:xfrm>
            <a:prstGeom prst="ellipse">
              <a:avLst/>
            </a:prstGeom>
            <a:solidFill>
              <a:srgbClr val="4D3D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A18F13-E8E3-EFCA-5189-88F96AF26C95}"/>
                </a:ext>
              </a:extLst>
            </p:cNvPr>
            <p:cNvSpPr/>
            <p:nvPr/>
          </p:nvSpPr>
          <p:spPr>
            <a:xfrm>
              <a:off x="7069350" y="567498"/>
              <a:ext cx="5483451" cy="5483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317500" dir="1614000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1C8CA9-72C2-51AA-BC95-54E0A78AAD02}"/>
                </a:ext>
              </a:extLst>
            </p:cNvPr>
            <p:cNvSpPr/>
            <p:nvPr/>
          </p:nvSpPr>
          <p:spPr>
            <a:xfrm>
              <a:off x="7069350" y="1840973"/>
              <a:ext cx="5483451" cy="5483451"/>
            </a:xfrm>
            <a:prstGeom prst="ellipse">
              <a:avLst/>
            </a:prstGeom>
            <a:solidFill>
              <a:srgbClr val="4D3DA0"/>
            </a:solidFill>
            <a:ln>
              <a:noFill/>
            </a:ln>
            <a:effectLst>
              <a:outerShdw blurRad="317500" dist="3175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3014F3-EDDF-CE01-090E-E2AEAC912239}"/>
                </a:ext>
              </a:extLst>
            </p:cNvPr>
            <p:cNvSpPr/>
            <p:nvPr/>
          </p:nvSpPr>
          <p:spPr>
            <a:xfrm>
              <a:off x="7069350" y="3312108"/>
              <a:ext cx="5483451" cy="5483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292100" dir="1596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4A7A5A6E-8D80-B020-EEE9-6EB31F39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0" t="930" r="38060" b="186"/>
            <a:stretch/>
          </p:blipFill>
          <p:spPr>
            <a:xfrm>
              <a:off x="5732061" y="1635246"/>
              <a:ext cx="5419338" cy="3786539"/>
            </a:xfrm>
            <a:prstGeom prst="rect">
              <a:avLst/>
            </a:prstGeom>
            <a:effectLst>
              <a:outerShdw blurRad="101600" dist="317500" dir="5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CBFB5A-64F1-1FC8-41BC-EFB8A0B885D3}"/>
              </a:ext>
            </a:extLst>
          </p:cNvPr>
          <p:cNvSpPr txBox="1"/>
          <p:nvPr/>
        </p:nvSpPr>
        <p:spPr>
          <a:xfrm>
            <a:off x="907521" y="625597"/>
            <a:ext cx="385549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4D3DA0"/>
                </a:solidFill>
                <a:latin typeface="Franklin Gothic Demi Cond"/>
              </a:rPr>
              <a:t>Tushar Verma</a:t>
            </a:r>
          </a:p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14E4B-B168-599E-4F39-98D092C1C0A7}"/>
              </a:ext>
            </a:extLst>
          </p:cNvPr>
          <p:cNvSpPr txBox="1"/>
          <p:nvPr/>
        </p:nvSpPr>
        <p:spPr>
          <a:xfrm>
            <a:off x="807492" y="1546746"/>
            <a:ext cx="38839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Visualises and analyses some field in twitter data and draw conclusion on Benford's Law </a:t>
            </a:r>
            <a:endParaRPr lang="en-US" sz="2000">
              <a:solidFill>
                <a:schemeClr val="bg1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74B78-FC8E-CD48-824E-125D54243C2D}"/>
              </a:ext>
            </a:extLst>
          </p:cNvPr>
          <p:cNvSpPr txBox="1"/>
          <p:nvPr/>
        </p:nvSpPr>
        <p:spPr>
          <a:xfrm>
            <a:off x="909851" y="3252716"/>
            <a:ext cx="4606118" cy="26420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9"/>
              </a:lnSpc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The code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compares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 the actual vs. expected distribution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of Followers Count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 values and uses a bar chart to visualize any differences or patterns.</a:t>
            </a:r>
            <a:r>
              <a:rPr lang="en-US" sz="2000" b="0" i="0" dirty="0">
                <a:solidFill>
                  <a:schemeClr val="bg1"/>
                </a:solidFill>
                <a:latin typeface="Aptos Display"/>
              </a:rPr>
              <a:t>​</a:t>
            </a:r>
          </a:p>
          <a:p>
            <a:pPr algn="l" rtl="0">
              <a:lnSpc>
                <a:spcPts val="1809"/>
              </a:lnSpc>
            </a:pPr>
            <a:r>
              <a:rPr lang="en-GB" sz="2000" b="0" i="0" dirty="0">
                <a:solidFill>
                  <a:schemeClr val="bg1"/>
                </a:solidFill>
                <a:latin typeface="Aptos Display"/>
              </a:rPr>
              <a:t>​</a:t>
            </a:r>
          </a:p>
          <a:p>
            <a:pPr algn="l" rtl="0">
              <a:lnSpc>
                <a:spcPts val="1809"/>
              </a:lnSpc>
            </a:pPr>
            <a:r>
              <a:rPr lang="en-GB" sz="2000" b="0" i="0" dirty="0">
                <a:solidFill>
                  <a:schemeClr val="bg1"/>
                </a:solidFill>
                <a:latin typeface="Aptos Display"/>
              </a:rPr>
              <a:t>​</a:t>
            </a:r>
          </a:p>
          <a:p>
            <a:pPr>
              <a:lnSpc>
                <a:spcPts val="1809"/>
              </a:lnSpc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Aptos Display"/>
              </a:rPr>
              <a:t>Conclusion 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- The observed distribution </a:t>
            </a:r>
            <a:r>
              <a:rPr lang="en-GB" sz="2000" dirty="0">
                <a:solidFill>
                  <a:schemeClr val="bg1"/>
                </a:solidFill>
                <a:latin typeface="Aptos Display"/>
              </a:rPr>
              <a:t>perfectly follows</a:t>
            </a:r>
            <a:r>
              <a:rPr lang="en-GB" sz="2000" b="0" i="0" u="none" strike="noStrike" baseline="0" dirty="0">
                <a:solidFill>
                  <a:schemeClr val="bg1"/>
                </a:solidFill>
                <a:latin typeface="Aptos Display"/>
              </a:rPr>
              <a:t> Benford's Law, with only minor fluctuations. Overall, the graph exhibits a similar pattern to the expected distribution.</a:t>
            </a:r>
            <a:r>
              <a:rPr lang="en-GB" sz="2000" b="0" i="0" dirty="0">
                <a:solidFill>
                  <a:schemeClr val="bg1"/>
                </a:solidFill>
                <a:latin typeface="Aptos Display"/>
              </a:rPr>
              <a:t>​</a:t>
            </a:r>
            <a:endParaRPr lang="en-GB" sz="2000" dirty="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51201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A23F2A-780A-9AFF-1207-8E04299A96D9}"/>
              </a:ext>
            </a:extLst>
          </p:cNvPr>
          <p:cNvSpPr/>
          <p:nvPr/>
        </p:nvSpPr>
        <p:spPr>
          <a:xfrm>
            <a:off x="-5685" y="4242"/>
            <a:ext cx="12196962" cy="685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802508B7-189C-3C94-BFC3-94965F7171DF}"/>
              </a:ext>
            </a:extLst>
          </p:cNvPr>
          <p:cNvSpPr/>
          <p:nvPr/>
        </p:nvSpPr>
        <p:spPr>
          <a:xfrm>
            <a:off x="261581" y="352566"/>
            <a:ext cx="6232477" cy="1182805"/>
          </a:xfrm>
          <a:prstGeom prst="chevron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4FEF30D-4FD2-2E55-5C39-57334BEB8160}"/>
              </a:ext>
            </a:extLst>
          </p:cNvPr>
          <p:cNvSpPr/>
          <p:nvPr/>
        </p:nvSpPr>
        <p:spPr>
          <a:xfrm>
            <a:off x="6368953" y="352566"/>
            <a:ext cx="1211239" cy="118280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3653CEE-5D96-9AE6-DED8-36730DCD047E}"/>
              </a:ext>
            </a:extLst>
          </p:cNvPr>
          <p:cNvSpPr/>
          <p:nvPr/>
        </p:nvSpPr>
        <p:spPr>
          <a:xfrm rot="10800000">
            <a:off x="5720685" y="5282819"/>
            <a:ext cx="6232477" cy="1182805"/>
          </a:xfrm>
          <a:prstGeom prst="chevron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B836B62-7885-DF00-7A1D-46FEEE495871}"/>
              </a:ext>
            </a:extLst>
          </p:cNvPr>
          <p:cNvSpPr/>
          <p:nvPr/>
        </p:nvSpPr>
        <p:spPr>
          <a:xfrm>
            <a:off x="7392535" y="352566"/>
            <a:ext cx="1211239" cy="1182805"/>
          </a:xfrm>
          <a:prstGeom prst="chevron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EA16720-B62B-C736-FA8F-498760489496}"/>
              </a:ext>
            </a:extLst>
          </p:cNvPr>
          <p:cNvSpPr/>
          <p:nvPr/>
        </p:nvSpPr>
        <p:spPr>
          <a:xfrm>
            <a:off x="8444551" y="352566"/>
            <a:ext cx="1080448" cy="118280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C77186-991E-E3F1-9160-257EE65C4EFB}"/>
              </a:ext>
            </a:extLst>
          </p:cNvPr>
          <p:cNvSpPr/>
          <p:nvPr/>
        </p:nvSpPr>
        <p:spPr>
          <a:xfrm rot="10800000">
            <a:off x="2837596" y="5282820"/>
            <a:ext cx="1080448" cy="118280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CE05D7E-1882-A31E-8A26-FA0E7FF2B9CB}"/>
              </a:ext>
            </a:extLst>
          </p:cNvPr>
          <p:cNvSpPr/>
          <p:nvPr/>
        </p:nvSpPr>
        <p:spPr>
          <a:xfrm rot="10800000">
            <a:off x="4759655" y="5282820"/>
            <a:ext cx="1080448" cy="1182805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EBC44B7B-F22D-4B2F-2574-5C7EFD371BF6}"/>
              </a:ext>
            </a:extLst>
          </p:cNvPr>
          <p:cNvSpPr/>
          <p:nvPr/>
        </p:nvSpPr>
        <p:spPr>
          <a:xfrm rot="10800000">
            <a:off x="3804312" y="5282819"/>
            <a:ext cx="1080448" cy="1182805"/>
          </a:xfrm>
          <a:prstGeom prst="chevron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398CB-474C-385C-2836-6A69A3DE9D0A}"/>
              </a:ext>
            </a:extLst>
          </p:cNvPr>
          <p:cNvSpPr txBox="1"/>
          <p:nvPr/>
        </p:nvSpPr>
        <p:spPr>
          <a:xfrm>
            <a:off x="3918045" y="2854657"/>
            <a:ext cx="40545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 b="1" dirty="0">
                <a:solidFill>
                  <a:srgbClr val="4D3DA0"/>
                </a:solidFill>
                <a:latin typeface="Book Antiqua"/>
              </a:rPr>
              <a:t>Thank</a:t>
            </a:r>
            <a:r>
              <a:rPr lang="en-GB" sz="5400" b="1" dirty="0">
                <a:solidFill>
                  <a:srgbClr val="AFA5E4"/>
                </a:solidFill>
                <a:latin typeface="Book Antiqua"/>
              </a:rPr>
              <a:t> </a:t>
            </a:r>
            <a:r>
              <a:rPr lang="en-GB" sz="5400" b="1" dirty="0">
                <a:solidFill>
                  <a:schemeClr val="bg1"/>
                </a:solidFill>
                <a:latin typeface="Book Antiqua"/>
              </a:rPr>
              <a:t>You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962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PortalVTI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358</cp:revision>
  <dcterms:created xsi:type="dcterms:W3CDTF">2025-05-03T13:22:02Z</dcterms:created>
  <dcterms:modified xsi:type="dcterms:W3CDTF">2025-05-04T13:10:37Z</dcterms:modified>
</cp:coreProperties>
</file>