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6B7FB-C6BB-410C-A0AD-C5D415CC7504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F93F-8A14-43E8-81F9-8AF87690A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0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EC2768-BB8A-47E7-949C-52840CD14EA3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E44-C7BD-47C8-8F39-AAE8189B4AC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E054-160E-426E-B5F4-F560427EB553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1AF-4B2E-40F8-A266-05EDF959E8E9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1FC34B-8FBF-4B4D-AD17-8680843A3301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2D84-734A-4A29-A4E6-108440A15E85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01C-2BA4-4CD7-8503-4107D7F44348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3285-ED4E-428B-BDE7-D3DAFA3B86C0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4359-64DA-4FED-A05B-1A0D2713CFC1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A458C-9ADF-4DAF-B78E-BA8EDA527FD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2660C-F5C0-4B7F-9837-5DA65CF9998D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3F3E85-000E-4117-BC30-40AB041B822C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374469"/>
            <a:ext cx="11133910" cy="2987039"/>
          </a:xfrm>
        </p:spPr>
        <p:txBody>
          <a:bodyPr>
            <a:normAutofit fontScale="90000"/>
          </a:bodyPr>
          <a:lstStyle/>
          <a:p>
            <a:r>
              <a:rPr lang="ru-RU" sz="1600" dirty="0"/>
              <a:t>Воронежский государственный университет, Факультет компьютерных наук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  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/>
              <a:t> </a:t>
            </a:r>
            <a:r>
              <a:rPr lang="ru-RU" sz="3600" dirty="0" smtClean="0"/>
              <a:t>Мессенджер </a:t>
            </a:r>
            <a:r>
              <a:rPr lang="ru-RU" sz="3600" dirty="0"/>
              <a:t>с интегрированной системой </a:t>
            </a:r>
            <a:r>
              <a:rPr lang="ru-RU" sz="3600" dirty="0" smtClean="0"/>
              <a:t>            финансовых </a:t>
            </a:r>
            <a:r>
              <a:rPr lang="ru-RU" sz="3600" dirty="0"/>
              <a:t>сделок между </a:t>
            </a:r>
            <a:r>
              <a:rPr lang="ru-RU" sz="3600" dirty="0" smtClean="0"/>
              <a:t>пользователями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                      </a:t>
            </a:r>
            <a:r>
              <a:rPr lang="ru-RU" dirty="0" err="1" smtClean="0"/>
              <a:t>Triangle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4371703"/>
            <a:ext cx="9601200" cy="1835331"/>
          </a:xfrm>
        </p:spPr>
        <p:txBody>
          <a:bodyPr/>
          <a:lstStyle/>
          <a:p>
            <a:r>
              <a:rPr lang="ru-RU" dirty="0"/>
              <a:t>Руководители: Тарасов В.С. </a:t>
            </a:r>
            <a:r>
              <a:rPr lang="ru-RU" dirty="0" err="1"/>
              <a:t>Зенин</a:t>
            </a:r>
            <a:r>
              <a:rPr lang="ru-RU" dirty="0"/>
              <a:t> </a:t>
            </a:r>
            <a:r>
              <a:rPr lang="ru-RU" dirty="0" smtClean="0"/>
              <a:t>К.В.</a:t>
            </a:r>
          </a:p>
          <a:p>
            <a:r>
              <a:rPr lang="ru-RU" dirty="0" smtClean="0"/>
              <a:t>Исполнители</a:t>
            </a:r>
            <a:r>
              <a:rPr lang="ru-RU" dirty="0"/>
              <a:t>: </a:t>
            </a:r>
            <a:r>
              <a:rPr lang="ru-RU" dirty="0"/>
              <a:t>А.П. </a:t>
            </a:r>
            <a:r>
              <a:rPr lang="ru-RU" dirty="0" smtClean="0"/>
              <a:t>Серов </a:t>
            </a:r>
            <a:r>
              <a:rPr lang="en-US" dirty="0" smtClean="0"/>
              <a:t>@</a:t>
            </a:r>
            <a:r>
              <a:rPr lang="en-US" dirty="0"/>
              <a:t>https://t.me/</a:t>
            </a:r>
            <a:r>
              <a:rPr lang="en-US" dirty="0" err="1" smtClean="0"/>
              <a:t>AlxOtsu</a:t>
            </a:r>
            <a:endParaRPr lang="ru-RU" dirty="0" smtClean="0"/>
          </a:p>
          <a:p>
            <a:r>
              <a:rPr lang="ru-RU" dirty="0" smtClean="0"/>
              <a:t>В.И</a:t>
            </a:r>
            <a:r>
              <a:rPr lang="ru-RU" dirty="0"/>
              <a:t>. </a:t>
            </a:r>
            <a:r>
              <a:rPr lang="ru-RU" dirty="0" smtClean="0"/>
              <a:t>Запорожец </a:t>
            </a:r>
            <a:r>
              <a:rPr lang="en-US" dirty="0" smtClean="0"/>
              <a:t>@</a:t>
            </a:r>
            <a:r>
              <a:rPr lang="en-US" dirty="0"/>
              <a:t>https://t.me/</a:t>
            </a:r>
            <a:r>
              <a:rPr lang="en-US" dirty="0" err="1" smtClean="0"/>
              <a:t>valeryzap</a:t>
            </a:r>
            <a:endParaRPr lang="ru-RU" dirty="0" smtClean="0"/>
          </a:p>
          <a:p>
            <a:r>
              <a:rPr lang="ru-RU" dirty="0" smtClean="0"/>
              <a:t>В.А. Мелихова @</a:t>
            </a:r>
            <a:r>
              <a:rPr lang="en-US" dirty="0"/>
              <a:t>https://t.me/valeriyame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70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77818"/>
            <a:ext cx="9601200" cy="4389582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dirty="0"/>
              <a:t>Произведен анализ предметной области;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Выявлены достоинства и недостатки аналогов;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Разработана </a:t>
            </a:r>
            <a:r>
              <a:rPr lang="ru-RU" dirty="0" err="1"/>
              <a:t>beck-end</a:t>
            </a:r>
            <a:r>
              <a:rPr lang="ru-RU" dirty="0"/>
              <a:t> часть находящаяся на удалённом сервере;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Разработана </a:t>
            </a:r>
            <a:r>
              <a:rPr lang="ru-RU" dirty="0" err="1"/>
              <a:t>front-end</a:t>
            </a:r>
            <a:r>
              <a:rPr lang="ru-RU" dirty="0"/>
              <a:t> часть </a:t>
            </a:r>
            <a:r>
              <a:rPr lang="ru-RU" dirty="0" smtClean="0"/>
              <a:t>;</a:t>
            </a:r>
          </a:p>
          <a:p>
            <a:r>
              <a:rPr lang="ru-RU" dirty="0" smtClean="0"/>
              <a:t> Создана </a:t>
            </a:r>
            <a:r>
              <a:rPr lang="ru-RU" dirty="0"/>
              <a:t>связь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beck-end</a:t>
            </a:r>
            <a:r>
              <a:rPr lang="ru-RU" dirty="0"/>
              <a:t> 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Возможно </a:t>
            </a:r>
            <a:r>
              <a:rPr lang="ru-RU" dirty="0"/>
              <a:t>дальнейшее развитие программного проекта.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2580" y="0"/>
            <a:ext cx="8361229" cy="2098226"/>
          </a:xfrm>
        </p:spPr>
        <p:txBody>
          <a:bodyPr/>
          <a:lstStyle/>
          <a:p>
            <a:r>
              <a:rPr lang="ru-RU" sz="3200" dirty="0" smtClean="0"/>
              <a:t>Распределение задач в команде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76550" y="2699657"/>
            <a:ext cx="8551816" cy="28215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А.П. Серов- р</a:t>
            </a:r>
            <a:r>
              <a:rPr lang="ru-RU" dirty="0" smtClean="0"/>
              <a:t>уководство проектом, </a:t>
            </a:r>
            <a:r>
              <a:rPr lang="ru-RU" dirty="0" err="1" smtClean="0"/>
              <a:t>Back-end</a:t>
            </a:r>
            <a:r>
              <a:rPr lang="ru-RU" dirty="0" smtClean="0"/>
              <a:t>, создание </a:t>
            </a:r>
            <a:r>
              <a:rPr lang="ru-RU" dirty="0"/>
              <a:t>базы данных 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В.И. </a:t>
            </a:r>
            <a:r>
              <a:rPr lang="ru-RU" dirty="0" smtClean="0"/>
              <a:t>Запорожец- </a:t>
            </a:r>
            <a:r>
              <a:rPr lang="en-US" dirty="0" smtClean="0"/>
              <a:t>Front-end</a:t>
            </a:r>
            <a:r>
              <a:rPr lang="ru-RU" dirty="0" smtClean="0"/>
              <a:t>, создание </a:t>
            </a:r>
            <a:r>
              <a:rPr lang="ru-RU" dirty="0"/>
              <a:t>дизайна проекта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В.А. Мелихова- </a:t>
            </a:r>
            <a:r>
              <a:rPr lang="ru-RU" dirty="0" smtClean="0"/>
              <a:t>анализ рынка, документация </a:t>
            </a:r>
            <a:r>
              <a:rPr lang="ru-RU" dirty="0"/>
              <a:t>проекта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61819"/>
            <a:ext cx="9601200" cy="1709882"/>
          </a:xfrm>
        </p:spPr>
        <p:txBody>
          <a:bodyPr/>
          <a:lstStyle/>
          <a:p>
            <a:r>
              <a:rPr lang="ru-RU" dirty="0" smtClean="0"/>
              <a:t>                 Актуальность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4509" y="1403927"/>
            <a:ext cx="9601200" cy="4315691"/>
          </a:xfrm>
        </p:spPr>
        <p:txBody>
          <a:bodyPr>
            <a:noAutofit/>
          </a:bodyPr>
          <a:lstStyle/>
          <a:p>
            <a:r>
              <a:rPr lang="ru-RU" sz="3200" dirty="0" smtClean="0"/>
              <a:t>В настоящее время почти у каждого человека есть доступ в интернет через компьютер или же телефон.</a:t>
            </a:r>
            <a:r>
              <a:rPr lang="en-US" sz="3200" dirty="0" smtClean="0"/>
              <a:t> </a:t>
            </a:r>
            <a:r>
              <a:rPr lang="ru-RU" sz="3200" dirty="0" smtClean="0"/>
              <a:t>Виртуальная коммуникация даёт множество перспектив, одной из которых является возможность сделки, например, договориться о продаже или покупке какого-либо товара. Это намного удобнее и выгоднее как для продавца, так и для покупателя. Поэтому мы решили заняться разработкой мессенджера с возможностью совершения товарно-денежных отношений.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6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55382" cy="1485900"/>
          </a:xfrm>
        </p:spPr>
        <p:txBody>
          <a:bodyPr/>
          <a:lstStyle/>
          <a:p>
            <a:r>
              <a:rPr lang="ru-RU" dirty="0" smtClean="0"/>
              <a:t>Постановка задач для мессенджера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382" y="1551709"/>
            <a:ext cx="10723418" cy="5089236"/>
          </a:xfrm>
        </p:spPr>
        <p:txBody>
          <a:bodyPr>
            <a:normAutofit/>
          </a:bodyPr>
          <a:lstStyle/>
          <a:p>
            <a:pPr lvl="2"/>
            <a:r>
              <a:rPr lang="ru-RU" sz="3000" dirty="0" smtClean="0"/>
              <a:t>Организация </a:t>
            </a:r>
            <a:r>
              <a:rPr lang="ru-RU" sz="3000" dirty="0"/>
              <a:t>сделок </a:t>
            </a:r>
            <a:r>
              <a:rPr lang="ru-RU" sz="3000" dirty="0" smtClean="0"/>
              <a:t> </a:t>
            </a:r>
            <a:r>
              <a:rPr lang="ru-RU" sz="3000" dirty="0"/>
              <a:t>между продавцами и покупателями, гарантирующих честность обеих сторон, одновременно без привлечения юристов. В интересах заказчика имеется возможность взимать комиссию с проводимых в приложении операций.</a:t>
            </a:r>
          </a:p>
          <a:p>
            <a:pPr lvl="2"/>
            <a:r>
              <a:rPr lang="ru-RU" sz="3000" dirty="0"/>
              <a:t>Возможность пользователям отправлять и получать текстовые сообщения, изображения, видео и т.д. </a:t>
            </a:r>
          </a:p>
          <a:p>
            <a:pPr lvl="2"/>
            <a:r>
              <a:rPr lang="ru-RU" sz="3000" dirty="0"/>
              <a:t>Возможность добавления других  пользователей в «Друзья», чтобы иметь возможность быстрого поиска нужного собеседника.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0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для реализации мессенджера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57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3. Разработка </a:t>
            </a:r>
            <a:r>
              <a:rPr lang="ru-RU" sz="2800" dirty="0" err="1"/>
              <a:t>Front-end</a:t>
            </a:r>
            <a:r>
              <a:rPr lang="ru-RU" sz="2800" dirty="0"/>
              <a:t> части сайта, находящиеся на телефоне/компьютере пользователя;</a:t>
            </a:r>
          </a:p>
          <a:p>
            <a:pPr marL="0" indent="0">
              <a:buNone/>
            </a:pPr>
            <a:r>
              <a:rPr lang="ru-RU" sz="2800" dirty="0" smtClean="0"/>
              <a:t>4. Разработка </a:t>
            </a:r>
            <a:r>
              <a:rPr lang="ru-RU" sz="2800" dirty="0" err="1"/>
              <a:t>Back-end</a:t>
            </a:r>
            <a:r>
              <a:rPr lang="ru-RU" sz="2800" dirty="0"/>
              <a:t> части сайта, развернутой на удаленном сервере сайта;</a:t>
            </a:r>
          </a:p>
          <a:p>
            <a:pPr marL="0" indent="0">
              <a:buNone/>
            </a:pPr>
            <a:r>
              <a:rPr lang="ru-RU" sz="2800" dirty="0" smtClean="0"/>
              <a:t>5. Создание </a:t>
            </a:r>
            <a:r>
              <a:rPr lang="ru-RU" sz="2800" dirty="0"/>
              <a:t>связи между </a:t>
            </a:r>
            <a:r>
              <a:rPr lang="ru-RU" sz="2800" dirty="0" err="1"/>
              <a:t>Front-end</a:t>
            </a:r>
            <a:r>
              <a:rPr lang="ru-RU" sz="2800" dirty="0"/>
              <a:t> и </a:t>
            </a:r>
            <a:r>
              <a:rPr lang="ru-RU" sz="2800" dirty="0" err="1"/>
              <a:t>Back-end</a:t>
            </a:r>
            <a:r>
              <a:rPr lang="ru-RU" sz="2800" dirty="0"/>
              <a:t> частями </a:t>
            </a:r>
            <a:r>
              <a:rPr lang="ru-RU" sz="2800" dirty="0" smtClean="0"/>
              <a:t>сайта;</a:t>
            </a:r>
          </a:p>
          <a:p>
            <a:pPr marL="0" indent="0">
              <a:buNone/>
            </a:pPr>
            <a:r>
              <a:rPr lang="ru-RU" sz="2800" dirty="0" smtClean="0"/>
              <a:t>6. Разработка </a:t>
            </a:r>
            <a:r>
              <a:rPr lang="ru-RU" sz="2800" dirty="0"/>
              <a:t>базы данных, расположенной на удаленном сервере.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3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78891"/>
          </a:xfrm>
        </p:spPr>
        <p:txBody>
          <a:bodyPr/>
          <a:lstStyle/>
          <a:p>
            <a:r>
              <a:rPr lang="ru-RU" sz="3600" dirty="0" smtClean="0"/>
              <a:t>Анализ предметной области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1" y="1967345"/>
            <a:ext cx="3833092" cy="25769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63" y="4078748"/>
            <a:ext cx="3669755" cy="25769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6" y="1967344"/>
            <a:ext cx="3967921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6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6873" y="620307"/>
            <a:ext cx="10543308" cy="1460500"/>
          </a:xfrm>
        </p:spPr>
        <p:txBody>
          <a:bodyPr>
            <a:normAutofit/>
          </a:bodyPr>
          <a:lstStyle/>
          <a:p>
            <a:r>
              <a:rPr lang="ru-RU" dirty="0" smtClean="0"/>
              <a:t>Преимущества нашего мессенджера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6873" y="1828801"/>
            <a:ext cx="9601200" cy="4715480"/>
          </a:xfrm>
        </p:spPr>
        <p:txBody>
          <a:bodyPr/>
          <a:lstStyle/>
          <a:p>
            <a:r>
              <a:rPr lang="ru-RU" sz="3200" dirty="0" smtClean="0"/>
              <a:t>Возможность проведения </a:t>
            </a:r>
            <a:r>
              <a:rPr lang="ru-RU" sz="3200" dirty="0"/>
              <a:t>безопасных денежных </a:t>
            </a:r>
            <a:r>
              <a:rPr lang="ru-RU" sz="3200" dirty="0" smtClean="0"/>
              <a:t>сделок</a:t>
            </a:r>
          </a:p>
          <a:p>
            <a:r>
              <a:rPr lang="ru-RU" sz="3200" dirty="0" smtClean="0"/>
              <a:t>Удобный пользовательский интерфейс</a:t>
            </a:r>
          </a:p>
          <a:p>
            <a:r>
              <a:rPr lang="ru-RU" sz="3200" dirty="0" smtClean="0"/>
              <a:t>Простой функционал</a:t>
            </a:r>
            <a:endParaRPr lang="ru-RU" sz="3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2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418" y="1551709"/>
            <a:ext cx="10409382" cy="5098473"/>
          </a:xfrm>
        </p:spPr>
        <p:txBody>
          <a:bodyPr>
            <a:normAutofit/>
          </a:bodyPr>
          <a:lstStyle/>
          <a:p>
            <a:pPr lvl="2"/>
            <a:r>
              <a:rPr lang="ru-RU" sz="2400" dirty="0" err="1"/>
              <a:t>Python</a:t>
            </a:r>
            <a:endParaRPr lang="ru-RU" sz="2400" dirty="0"/>
          </a:p>
          <a:p>
            <a:pPr lvl="2"/>
            <a:r>
              <a:rPr lang="ru-RU" sz="2400" dirty="0" err="1"/>
              <a:t>Django</a:t>
            </a:r>
            <a:r>
              <a:rPr lang="ru-RU" sz="2400" dirty="0"/>
              <a:t> + </a:t>
            </a:r>
            <a:r>
              <a:rPr lang="ru-RU" sz="2400" dirty="0" err="1"/>
              <a:t>Django</a:t>
            </a:r>
            <a:r>
              <a:rPr lang="ru-RU" sz="2400" dirty="0"/>
              <a:t> REST </a:t>
            </a:r>
            <a:r>
              <a:rPr lang="ru-RU" sz="2400" dirty="0" err="1"/>
              <a:t>Framework</a:t>
            </a:r>
            <a:r>
              <a:rPr lang="ru-RU" sz="2400" dirty="0"/>
              <a:t>- свободный </a:t>
            </a:r>
            <a:r>
              <a:rPr lang="ru-RU" sz="2400" dirty="0" err="1"/>
              <a:t>фреймворк</a:t>
            </a:r>
            <a:r>
              <a:rPr lang="ru-RU" sz="2400" dirty="0"/>
              <a:t> для веб-приложений на языке </a:t>
            </a:r>
            <a:r>
              <a:rPr lang="ru-RU" sz="2400" dirty="0" err="1"/>
              <a:t>Python</a:t>
            </a:r>
            <a:r>
              <a:rPr lang="ru-RU" sz="2400" dirty="0"/>
              <a:t>, использующий шаблон проектирования MVC. </a:t>
            </a:r>
            <a:endParaRPr lang="ru-RU" sz="2400" dirty="0" smtClean="0"/>
          </a:p>
          <a:p>
            <a:pPr lvl="2"/>
            <a:r>
              <a:rPr lang="ru-RU" sz="2400" dirty="0" err="1" smtClean="0"/>
              <a:t>PostgreSQL</a:t>
            </a:r>
            <a:r>
              <a:rPr lang="ru-RU" sz="2400" dirty="0" smtClean="0"/>
              <a:t> </a:t>
            </a:r>
            <a:r>
              <a:rPr lang="ru-RU" sz="2400" dirty="0"/>
              <a:t>– это база данных является хорошо масштабируемой, поддерживает работу с большими объемами данных, мощные и надёжные механизмы транзакций и репликации, расширяемая система встроенных языков программирования.</a:t>
            </a:r>
          </a:p>
          <a:p>
            <a:pPr lvl="2"/>
            <a:r>
              <a:rPr lang="ru-RU" sz="2400" dirty="0"/>
              <a:t>HTML + CSS + </a:t>
            </a:r>
            <a:r>
              <a:rPr lang="ru-RU" sz="2400" dirty="0" err="1"/>
              <a:t>JavaScript</a:t>
            </a:r>
            <a:r>
              <a:rPr lang="ru-RU" sz="2400" dirty="0"/>
              <a:t> - </a:t>
            </a:r>
            <a:r>
              <a:rPr lang="en-US" sz="2400" dirty="0"/>
              <a:t>web</a:t>
            </a:r>
            <a:r>
              <a:rPr lang="ru-RU" sz="2400" dirty="0"/>
              <a:t>-ориентированные языки необходимы для разработки </a:t>
            </a:r>
            <a:r>
              <a:rPr lang="en-US" sz="2400" dirty="0"/>
              <a:t>front</a:t>
            </a:r>
            <a:r>
              <a:rPr lang="ru-RU" sz="2400" dirty="0"/>
              <a:t>-</a:t>
            </a:r>
            <a:r>
              <a:rPr lang="en-US" sz="2400" dirty="0"/>
              <a:t>end</a:t>
            </a:r>
            <a:r>
              <a:rPr lang="ru-RU" sz="2400" dirty="0"/>
              <a:t> части.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8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6578" y="486127"/>
            <a:ext cx="9938327" cy="2098226"/>
          </a:xfrm>
        </p:spPr>
        <p:txBody>
          <a:bodyPr/>
          <a:lstStyle/>
          <a:p>
            <a:r>
              <a:rPr lang="ru-RU" sz="4400" dirty="0" smtClean="0"/>
              <a:t>Страница совершения сделки между пользователями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78" y="2662653"/>
            <a:ext cx="7781896" cy="37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96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950</TotalTime>
  <Words>410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Воронежский государственный университет, Факультет компьютерных наук        Мессенджер с интегрированной системой             финансовых сделок между пользователями                         Triangle  </vt:lpstr>
      <vt:lpstr>Распределение задач в команде</vt:lpstr>
      <vt:lpstr>                 Актуальность </vt:lpstr>
      <vt:lpstr>Постановка задач для мессенджера</vt:lpstr>
      <vt:lpstr>Задачи для реализации мессенджера </vt:lpstr>
      <vt:lpstr>Анализ предметной области</vt:lpstr>
      <vt:lpstr>Преимущества нашего мессенджера</vt:lpstr>
      <vt:lpstr>Средства реализации</vt:lpstr>
      <vt:lpstr>Страница совершения сделки между пользователями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9</cp:revision>
  <dcterms:created xsi:type="dcterms:W3CDTF">2022-09-18T19:24:26Z</dcterms:created>
  <dcterms:modified xsi:type="dcterms:W3CDTF">2022-09-19T11:15:00Z</dcterms:modified>
</cp:coreProperties>
</file>